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70" r:id="rId4"/>
    <p:sldId id="257" r:id="rId5"/>
    <p:sldId id="271" r:id="rId6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23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79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50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11/08/2023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CARLOS GIOVANNI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 pessoal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cicleta ">
            <a:extLst>
              <a:ext uri="{FF2B5EF4-FFF2-40B4-BE49-F238E27FC236}">
                <a16:creationId xmlns:a16="http://schemas.microsoft.com/office/drawing/2014/main" id="{05743234-BEDA-41EC-B205-AE0203AC8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96" y="1771836"/>
            <a:ext cx="969640" cy="9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nema ">
            <a:extLst>
              <a:ext uri="{FF2B5EF4-FFF2-40B4-BE49-F238E27FC236}">
                <a16:creationId xmlns:a16="http://schemas.microsoft.com/office/drawing/2014/main" id="{ACD1212E-04FC-4807-A41D-DE939F8B1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704" y="4149080"/>
            <a:ext cx="1061193" cy="10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ogador de futebol ">
            <a:extLst>
              <a:ext uri="{FF2B5EF4-FFF2-40B4-BE49-F238E27FC236}">
                <a16:creationId xmlns:a16="http://schemas.microsoft.com/office/drawing/2014/main" id="{2A5D7E1A-8AD3-4BF9-9E15-DB91F353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00506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acientes ">
            <a:extLst>
              <a:ext uri="{FF2B5EF4-FFF2-40B4-BE49-F238E27FC236}">
                <a16:creationId xmlns:a16="http://schemas.microsoft.com/office/drawing/2014/main" id="{A744C9B2-03C1-4238-8981-68308F97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465547"/>
            <a:ext cx="1152129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migos ">
            <a:extLst>
              <a:ext uri="{FF2B5EF4-FFF2-40B4-BE49-F238E27FC236}">
                <a16:creationId xmlns:a16="http://schemas.microsoft.com/office/drawing/2014/main" id="{096CB2FF-D7FD-48D3-B2D8-1E068DE1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3697244"/>
            <a:ext cx="1061193" cy="10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707770F-D35D-450F-A5E3-0408D219C4AB}"/>
              </a:ext>
            </a:extLst>
          </p:cNvPr>
          <p:cNvSpPr txBox="1">
            <a:spLocks/>
          </p:cNvSpPr>
          <p:nvPr/>
        </p:nvSpPr>
        <p:spPr>
          <a:xfrm>
            <a:off x="2710036" y="2617676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No meu tempo vago aprecio a fazer varias coisas, dentre elas praticar esportes como ciclismo, e futebol, conversar sobre planos futuros, trocar ideias com meus amigos, ir ao cinema...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C6EF56-8441-46BF-B1EF-426566D22E88}"/>
              </a:ext>
            </a:extLst>
          </p:cNvPr>
          <p:cNvGrpSpPr/>
          <p:nvPr/>
        </p:nvGrpSpPr>
        <p:grpSpPr>
          <a:xfrm>
            <a:off x="0" y="404664"/>
            <a:ext cx="6094412" cy="778576"/>
            <a:chOff x="0" y="404664"/>
            <a:chExt cx="6094412" cy="77857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D2DFF96-4270-40F7-A5CE-BFED1EDDD776}"/>
                </a:ext>
              </a:extLst>
            </p:cNvPr>
            <p:cNvSpPr/>
            <p:nvPr/>
          </p:nvSpPr>
          <p:spPr>
            <a:xfrm>
              <a:off x="0" y="404664"/>
              <a:ext cx="6094412" cy="7785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62" name="Picture 14" descr="hobbies ">
              <a:extLst>
                <a:ext uri="{FF2B5EF4-FFF2-40B4-BE49-F238E27FC236}">
                  <a16:creationId xmlns:a16="http://schemas.microsoft.com/office/drawing/2014/main" id="{B50EF31F-2C13-4C82-89E8-089B5861A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044" y="532981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6094412" cy="1020762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>
                <a:solidFill>
                  <a:schemeClr val="bg2"/>
                </a:solidFill>
              </a:rPr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7AC1F8A4-6453-456F-B135-ACB10855D836}"/>
              </a:ext>
            </a:extLst>
          </p:cNvPr>
          <p:cNvSpPr/>
          <p:nvPr/>
        </p:nvSpPr>
        <p:spPr>
          <a:xfrm>
            <a:off x="0" y="404664"/>
            <a:ext cx="6094412" cy="7785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77B3F84-2FD5-4C6B-ABF6-5F412A4C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6094412" cy="1020762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>
                <a:solidFill>
                  <a:schemeClr val="bg2"/>
                </a:solidFill>
              </a:rPr>
              <a:t>Sonhos</a:t>
            </a:r>
          </a:p>
        </p:txBody>
      </p:sp>
      <p:pic>
        <p:nvPicPr>
          <p:cNvPr id="3074" name="Picture 2" descr="expectativa ">
            <a:extLst>
              <a:ext uri="{FF2B5EF4-FFF2-40B4-BE49-F238E27FC236}">
                <a16:creationId xmlns:a16="http://schemas.microsoft.com/office/drawing/2014/main" id="{803AD856-9DAB-44BD-9873-77F3273F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66" y="476672"/>
            <a:ext cx="72008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sa limpa ">
            <a:extLst>
              <a:ext uri="{FF2B5EF4-FFF2-40B4-BE49-F238E27FC236}">
                <a16:creationId xmlns:a16="http://schemas.microsoft.com/office/drawing/2014/main" id="{416C1824-4F49-435F-AFE4-A55C760D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20486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08E6B07-BFE1-4BFF-B2CF-8242AC571EDD}"/>
              </a:ext>
            </a:extLst>
          </p:cNvPr>
          <p:cNvSpPr txBox="1"/>
          <p:nvPr/>
        </p:nvSpPr>
        <p:spPr>
          <a:xfrm>
            <a:off x="2205980" y="2492896"/>
            <a:ext cx="36004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Como meu maior sonho, considero possuir uma casa própria, meu carro, minhas metas e planos em dia, e ter uma família unida e feliz</a:t>
            </a:r>
          </a:p>
        </p:txBody>
      </p:sp>
      <p:pic>
        <p:nvPicPr>
          <p:cNvPr id="3088" name="Picture 16" descr="carro esporte ">
            <a:extLst>
              <a:ext uri="{FF2B5EF4-FFF2-40B4-BE49-F238E27FC236}">
                <a16:creationId xmlns:a16="http://schemas.microsoft.com/office/drawing/2014/main" id="{14759C47-3291-416B-8CFA-0DE5023D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193994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oto ">
            <a:extLst>
              <a:ext uri="{FF2B5EF4-FFF2-40B4-BE49-F238E27FC236}">
                <a16:creationId xmlns:a16="http://schemas.microsoft.com/office/drawing/2014/main" id="{01593FEE-FCDE-484F-BE19-7C440FA9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31" y="4591554"/>
            <a:ext cx="93610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família ">
            <a:extLst>
              <a:ext uri="{FF2B5EF4-FFF2-40B4-BE49-F238E27FC236}">
                <a16:creationId xmlns:a16="http://schemas.microsoft.com/office/drawing/2014/main" id="{5CD57C51-28B1-40C1-A22C-DDF88EEA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87" y="3645024"/>
            <a:ext cx="934597" cy="93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0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DEEC4C43-8600-4320-9079-B59DD05D154A}"/>
              </a:ext>
            </a:extLst>
          </p:cNvPr>
          <p:cNvGrpSpPr/>
          <p:nvPr/>
        </p:nvGrpSpPr>
        <p:grpSpPr>
          <a:xfrm>
            <a:off x="1737928" y="6021288"/>
            <a:ext cx="8712968" cy="424732"/>
            <a:chOff x="2133972" y="4509120"/>
            <a:chExt cx="8712968" cy="4247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F36558E-B814-468B-AD0E-16C5D247C282}"/>
                </a:ext>
              </a:extLst>
            </p:cNvPr>
            <p:cNvSpPr txBox="1"/>
            <p:nvPr/>
          </p:nvSpPr>
          <p:spPr>
            <a:xfrm>
              <a:off x="3430116" y="4509120"/>
              <a:ext cx="741682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400" dirty="0"/>
                <a:t>https://www.linkedin.com/in/carlos-giovanni-2693601ba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4F36EB9-13E0-490A-AABB-6EB54635D56E}"/>
                </a:ext>
              </a:extLst>
            </p:cNvPr>
            <p:cNvGrpSpPr/>
            <p:nvPr/>
          </p:nvGrpSpPr>
          <p:grpSpPr>
            <a:xfrm>
              <a:off x="2133972" y="4517593"/>
              <a:ext cx="1204749" cy="407785"/>
              <a:chOff x="8614692" y="4068450"/>
              <a:chExt cx="1204749" cy="40778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5C7B744-6D62-48BF-BAEA-CF87D7B7CE45}"/>
                  </a:ext>
                </a:extLst>
              </p:cNvPr>
              <p:cNvSpPr/>
              <p:nvPr/>
            </p:nvSpPr>
            <p:spPr>
              <a:xfrm>
                <a:off x="8614692" y="4068450"/>
                <a:ext cx="1204749" cy="407785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Ficheiro:LinkedIn Logo.svg – Wikipédia, a enciclopédia livre">
                <a:extLst>
                  <a:ext uri="{FF2B5EF4-FFF2-40B4-BE49-F238E27FC236}">
                    <a16:creationId xmlns:a16="http://schemas.microsoft.com/office/drawing/2014/main" id="{63F42BEF-4D90-4F2C-B990-C580AD0BB7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7006" y="4125626"/>
                <a:ext cx="1080120" cy="293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28" name="Picture 4" descr="Vestibular Fatec 2020: confira todos os cursos e unidades">
            <a:extLst>
              <a:ext uri="{FF2B5EF4-FFF2-40B4-BE49-F238E27FC236}">
                <a16:creationId xmlns:a16="http://schemas.microsoft.com/office/drawing/2014/main" id="{0F21A896-7C90-4604-BB29-3088B4F3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12" y="4327561"/>
            <a:ext cx="2209427" cy="994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 descr="São Paulo ganha mais uma Etec | Centro Paula Souza">
            <a:extLst>
              <a:ext uri="{FF2B5EF4-FFF2-40B4-BE49-F238E27FC236}">
                <a16:creationId xmlns:a16="http://schemas.microsoft.com/office/drawing/2014/main" id="{E9CCCA3C-D8EE-41AF-911A-51A42DAA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2533880"/>
            <a:ext cx="2209428" cy="994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1268BD-CC5D-4551-9089-1524A05B30FE}"/>
              </a:ext>
            </a:extLst>
          </p:cNvPr>
          <p:cNvSpPr txBox="1"/>
          <p:nvPr/>
        </p:nvSpPr>
        <p:spPr>
          <a:xfrm>
            <a:off x="3790156" y="1875575"/>
            <a:ext cx="507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dirty="0"/>
              <a:t>No meio acadêmico, iniciei minha jornada na área da Tecnologia da informação.</a:t>
            </a:r>
          </a:p>
        </p:txBody>
      </p:sp>
      <p:pic>
        <p:nvPicPr>
          <p:cNvPr id="1032" name="Picture 8" descr="Informatica Imagens – Download Grátis no Freepik">
            <a:extLst>
              <a:ext uri="{FF2B5EF4-FFF2-40B4-BE49-F238E27FC236}">
                <a16:creationId xmlns:a16="http://schemas.microsoft.com/office/drawing/2014/main" id="{B289BD9F-09C2-42C8-9298-52FCD06D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1" y="1673019"/>
            <a:ext cx="2209427" cy="10514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B97DF1-4683-4474-94CB-8C44708240BC}"/>
              </a:ext>
            </a:extLst>
          </p:cNvPr>
          <p:cNvSpPr txBox="1"/>
          <p:nvPr/>
        </p:nvSpPr>
        <p:spPr>
          <a:xfrm>
            <a:off x="1521523" y="3586046"/>
            <a:ext cx="507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dirty="0"/>
              <a:t>Ao finalizar o técnico de informática, realizei o curso ministrado pela ETEC na área logística.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466AE4-A603-474A-89EF-26039FC5979E}"/>
              </a:ext>
            </a:extLst>
          </p:cNvPr>
          <p:cNvSpPr txBox="1"/>
          <p:nvPr/>
        </p:nvSpPr>
        <p:spPr>
          <a:xfrm>
            <a:off x="3805686" y="4327561"/>
            <a:ext cx="50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dirty="0"/>
              <a:t>Consequentemente ao realizar o técnico, me interessei cada vez mais pela área e atualmente faço o superior de Logística na FATEC.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A5C5160-65C3-4877-BCFA-68ED8367E1B3}"/>
              </a:ext>
            </a:extLst>
          </p:cNvPr>
          <p:cNvGrpSpPr/>
          <p:nvPr/>
        </p:nvGrpSpPr>
        <p:grpSpPr>
          <a:xfrm>
            <a:off x="-13134" y="283571"/>
            <a:ext cx="6107546" cy="1020762"/>
            <a:chOff x="-13134" y="283571"/>
            <a:chExt cx="6107546" cy="1020762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90547AE-B565-43C2-A7D0-5CDC8BDECD64}"/>
                </a:ext>
              </a:extLst>
            </p:cNvPr>
            <p:cNvSpPr/>
            <p:nvPr/>
          </p:nvSpPr>
          <p:spPr>
            <a:xfrm>
              <a:off x="0" y="404664"/>
              <a:ext cx="6094412" cy="7785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ítulo 1">
              <a:extLst>
                <a:ext uri="{FF2B5EF4-FFF2-40B4-BE49-F238E27FC236}">
                  <a16:creationId xmlns:a16="http://schemas.microsoft.com/office/drawing/2014/main" id="{5B00DBEF-76C5-4111-A713-1111470BD65B}"/>
                </a:ext>
              </a:extLst>
            </p:cNvPr>
            <p:cNvSpPr txBox="1">
              <a:spLocks/>
            </p:cNvSpPr>
            <p:nvPr/>
          </p:nvSpPr>
          <p:spPr>
            <a:xfrm>
              <a:off x="-13134" y="283571"/>
              <a:ext cx="6094412" cy="1020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5000" dirty="0">
                  <a:solidFill>
                    <a:schemeClr val="bg2"/>
                  </a:solidFill>
                </a:rPr>
                <a:t>Área acadêmica</a:t>
              </a:r>
            </a:p>
          </p:txBody>
        </p:sp>
      </p:grpSp>
      <p:pic>
        <p:nvPicPr>
          <p:cNvPr id="1034" name="Picture 10" descr="conhecimento ">
            <a:extLst>
              <a:ext uri="{FF2B5EF4-FFF2-40B4-BE49-F238E27FC236}">
                <a16:creationId xmlns:a16="http://schemas.microsoft.com/office/drawing/2014/main" id="{A7955D66-CBF2-4E6F-AA96-E3617EA8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71" y="49445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DEEC4C43-8600-4320-9079-B59DD05D154A}"/>
              </a:ext>
            </a:extLst>
          </p:cNvPr>
          <p:cNvGrpSpPr/>
          <p:nvPr/>
        </p:nvGrpSpPr>
        <p:grpSpPr>
          <a:xfrm>
            <a:off x="1232804" y="5517232"/>
            <a:ext cx="8562385" cy="486829"/>
            <a:chOff x="2133972" y="4509120"/>
            <a:chExt cx="8712968" cy="416258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F36558E-B814-468B-AD0E-16C5D247C282}"/>
                </a:ext>
              </a:extLst>
            </p:cNvPr>
            <p:cNvSpPr txBox="1"/>
            <p:nvPr/>
          </p:nvSpPr>
          <p:spPr>
            <a:xfrm>
              <a:off x="3430116" y="4509120"/>
              <a:ext cx="7416824" cy="31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https://www.linkedin.com/in/carlos-giovanni-2693601ba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4F36EB9-13E0-490A-AABB-6EB54635D56E}"/>
                </a:ext>
              </a:extLst>
            </p:cNvPr>
            <p:cNvGrpSpPr/>
            <p:nvPr/>
          </p:nvGrpSpPr>
          <p:grpSpPr>
            <a:xfrm>
              <a:off x="2133972" y="4517593"/>
              <a:ext cx="1204749" cy="407785"/>
              <a:chOff x="8614692" y="4068450"/>
              <a:chExt cx="1204749" cy="40778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5C7B744-6D62-48BF-BAEA-CF87D7B7CE45}"/>
                  </a:ext>
                </a:extLst>
              </p:cNvPr>
              <p:cNvSpPr/>
              <p:nvPr/>
            </p:nvSpPr>
            <p:spPr>
              <a:xfrm>
                <a:off x="8614692" y="4068450"/>
                <a:ext cx="1204749" cy="407785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Ficheiro:LinkedIn Logo.svg – Wikipédia, a enciclopédia livre">
                <a:extLst>
                  <a:ext uri="{FF2B5EF4-FFF2-40B4-BE49-F238E27FC236}">
                    <a16:creationId xmlns:a16="http://schemas.microsoft.com/office/drawing/2014/main" id="{63F42BEF-4D90-4F2C-B990-C580AD0BB7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7006" y="4125626"/>
                <a:ext cx="1080120" cy="293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1268BD-CC5D-4551-9089-1524A05B30FE}"/>
              </a:ext>
            </a:extLst>
          </p:cNvPr>
          <p:cNvSpPr txBox="1"/>
          <p:nvPr/>
        </p:nvSpPr>
        <p:spPr>
          <a:xfrm>
            <a:off x="1228233" y="2029039"/>
            <a:ext cx="925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dirty="0"/>
              <a:t>Meus projetos de vida podem ser resumidos em busca de sucesso, irei através de minhas experiencias, seguir na área de logística e nunca parar de estudar, sempre almejando voos cada vez mais altos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A5C5160-65C3-4877-BCFA-68ED8367E1B3}"/>
              </a:ext>
            </a:extLst>
          </p:cNvPr>
          <p:cNvGrpSpPr/>
          <p:nvPr/>
        </p:nvGrpSpPr>
        <p:grpSpPr>
          <a:xfrm>
            <a:off x="-13134" y="283571"/>
            <a:ext cx="6107546" cy="1020762"/>
            <a:chOff x="-13134" y="283571"/>
            <a:chExt cx="6107546" cy="1020762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90547AE-B565-43C2-A7D0-5CDC8BDECD64}"/>
                </a:ext>
              </a:extLst>
            </p:cNvPr>
            <p:cNvSpPr/>
            <p:nvPr/>
          </p:nvSpPr>
          <p:spPr>
            <a:xfrm>
              <a:off x="0" y="404664"/>
              <a:ext cx="6094412" cy="7785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ítulo 1">
              <a:extLst>
                <a:ext uri="{FF2B5EF4-FFF2-40B4-BE49-F238E27FC236}">
                  <a16:creationId xmlns:a16="http://schemas.microsoft.com/office/drawing/2014/main" id="{5B00DBEF-76C5-4111-A713-1111470BD65B}"/>
                </a:ext>
              </a:extLst>
            </p:cNvPr>
            <p:cNvSpPr txBox="1">
              <a:spLocks/>
            </p:cNvSpPr>
            <p:nvPr/>
          </p:nvSpPr>
          <p:spPr>
            <a:xfrm>
              <a:off x="-13134" y="283571"/>
              <a:ext cx="6094412" cy="1020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5000" dirty="0">
                  <a:solidFill>
                    <a:schemeClr val="bg2"/>
                  </a:solidFill>
                </a:rPr>
                <a:t>Projetos</a:t>
              </a:r>
            </a:p>
          </p:txBody>
        </p:sp>
      </p:grpSp>
      <p:pic>
        <p:nvPicPr>
          <p:cNvPr id="1034" name="Picture 10" descr="conhecimento ">
            <a:extLst>
              <a:ext uri="{FF2B5EF4-FFF2-40B4-BE49-F238E27FC236}">
                <a16:creationId xmlns:a16="http://schemas.microsoft.com/office/drawing/2014/main" id="{A7955D66-CBF2-4E6F-AA96-E3617EA8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71" y="49445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926CDD2-5D07-4948-8C51-EA43DE0A55C8}"/>
              </a:ext>
            </a:extLst>
          </p:cNvPr>
          <p:cNvGrpSpPr/>
          <p:nvPr/>
        </p:nvGrpSpPr>
        <p:grpSpPr>
          <a:xfrm>
            <a:off x="1228233" y="4812065"/>
            <a:ext cx="8566956" cy="534015"/>
            <a:chOff x="1228233" y="4812065"/>
            <a:chExt cx="8566956" cy="534015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199B2A5-3DA2-4420-82B7-CF0903938D70}"/>
                </a:ext>
              </a:extLst>
            </p:cNvPr>
            <p:cNvSpPr/>
            <p:nvPr/>
          </p:nvSpPr>
          <p:spPr>
            <a:xfrm>
              <a:off x="1228233" y="4812065"/>
              <a:ext cx="1183928" cy="476920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2728BFE-FBBB-4CFC-AFF7-9D02A6324CA9}"/>
                </a:ext>
              </a:extLst>
            </p:cNvPr>
            <p:cNvSpPr txBox="1"/>
            <p:nvPr/>
          </p:nvSpPr>
          <p:spPr>
            <a:xfrm>
              <a:off x="2506547" y="4976749"/>
              <a:ext cx="728864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carlosgiovanni101@gmail.com</a:t>
              </a:r>
            </a:p>
          </p:txBody>
        </p:sp>
      </p:grpSp>
      <p:pic>
        <p:nvPicPr>
          <p:cNvPr id="4100" name="Picture 4" descr="gmail ">
            <a:extLst>
              <a:ext uri="{FF2B5EF4-FFF2-40B4-BE49-F238E27FC236}">
                <a16:creationId xmlns:a16="http://schemas.microsoft.com/office/drawing/2014/main" id="{234DC2C8-C5AF-4105-B4CB-839BB43A0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46" y="4771179"/>
            <a:ext cx="574901" cy="5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36</TotalTime>
  <Words>194</Words>
  <Application>Microsoft Office PowerPoint</Application>
  <PresentationFormat>Personalizar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Quadro 16x9</vt:lpstr>
      <vt:lpstr>CARLOS GIOVANNI</vt:lpstr>
      <vt:lpstr>Hobbies</vt:lpstr>
      <vt:lpstr>Sonhos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CARLOS GIOVANNI</dc:title>
  <dc:creator>Fatec</dc:creator>
  <cp:lastModifiedBy>Fatec</cp:lastModifiedBy>
  <cp:revision>5</cp:revision>
  <dcterms:created xsi:type="dcterms:W3CDTF">2023-08-11T22:45:36Z</dcterms:created>
  <dcterms:modified xsi:type="dcterms:W3CDTF">2023-08-11T23:21:48Z</dcterms:modified>
</cp:coreProperties>
</file>