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0" r:id="rId3"/>
    <p:sldId id="257" r:id="rId4"/>
    <p:sldId id="258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7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6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Jordan Christman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</a:t>
            </a:r>
            <a:r>
              <a:rPr lang="en-US" dirty="0" smtClean="0"/>
              <a:t>merican </a:t>
            </a:r>
          </a:p>
          <a:p>
            <a:r>
              <a:rPr lang="en-US" sz="3600" b="1" dirty="0" smtClean="0"/>
              <a:t>S</a:t>
            </a:r>
            <a:r>
              <a:rPr lang="en-US" dirty="0" smtClean="0"/>
              <a:t>tandard</a:t>
            </a:r>
          </a:p>
          <a:p>
            <a:r>
              <a:rPr lang="en-US" sz="3600" b="1" dirty="0" smtClean="0"/>
              <a:t>C</a:t>
            </a:r>
            <a:r>
              <a:rPr lang="en-US" dirty="0" smtClean="0"/>
              <a:t>ode</a:t>
            </a:r>
          </a:p>
          <a:p>
            <a:pPr marL="0" indent="0">
              <a:buNone/>
            </a:pPr>
            <a:r>
              <a:rPr lang="en-US" dirty="0" smtClean="0"/>
              <a:t>for</a:t>
            </a:r>
          </a:p>
          <a:p>
            <a:r>
              <a:rPr lang="en-US" sz="3600" b="1" dirty="0" smtClean="0"/>
              <a:t>I</a:t>
            </a:r>
            <a:r>
              <a:rPr lang="en-US" dirty="0" smtClean="0"/>
              <a:t>nformation</a:t>
            </a:r>
          </a:p>
          <a:p>
            <a:r>
              <a:rPr lang="en-US" sz="3600" b="1" dirty="0" smtClean="0"/>
              <a:t>I</a:t>
            </a:r>
            <a:r>
              <a:rPr lang="en-US" dirty="0" smtClean="0"/>
              <a:t>nterchange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us a way to communicate letters and characters between computers and humans</a:t>
            </a:r>
          </a:p>
          <a:p>
            <a:r>
              <a:rPr lang="en-US" dirty="0" smtClean="0"/>
              <a:t>We will be using this to transmit data to the FPGA</a:t>
            </a:r>
          </a:p>
          <a:p>
            <a:r>
              <a:rPr lang="en-US" dirty="0" smtClean="0"/>
              <a:t>We will use this to interpret data received from the 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1175657"/>
            <a:ext cx="8077200" cy="531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38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Jordan Christman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2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93</TotalTime>
  <Words>49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PowerPoint Presentation</vt:lpstr>
      <vt:lpstr>ASCII</vt:lpstr>
      <vt:lpstr>ASCII</vt:lpstr>
      <vt:lpstr>ASCII</vt:lpstr>
      <vt:lpstr>ASCII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</dc:title>
  <dc:creator>Jordan</dc:creator>
  <cp:lastModifiedBy>Jordan Christman</cp:lastModifiedBy>
  <cp:revision>4</cp:revision>
  <dcterms:created xsi:type="dcterms:W3CDTF">2006-08-16T00:00:00Z</dcterms:created>
  <dcterms:modified xsi:type="dcterms:W3CDTF">2016-10-09T13:40:11Z</dcterms:modified>
</cp:coreProperties>
</file>