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2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2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8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4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0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5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57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008"/>
            <a:ext cx="9143999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UART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Jordan Christman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</a:t>
            </a:r>
            <a:r>
              <a:rPr lang="en-US" sz="3600" dirty="0" smtClean="0"/>
              <a:t>niversal</a:t>
            </a:r>
          </a:p>
          <a:p>
            <a:r>
              <a:rPr lang="en-US" sz="3600" b="1" dirty="0" smtClean="0"/>
              <a:t>A</a:t>
            </a:r>
            <a:r>
              <a:rPr lang="en-US" sz="3600" dirty="0" smtClean="0"/>
              <a:t>synchronous</a:t>
            </a:r>
          </a:p>
          <a:p>
            <a:r>
              <a:rPr lang="en-US" sz="3600" b="1" dirty="0" smtClean="0"/>
              <a:t>R</a:t>
            </a:r>
            <a:r>
              <a:rPr lang="en-US" sz="3600" dirty="0" smtClean="0"/>
              <a:t>eceiver</a:t>
            </a:r>
          </a:p>
          <a:p>
            <a:r>
              <a:rPr lang="en-US" sz="3600" b="1" dirty="0" smtClean="0"/>
              <a:t>T</a:t>
            </a:r>
            <a:r>
              <a:rPr lang="en-US" sz="3600" dirty="0" smtClean="0"/>
              <a:t>ransmitter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Commonly referred to as a serial port</a:t>
            </a:r>
          </a:p>
          <a:p>
            <a:r>
              <a:rPr lang="en-US" dirty="0" smtClean="0"/>
              <a:t>Different serial protocol’s that can be used are:</a:t>
            </a:r>
          </a:p>
          <a:p>
            <a:pPr lvl="1"/>
            <a:r>
              <a:rPr lang="en-US" dirty="0" smtClean="0"/>
              <a:t>RS232</a:t>
            </a:r>
          </a:p>
          <a:p>
            <a:pPr lvl="1"/>
            <a:r>
              <a:rPr lang="en-US" dirty="0" smtClean="0"/>
              <a:t>RS-422</a:t>
            </a:r>
          </a:p>
          <a:p>
            <a:pPr lvl="1"/>
            <a:r>
              <a:rPr lang="en-US" dirty="0" smtClean="0"/>
              <a:t>RS-485</a:t>
            </a:r>
          </a:p>
          <a:p>
            <a:pPr lvl="1"/>
            <a:r>
              <a:rPr lang="en-US" dirty="0" smtClean="0"/>
              <a:t>These all use UART, just in different ways (Voltage signaling)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Uses 2 signals </a:t>
            </a:r>
          </a:p>
          <a:p>
            <a:pPr lvl="1"/>
            <a:r>
              <a:rPr lang="en-US" sz="2000" dirty="0" smtClean="0"/>
              <a:t>Receive (Rx)</a:t>
            </a:r>
          </a:p>
          <a:p>
            <a:pPr lvl="1"/>
            <a:r>
              <a:rPr lang="en-US" sz="2000" dirty="0" smtClean="0"/>
              <a:t>Transmit (</a:t>
            </a:r>
            <a:r>
              <a:rPr lang="en-US" sz="2000" dirty="0" err="1" smtClean="0"/>
              <a:t>Tx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A UART port can receive or transmit 1 bit of data per unit of time, this is referred to as baud.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24400" y="2590800"/>
            <a:ext cx="1295400" cy="2362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/>
              <a:t>Tx</a:t>
            </a:r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391400" y="2590800"/>
            <a:ext cx="1219200" cy="2362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Rx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r>
              <a:rPr lang="en-US" dirty="0" err="1" smtClean="0"/>
              <a:t>Tx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9800" y="2971800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19800" y="4648200"/>
            <a:ext cx="1371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23488" y="2221468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52388" y="2221468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0"/>
            <a:ext cx="7765321" cy="1326321"/>
          </a:xfrm>
        </p:spPr>
        <p:txBody>
          <a:bodyPr/>
          <a:lstStyle/>
          <a:p>
            <a:r>
              <a:rPr lang="en-US" dirty="0" smtClean="0"/>
              <a:t>Standard Baud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3778133"/>
            <a:ext cx="3944706" cy="2133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600" dirty="0" smtClean="0"/>
              <a:t>Any will work as long as both devices are operating at the same baud rate.</a:t>
            </a:r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4114800"/>
            <a:ext cx="3820616" cy="1676401"/>
          </a:xfrm>
        </p:spPr>
        <p:txBody>
          <a:bodyPr>
            <a:noAutofit/>
          </a:bodyPr>
          <a:lstStyle/>
          <a:p>
            <a:r>
              <a:rPr lang="en-US" sz="2200" dirty="0" smtClean="0"/>
              <a:t>So if we have a device that is operating at 9600 baud that means we are transmitting /  receiving 9,600 bits of data every second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2282006" y="1818155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/>
              <a:t>Standard baud rates:</a:t>
            </a:r>
          </a:p>
          <a:p>
            <a:pPr algn="ctr"/>
            <a:r>
              <a:rPr lang="en-US" sz="2800" dirty="0"/>
              <a:t>9600</a:t>
            </a:r>
          </a:p>
          <a:p>
            <a:pPr algn="ctr"/>
            <a:r>
              <a:rPr lang="en-US" sz="2800" dirty="0"/>
              <a:t>14400</a:t>
            </a:r>
          </a:p>
          <a:p>
            <a:pPr algn="ctr"/>
            <a:r>
              <a:rPr lang="en-US" sz="2800" dirty="0"/>
              <a:t>19200</a:t>
            </a:r>
          </a:p>
          <a:p>
            <a:pPr algn="ctr"/>
            <a:r>
              <a:rPr lang="en-US" sz="2800" dirty="0"/>
              <a:t>115200</a:t>
            </a:r>
          </a:p>
        </p:txBody>
      </p:sp>
    </p:spTree>
    <p:extLst>
      <p:ext uri="{BB962C8B-B14F-4D97-AF65-F5344CB8AC3E}">
        <p14:creationId xmlns:p14="http://schemas.microsoft.com/office/powerpoint/2010/main" val="36027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555</TotalTime>
  <Words>138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PowerPoint Presentation</vt:lpstr>
      <vt:lpstr>UART Introduction</vt:lpstr>
      <vt:lpstr>UART</vt:lpstr>
      <vt:lpstr>UART</vt:lpstr>
      <vt:lpstr>Standard Baud Rates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Introduction</dc:title>
  <dc:creator>Jordan</dc:creator>
  <cp:lastModifiedBy>Jordan Christman</cp:lastModifiedBy>
  <cp:revision>9</cp:revision>
  <dcterms:created xsi:type="dcterms:W3CDTF">2006-08-16T00:00:00Z</dcterms:created>
  <dcterms:modified xsi:type="dcterms:W3CDTF">2016-10-09T13:29:53Z</dcterms:modified>
</cp:coreProperties>
</file>