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1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1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Jordan Christman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transmitting and receiving device must be aware of the following:</a:t>
            </a:r>
          </a:p>
          <a:p>
            <a:pPr lvl="1"/>
            <a:r>
              <a:rPr lang="en-US" dirty="0" smtClean="0"/>
              <a:t>Baud rate</a:t>
            </a:r>
          </a:p>
          <a:p>
            <a:pPr lvl="1"/>
            <a:r>
              <a:rPr lang="en-US" dirty="0" smtClean="0"/>
              <a:t>Number of Data bits</a:t>
            </a:r>
          </a:p>
          <a:p>
            <a:pPr lvl="1"/>
            <a:r>
              <a:rPr lang="en-US" dirty="0" smtClean="0"/>
              <a:t>Parity</a:t>
            </a:r>
          </a:p>
          <a:p>
            <a:pPr lvl="1"/>
            <a:r>
              <a:rPr lang="en-US" dirty="0" smtClean="0"/>
              <a:t>Number of Stop Bits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8763000" cy="130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4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Protocol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483384" y="3695440"/>
            <a:ext cx="8229600" cy="3001963"/>
          </a:xfrm>
        </p:spPr>
        <p:txBody>
          <a:bodyPr>
            <a:normAutofit/>
          </a:bodyPr>
          <a:lstStyle/>
          <a:p>
            <a:r>
              <a:rPr lang="en-US" dirty="0" smtClean="0"/>
              <a:t>In binary we just transmitted:</a:t>
            </a:r>
          </a:p>
          <a:p>
            <a:pPr lvl="1"/>
            <a:r>
              <a:rPr lang="en-US" sz="3200" dirty="0" smtClean="0"/>
              <a:t>11010001b</a:t>
            </a:r>
          </a:p>
          <a:p>
            <a:r>
              <a:rPr lang="en-US" dirty="0" smtClean="0"/>
              <a:t>This is known as little endian because we transmitted the LSB first</a:t>
            </a:r>
          </a:p>
          <a:p>
            <a:r>
              <a:rPr lang="en-US" dirty="0" smtClean="0"/>
              <a:t>This example is sending 1 start bit, 8 data bits, no parity bits, and 1 stop bit.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10149" y="1981493"/>
            <a:ext cx="6947069" cy="1544679"/>
            <a:chOff x="533400" y="2013466"/>
            <a:chExt cx="6947069" cy="1544679"/>
          </a:xfrm>
        </p:grpSpPr>
        <p:cxnSp>
          <p:nvCxnSpPr>
            <p:cNvPr id="5" name="Elbow Connector 4"/>
            <p:cNvCxnSpPr/>
            <p:nvPr/>
          </p:nvCxnSpPr>
          <p:spPr>
            <a:xfrm>
              <a:off x="533400" y="2590800"/>
              <a:ext cx="800100" cy="609600"/>
            </a:xfrm>
            <a:prstGeom prst="bentConnector3">
              <a:avLst>
                <a:gd name="adj1" fmla="val 363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10800000">
              <a:off x="1336220" y="2590801"/>
              <a:ext cx="1787980" cy="609601"/>
            </a:xfrm>
            <a:prstGeom prst="bentConnector3">
              <a:avLst>
                <a:gd name="adj1" fmla="val 700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33500" y="2590800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61751" y="2673813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1200" y="2664765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1725" y="2662531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59528" y="2662530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124200" y="2599846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10800000">
              <a:off x="3124200" y="2590802"/>
              <a:ext cx="1066800" cy="6186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22171" y="2706470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62375" y="2682066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33500" y="2013466"/>
              <a:ext cx="93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bit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6" idx="1"/>
            </p:cNvCxnSpPr>
            <p:nvPr/>
          </p:nvCxnSpPr>
          <p:spPr>
            <a:xfrm flipH="1">
              <a:off x="1066800" y="2198132"/>
              <a:ext cx="266700" cy="621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935185" y="2013466"/>
              <a:ext cx="91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 bit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>
            <a:xfrm>
              <a:off x="4848577" y="2198132"/>
              <a:ext cx="333023" cy="70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91000" y="2590800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>
              <a:off x="4191000" y="2588562"/>
              <a:ext cx="1599696" cy="620885"/>
            </a:xfrm>
            <a:prstGeom prst="bentConnector3">
              <a:avLst>
                <a:gd name="adj1" fmla="val 779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67200" y="2693743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0669" y="2693743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52642" y="2013466"/>
              <a:ext cx="1427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 Start bit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>
              <a:off x="5785942" y="2198132"/>
              <a:ext cx="266700" cy="621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67689" y="3219591"/>
              <a:ext cx="528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LSB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07379" y="3134694"/>
              <a:ext cx="620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</a:t>
              </a:r>
              <a:r>
                <a:rPr lang="en-US" sz="1600" dirty="0" smtClean="0"/>
                <a:t>SB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9743" y="2598369"/>
            <a:ext cx="11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3731" y="178143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41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</a:t>
            </a:r>
            <a:r>
              <a:rPr lang="en-US" dirty="0" smtClean="0"/>
              <a:t>Protocol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3384" y="1918653"/>
            <a:ext cx="8229600" cy="2819400"/>
          </a:xfrm>
        </p:spPr>
        <p:txBody>
          <a:bodyPr/>
          <a:lstStyle/>
          <a:p>
            <a:r>
              <a:rPr lang="en-US" dirty="0" smtClean="0"/>
              <a:t>Assume 9600 baud</a:t>
            </a:r>
          </a:p>
          <a:p>
            <a:pPr lvl="1"/>
            <a:r>
              <a:rPr lang="en-US" sz="3200" dirty="0" smtClean="0"/>
              <a:t>1/9600 = 104.16 </a:t>
            </a:r>
            <a:r>
              <a:rPr lang="en-US" sz="3200" dirty="0" err="1" smtClean="0"/>
              <a:t>uS</a:t>
            </a:r>
            <a:r>
              <a:rPr lang="en-US" sz="3200" dirty="0" smtClean="0"/>
              <a:t> per bit</a:t>
            </a:r>
          </a:p>
          <a:p>
            <a:pPr lvl="1"/>
            <a:r>
              <a:rPr lang="en-US" sz="3200" dirty="0" smtClean="0"/>
              <a:t>So to send the 8 bits of data takes</a:t>
            </a:r>
          </a:p>
          <a:p>
            <a:pPr lvl="2"/>
            <a:r>
              <a:rPr lang="en-US" sz="2800" dirty="0" smtClean="0"/>
              <a:t>104.16 </a:t>
            </a:r>
            <a:r>
              <a:rPr lang="en-US" sz="2800" dirty="0" err="1" smtClean="0"/>
              <a:t>uS</a:t>
            </a:r>
            <a:r>
              <a:rPr lang="en-US" sz="2800" dirty="0" smtClean="0"/>
              <a:t> x 10 bits = 1,041.6 </a:t>
            </a:r>
            <a:r>
              <a:rPr lang="en-US" sz="2800" dirty="0" err="1" smtClean="0"/>
              <a:t>uS</a:t>
            </a:r>
            <a:endParaRPr lang="en-US" sz="2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99120" y="4586948"/>
            <a:ext cx="6947069" cy="1544679"/>
            <a:chOff x="533400" y="2013466"/>
            <a:chExt cx="6947069" cy="1544679"/>
          </a:xfrm>
        </p:grpSpPr>
        <p:cxnSp>
          <p:nvCxnSpPr>
            <p:cNvPr id="31" name="Elbow Connector 30"/>
            <p:cNvCxnSpPr/>
            <p:nvPr/>
          </p:nvCxnSpPr>
          <p:spPr>
            <a:xfrm>
              <a:off x="533400" y="2590800"/>
              <a:ext cx="800100" cy="609600"/>
            </a:xfrm>
            <a:prstGeom prst="bentConnector3">
              <a:avLst>
                <a:gd name="adj1" fmla="val 363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0800000">
              <a:off x="1336220" y="2590801"/>
              <a:ext cx="1787980" cy="609601"/>
            </a:xfrm>
            <a:prstGeom prst="bentConnector3">
              <a:avLst>
                <a:gd name="adj1" fmla="val 700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3500" y="2590800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61751" y="2673813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81200" y="2664765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71725" y="2662531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59528" y="2662530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124200" y="2599846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0800000">
              <a:off x="3124200" y="2590802"/>
              <a:ext cx="1066800" cy="6186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22171" y="2706470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2375" y="2682066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3500" y="2013466"/>
              <a:ext cx="93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bit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>
              <a:off x="1066800" y="2198132"/>
              <a:ext cx="266700" cy="621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35185" y="2013466"/>
              <a:ext cx="91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 bit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4848577" y="2198132"/>
              <a:ext cx="333023" cy="70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91000" y="2590800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191000" y="2588562"/>
              <a:ext cx="1599696" cy="620885"/>
            </a:xfrm>
            <a:prstGeom prst="bentConnector3">
              <a:avLst>
                <a:gd name="adj1" fmla="val 779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267200" y="2693743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50669" y="2693743"/>
              <a:ext cx="34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52642" y="2013466"/>
              <a:ext cx="1427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 Start bit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50" idx="1"/>
            </p:cNvCxnSpPr>
            <p:nvPr/>
          </p:nvCxnSpPr>
          <p:spPr>
            <a:xfrm flipH="1">
              <a:off x="5785942" y="2198132"/>
              <a:ext cx="266700" cy="621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67689" y="3219591"/>
              <a:ext cx="528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LSB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07379" y="3134694"/>
              <a:ext cx="620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</a:t>
              </a:r>
              <a:r>
                <a:rPr lang="en-US" sz="1600" dirty="0" smtClean="0"/>
                <a:t>SB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64790" y="6285515"/>
            <a:ext cx="932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104.16uS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291559" y="3823713"/>
            <a:ext cx="1432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1,041.6 </a:t>
            </a:r>
            <a:r>
              <a:rPr lang="en-US" sz="2000" b="1" dirty="0" err="1" smtClean="0"/>
              <a:t>uS</a:t>
            </a:r>
            <a:endParaRPr lang="en-US" sz="2000" b="1" dirty="0"/>
          </a:p>
        </p:txBody>
      </p:sp>
      <p:sp>
        <p:nvSpPr>
          <p:cNvPr id="54" name="Right Brace 53"/>
          <p:cNvSpPr/>
          <p:nvPr/>
        </p:nvSpPr>
        <p:spPr>
          <a:xfrm rot="16200000">
            <a:off x="3519417" y="1838204"/>
            <a:ext cx="694068" cy="538589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5400000">
            <a:off x="1582737" y="5856530"/>
            <a:ext cx="357743" cy="47522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75</TotalTime>
  <Words>141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PowerPoint Presentation</vt:lpstr>
      <vt:lpstr>UART Protocol</vt:lpstr>
      <vt:lpstr>UART Protocol</vt:lpstr>
      <vt:lpstr>UART Protocol</vt:lpstr>
      <vt:lpstr>UART Protocol Timing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Protocol</dc:title>
  <dc:creator>Jordan</dc:creator>
  <cp:lastModifiedBy>Jordan Christman</cp:lastModifiedBy>
  <cp:revision>7</cp:revision>
  <dcterms:created xsi:type="dcterms:W3CDTF">2006-08-16T00:00:00Z</dcterms:created>
  <dcterms:modified xsi:type="dcterms:W3CDTF">2016-10-09T13:31:00Z</dcterms:modified>
</cp:coreProperties>
</file>