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 Transmission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you actually transmit ASCII characters via UART?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 want to transmit “OK” from the FPGA to my computer.</a:t>
            </a:r>
          </a:p>
          <a:p>
            <a:r>
              <a:rPr lang="en-US" dirty="0" smtClean="0"/>
              <a:t>Step 1) Look up ASCII values for letters O and K using an ASCII look up table and derive the associated binary representation. Look at the screen:</a:t>
            </a:r>
          </a:p>
          <a:p>
            <a:r>
              <a:rPr lang="en-US" dirty="0" smtClean="0"/>
              <a:t>O(ASCII</a:t>
            </a:r>
            <a:r>
              <a:rPr lang="en-US" dirty="0"/>
              <a:t>)</a:t>
            </a:r>
            <a:r>
              <a:rPr lang="en-US" dirty="0" smtClean="0"/>
              <a:t> = 4F(hex) = 01001111(binary)</a:t>
            </a:r>
          </a:p>
          <a:p>
            <a:r>
              <a:rPr lang="en-US" dirty="0" smtClean="0"/>
              <a:t>K(ASCII) = 4B(hex) = 01001011(binary)</a:t>
            </a:r>
          </a:p>
          <a:p>
            <a:r>
              <a:rPr lang="en-US" dirty="0" smtClean="0"/>
              <a:t>Step 2) Form the data packet by inserting the binary values for O and K as well as the start and stop bits.</a:t>
            </a:r>
          </a:p>
          <a:p>
            <a:r>
              <a:rPr lang="en-US" dirty="0" smtClean="0"/>
              <a:t>Lets look at the UART data packet to send the letters OK</a:t>
            </a:r>
          </a:p>
        </p:txBody>
      </p:sp>
    </p:spTree>
    <p:extLst>
      <p:ext uri="{BB962C8B-B14F-4D97-AF65-F5344CB8AC3E}">
        <p14:creationId xmlns:p14="http://schemas.microsoft.com/office/powerpoint/2010/main" val="21575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r>
              <a:rPr lang="en-US" dirty="0" smtClean="0"/>
              <a:t>Here you can see the data packet we would send. </a:t>
            </a:r>
          </a:p>
          <a:p>
            <a:r>
              <a:rPr lang="en-US" dirty="0" smtClean="0"/>
              <a:t>If your FPGA board were to send this packet of data to a serial port on your computer using </a:t>
            </a:r>
            <a:r>
              <a:rPr lang="en-US" dirty="0" err="1" smtClean="0"/>
              <a:t>TeraTerm</a:t>
            </a:r>
            <a:r>
              <a:rPr lang="en-US" dirty="0" smtClean="0"/>
              <a:t> as an example, you would see the letters OK, whereas your computer see’s the data shown in the data packet.</a:t>
            </a:r>
          </a:p>
          <a:p>
            <a:r>
              <a:rPr lang="en-US" dirty="0" smtClean="0"/>
              <a:t>Note that the LSB is sent first because we are assuming that our serial port uses little endian.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0"/>
            <a:ext cx="872880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ight Brace 27"/>
          <p:cNvSpPr/>
          <p:nvPr/>
        </p:nvSpPr>
        <p:spPr>
          <a:xfrm rot="16200000">
            <a:off x="2612571" y="266700"/>
            <a:ext cx="457200" cy="3200400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50620" y="1253420"/>
            <a:ext cx="11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Letter “O”</a:t>
            </a:r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 rot="16200000">
            <a:off x="6629400" y="294694"/>
            <a:ext cx="457200" cy="3200400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67449" y="1281414"/>
            <a:ext cx="11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Letter “K”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we are communicating at a baud rate of 115200. How long would we set the </a:t>
            </a:r>
            <a:r>
              <a:rPr lang="en-US" dirty="0" err="1" smtClean="0"/>
              <a:t>Tx</a:t>
            </a:r>
            <a:r>
              <a:rPr lang="en-US" dirty="0" smtClean="0"/>
              <a:t> line high and low?</a:t>
            </a:r>
          </a:p>
          <a:p>
            <a:r>
              <a:rPr lang="en-US" dirty="0" smtClean="0"/>
              <a:t>1/115200 = 8.68uS</a:t>
            </a:r>
          </a:p>
          <a:p>
            <a:r>
              <a:rPr lang="en-US" dirty="0" smtClean="0"/>
              <a:t>10 bits per character x 2 characters gives us 20 bits of data to transmit</a:t>
            </a:r>
          </a:p>
          <a:p>
            <a:r>
              <a:rPr lang="en-US" dirty="0" smtClean="0"/>
              <a:t>20 bits x 8.68uS per bit = 173.6 </a:t>
            </a:r>
            <a:r>
              <a:rPr lang="en-US" dirty="0" err="1" smtClean="0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35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</TotalTime>
  <Words>248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PowerPoint Presentation</vt:lpstr>
      <vt:lpstr>UART Transmission Example</vt:lpstr>
      <vt:lpstr>Transmission Example</vt:lpstr>
      <vt:lpstr>Transmission Example</vt:lpstr>
      <vt:lpstr>Transmission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Transmission Example</dc:title>
  <dc:creator>Jordan</dc:creator>
  <cp:lastModifiedBy>Jordan Christman</cp:lastModifiedBy>
  <cp:revision>6</cp:revision>
  <dcterms:created xsi:type="dcterms:W3CDTF">2006-08-16T00:00:00Z</dcterms:created>
  <dcterms:modified xsi:type="dcterms:W3CDTF">2016-10-09T13:31:50Z</dcterms:modified>
</cp:coreProperties>
</file>