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63" r:id="rId4"/>
    <p:sldId id="257" r:id="rId5"/>
    <p:sldId id="259" r:id="rId6"/>
    <p:sldId id="260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1" autoAdjust="0"/>
    <p:restoredTop sz="94660"/>
  </p:normalViewPr>
  <p:slideViewPr>
    <p:cSldViewPr>
      <p:cViewPr varScale="1">
        <p:scale>
          <a:sx n="115" d="100"/>
          <a:sy n="115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 Transmitter FPGA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that you understand how the UART protocol works, we need to create a design to implement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Transmitter Design 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4" y="1981200"/>
            <a:ext cx="7426509" cy="441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4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the following in the generic section of our design:</a:t>
            </a:r>
          </a:p>
          <a:p>
            <a:pPr lvl="1"/>
            <a:r>
              <a:rPr lang="en-US" dirty="0" smtClean="0"/>
              <a:t>Baud</a:t>
            </a:r>
          </a:p>
          <a:p>
            <a:pPr lvl="1"/>
            <a:r>
              <a:rPr lang="en-US" dirty="0" smtClean="0"/>
              <a:t>Clock rate</a:t>
            </a:r>
          </a:p>
          <a:p>
            <a:r>
              <a:rPr lang="en-US" dirty="0" smtClean="0"/>
              <a:t>This will be used to calculate how many clock cycles need to be counted in order to transmit data at the desired baud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the following in the port of our design: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The port and generics are already defined in the code I have provided you with.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68197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0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State_proc</a:t>
            </a:r>
            <a:r>
              <a:rPr lang="en-US" dirty="0" smtClean="0"/>
              <a:t> and </a:t>
            </a:r>
            <a:r>
              <a:rPr lang="en-US" b="1" dirty="0" err="1" smtClean="0"/>
              <a:t>nxt_state_proc</a:t>
            </a:r>
            <a:r>
              <a:rPr lang="en-US" dirty="0" smtClean="0"/>
              <a:t> are used to implement the state machine.</a:t>
            </a:r>
          </a:p>
          <a:p>
            <a:r>
              <a:rPr lang="en-US" b="1" dirty="0" err="1" smtClean="0"/>
              <a:t>Begin_trans_proc</a:t>
            </a:r>
            <a:r>
              <a:rPr lang="en-US" dirty="0" smtClean="0"/>
              <a:t> is used to detect when the ‘start’ input is set high. This is what starts our state machine.</a:t>
            </a:r>
          </a:p>
          <a:p>
            <a:r>
              <a:rPr lang="en-US" b="1" dirty="0" err="1" smtClean="0"/>
              <a:t>Count_bits_proc</a:t>
            </a:r>
            <a:r>
              <a:rPr lang="en-US" dirty="0" smtClean="0"/>
              <a:t> is used to count the number of bits we have sent out. We also shift the data out here as well as load data.</a:t>
            </a:r>
          </a:p>
          <a:p>
            <a:r>
              <a:rPr lang="en-US" b="1" dirty="0" err="1" smtClean="0"/>
              <a:t>Count_clock_proc</a:t>
            </a:r>
            <a:r>
              <a:rPr lang="en-US" dirty="0" smtClean="0"/>
              <a:t> is used to generate the desired baud rate.</a:t>
            </a:r>
          </a:p>
          <a:p>
            <a:r>
              <a:rPr lang="en-US" b="1" dirty="0" err="1" smtClean="0"/>
              <a:t>Count_delay_proc</a:t>
            </a:r>
            <a:r>
              <a:rPr lang="en-US" dirty="0" smtClean="0"/>
              <a:t> is used to generate a delay that delays the </a:t>
            </a:r>
            <a:r>
              <a:rPr lang="en-US" dirty="0" err="1" smtClean="0"/>
              <a:t>tx_ready</a:t>
            </a:r>
            <a:r>
              <a:rPr lang="en-US" dirty="0" smtClean="0"/>
              <a:t> signal from going high too soon.</a:t>
            </a:r>
          </a:p>
          <a:p>
            <a:r>
              <a:rPr lang="en-US" b="1" dirty="0" err="1" smtClean="0"/>
              <a:t>Tx_ready_proc</a:t>
            </a:r>
            <a:r>
              <a:rPr lang="en-US" dirty="0" smtClean="0"/>
              <a:t> is used to indicate when the transmitter is ready to transmit more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Circuitry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We want to have a trigger that only fires on the rising edge of our input.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If we didn’t do this we would try to transmit twice, causing our transmitter to fail.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This will be used throughout this course, so once you have it designed here you can re-use this.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Read the comments in the code, they will help you in designing this portion of the UART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Circuitry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16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2522"/>
            <a:ext cx="8104036" cy="35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processes are laid out and defined in the code I have provided you as a starting point.</a:t>
            </a:r>
          </a:p>
          <a:p>
            <a:r>
              <a:rPr lang="en-US" dirty="0" smtClean="0"/>
              <a:t>There are also comments in the code to help you if you get stuck.</a:t>
            </a:r>
          </a:p>
          <a:p>
            <a:r>
              <a:rPr lang="en-US" dirty="0" smtClean="0"/>
              <a:t>Remember to use any PDF’s included with the design files as a reference that help layout the design.</a:t>
            </a:r>
          </a:p>
        </p:txBody>
      </p:sp>
    </p:spTree>
    <p:extLst>
      <p:ext uri="{BB962C8B-B14F-4D97-AF65-F5344CB8AC3E}">
        <p14:creationId xmlns:p14="http://schemas.microsoft.com/office/powerpoint/2010/main" val="3050712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423</TotalTime>
  <Words>342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PowerPoint Presentation</vt:lpstr>
      <vt:lpstr>UART Transmitter FPGA Design</vt:lpstr>
      <vt:lpstr>Transmitter Design Overview</vt:lpstr>
      <vt:lpstr>Transmitter Design</vt:lpstr>
      <vt:lpstr>Transmitter Design</vt:lpstr>
      <vt:lpstr>Transmitter Processes</vt:lpstr>
      <vt:lpstr>Edge Detection Circuitry</vt:lpstr>
      <vt:lpstr>Edge Detection Circuitry Layout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Level Transmitter FPGA Design</dc:title>
  <dc:creator>Jordan</dc:creator>
  <cp:lastModifiedBy>Jordan Christman</cp:lastModifiedBy>
  <cp:revision>10</cp:revision>
  <dcterms:created xsi:type="dcterms:W3CDTF">2006-08-16T00:00:00Z</dcterms:created>
  <dcterms:modified xsi:type="dcterms:W3CDTF">2016-10-09T13:28:13Z</dcterms:modified>
</cp:coreProperties>
</file>