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3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9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0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4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2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3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Transmitter State Machine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156" y="4114800"/>
            <a:ext cx="6858000" cy="1309255"/>
          </a:xfrm>
        </p:spPr>
        <p:txBody>
          <a:bodyPr/>
          <a:lstStyle/>
          <a:p>
            <a:r>
              <a:rPr lang="en-US" dirty="0" smtClean="0"/>
              <a:t>We need to design a state machine that will control when data bits are shifted out on the </a:t>
            </a:r>
            <a:r>
              <a:rPr lang="en-US" dirty="0" err="1" smtClean="0"/>
              <a:t>Tx</a:t>
            </a:r>
            <a:r>
              <a:rPr lang="en-US" dirty="0" smtClean="0"/>
              <a:t>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State Machine </a:t>
            </a:r>
            <a:r>
              <a:rPr lang="en-US" dirty="0" smtClean="0"/>
              <a:t>Diagram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64820" y="1676400"/>
            <a:ext cx="7840980" cy="3489960"/>
            <a:chOff x="464820" y="1676400"/>
            <a:chExt cx="7840980" cy="3489960"/>
          </a:xfrm>
        </p:grpSpPr>
        <p:sp>
          <p:nvSpPr>
            <p:cNvPr id="5" name="Oval 4"/>
            <p:cNvSpPr/>
            <p:nvPr/>
          </p:nvSpPr>
          <p:spPr>
            <a:xfrm>
              <a:off x="701040" y="3733800"/>
              <a:ext cx="2164080" cy="1432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shift</a:t>
              </a:r>
              <a:endParaRPr lang="en-US" sz="3200" b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352800" y="1676400"/>
              <a:ext cx="1905000" cy="1341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init</a:t>
              </a:r>
              <a:endParaRPr lang="en-US" sz="32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286500" y="3733800"/>
              <a:ext cx="2019300" cy="1356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load</a:t>
              </a:r>
              <a:endParaRPr lang="en-US" sz="3200" b="1" dirty="0"/>
            </a:p>
          </p:txBody>
        </p:sp>
        <p:cxnSp>
          <p:nvCxnSpPr>
            <p:cNvPr id="8" name="Curved Connector 7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1874520" y="2255520"/>
              <a:ext cx="1386840" cy="156972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4" idx="6"/>
              <a:endCxn id="6" idx="0"/>
            </p:cNvCxnSpPr>
            <p:nvPr/>
          </p:nvCxnSpPr>
          <p:spPr>
            <a:xfrm>
              <a:off x="5257800" y="2346960"/>
              <a:ext cx="2038350" cy="138684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4"/>
              <a:endCxn id="5" idx="4"/>
            </p:cNvCxnSpPr>
            <p:nvPr/>
          </p:nvCxnSpPr>
          <p:spPr>
            <a:xfrm rot="5400000">
              <a:off x="4501515" y="2371725"/>
              <a:ext cx="76200" cy="5513070"/>
            </a:xfrm>
            <a:prstGeom prst="curvedConnector3">
              <a:avLst>
                <a:gd name="adj1" fmla="val 158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4820" y="2346960"/>
              <a:ext cx="207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done_shifting = ‘1’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3160" y="2130028"/>
              <a:ext cx="169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b="1" dirty="0" smtClean="0"/>
                <a:t>tart_trans = ‘1’</a:t>
              </a:r>
              <a:endParaRPr lang="en-US" b="1" dirty="0"/>
            </a:p>
          </p:txBody>
        </p:sp>
        <p:cxnSp>
          <p:nvCxnSpPr>
            <p:cNvPr id="12" name="Curved Connector 11"/>
            <p:cNvCxnSpPr>
              <a:stCxn id="4" idx="5"/>
              <a:endCxn id="4" idx="3"/>
            </p:cNvCxnSpPr>
            <p:nvPr/>
          </p:nvCxnSpPr>
          <p:spPr>
            <a:xfrm rot="5400000">
              <a:off x="4305300" y="2147599"/>
              <a:ext cx="12700" cy="1347038"/>
            </a:xfrm>
            <a:prstGeom prst="curvedConnector3">
              <a:avLst>
                <a:gd name="adj1" fmla="val 4836126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5" idx="7"/>
              <a:endCxn id="5" idx="6"/>
            </p:cNvCxnSpPr>
            <p:nvPr/>
          </p:nvCxnSpPr>
          <p:spPr>
            <a:xfrm rot="16200000" flipH="1">
              <a:off x="2453416" y="4038376"/>
              <a:ext cx="506486" cy="316922"/>
            </a:xfrm>
            <a:prstGeom prst="curvedConnector4">
              <a:avLst>
                <a:gd name="adj1" fmla="val -42978"/>
                <a:gd name="adj2" fmla="val 21690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13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</a:t>
            </a:r>
            <a:r>
              <a:rPr lang="en-US" dirty="0"/>
              <a:t>Machine </a:t>
            </a:r>
            <a:r>
              <a:rPr lang="en-US" dirty="0" smtClean="0"/>
              <a:t>Design (Init State)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Init State</a:t>
            </a:r>
          </a:p>
          <a:p>
            <a:r>
              <a:rPr lang="en-US" dirty="0" smtClean="0"/>
              <a:t>Set the transmit_done signal high</a:t>
            </a:r>
          </a:p>
          <a:p>
            <a:r>
              <a:rPr lang="en-US" dirty="0" smtClean="0"/>
              <a:t>Check if the start_trans signal = ‘1’</a:t>
            </a:r>
          </a:p>
          <a:p>
            <a:pPr lvl="1"/>
            <a:r>
              <a:rPr lang="en-US" dirty="0" smtClean="0"/>
              <a:t>If yes </a:t>
            </a:r>
            <a:r>
              <a:rPr lang="en-US" dirty="0" smtClean="0">
                <a:sym typeface="Wingdings" pitchFamily="2" charset="2"/>
              </a:rPr>
              <a:t> set next state to load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Otherwise set next state to init</a:t>
            </a:r>
          </a:p>
          <a:p>
            <a:r>
              <a:rPr lang="en-US" dirty="0" smtClean="0">
                <a:sym typeface="Wingdings" pitchFamily="2" charset="2"/>
              </a:rPr>
              <a:t>Check if the delay_clock_done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signal = ‘1’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If yes  set delay_clock signal to ‘0’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Otherwise set delay_clock signal to ‘1’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Machine Design </a:t>
            </a:r>
            <a:r>
              <a:rPr lang="en-US" dirty="0" smtClean="0"/>
              <a:t>(Load / Shift </a:t>
            </a:r>
            <a:r>
              <a:rPr lang="en-US" dirty="0"/>
              <a:t>State)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Load state </a:t>
            </a:r>
          </a:p>
          <a:p>
            <a:r>
              <a:rPr lang="en-US" sz="3600" dirty="0" smtClean="0"/>
              <a:t>sets the load_data signal high</a:t>
            </a:r>
          </a:p>
          <a:p>
            <a:pPr marL="0" indent="0" algn="ctr">
              <a:buNone/>
            </a:pPr>
            <a:r>
              <a:rPr lang="en-US" sz="3600" b="1" dirty="0" smtClean="0"/>
              <a:t>Shift state </a:t>
            </a:r>
          </a:p>
          <a:p>
            <a:r>
              <a:rPr lang="en-US" sz="3600" dirty="0" smtClean="0"/>
              <a:t>checks if done_shifting = ‘1’</a:t>
            </a:r>
          </a:p>
          <a:p>
            <a:pPr lvl="1"/>
            <a:r>
              <a:rPr lang="en-US" sz="3200" dirty="0" smtClean="0"/>
              <a:t>If yes </a:t>
            </a:r>
            <a:r>
              <a:rPr lang="en-US" sz="3200" dirty="0" smtClean="0">
                <a:sym typeface="Wingdings" pitchFamily="2" charset="2"/>
              </a:rPr>
              <a:t> set nxt_state signal to init and set the delay_clock to ‘1’</a:t>
            </a:r>
          </a:p>
          <a:p>
            <a:pPr lvl="1"/>
            <a:r>
              <a:rPr lang="en-US" sz="3200" dirty="0" smtClean="0">
                <a:sym typeface="Wingdings" pitchFamily="2" charset="2"/>
              </a:rPr>
              <a:t>Otherwise nxt_state stays at shift</a:t>
            </a:r>
          </a:p>
        </p:txBody>
      </p:sp>
    </p:spTree>
    <p:extLst>
      <p:ext uri="{BB962C8B-B14F-4D97-AF65-F5344CB8AC3E}">
        <p14:creationId xmlns:p14="http://schemas.microsoft.com/office/powerpoint/2010/main" val="67711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State Machine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Now that you have completed the Transmitter design lectures get ready to implement this design on the FPGA!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b="1" dirty="0" smtClean="0"/>
              <a:t>END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6524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1673</TotalTime>
  <Words>175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PowerPoint Presentation</vt:lpstr>
      <vt:lpstr>Transmitter State Machine Design</vt:lpstr>
      <vt:lpstr>Transmitter State Machine Diagram</vt:lpstr>
      <vt:lpstr>State Machine Design (Init State)</vt:lpstr>
      <vt:lpstr>State Machine Design (Load / Shift State)</vt:lpstr>
      <vt:lpstr>Transmitter State Machine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Transmitter State Machine Design</dc:title>
  <dc:creator>Jordan</dc:creator>
  <cp:lastModifiedBy>Jordan Christman</cp:lastModifiedBy>
  <cp:revision>14</cp:revision>
  <dcterms:created xsi:type="dcterms:W3CDTF">2006-08-16T00:00:00Z</dcterms:created>
  <dcterms:modified xsi:type="dcterms:W3CDTF">2016-10-09T13:42:45Z</dcterms:modified>
</cp:coreProperties>
</file>