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FD66-925C-446E-BFB4-2B534EF48D47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6EB1C9-C28A-4F9F-8716-E20096832A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62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FD66-925C-446E-BFB4-2B534EF48D47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B1C9-C28A-4F9F-8716-E20096832A7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9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FD66-925C-446E-BFB4-2B534EF48D47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B1C9-C28A-4F9F-8716-E20096832A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39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FD66-925C-446E-BFB4-2B534EF48D47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B1C9-C28A-4F9F-8716-E20096832A7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1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FD66-925C-446E-BFB4-2B534EF48D47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B1C9-C28A-4F9F-8716-E20096832A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64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FD66-925C-446E-BFB4-2B534EF48D47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B1C9-C28A-4F9F-8716-E20096832A7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1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FD66-925C-446E-BFB4-2B534EF48D47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B1C9-C28A-4F9F-8716-E20096832A7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9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FD66-925C-446E-BFB4-2B534EF48D47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B1C9-C28A-4F9F-8716-E20096832A7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07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FD66-925C-446E-BFB4-2B534EF48D47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B1C9-C28A-4F9F-8716-E2009683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FD66-925C-446E-BFB4-2B534EF48D47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B1C9-C28A-4F9F-8716-E20096832A7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56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23FFD66-925C-446E-BFB4-2B534EF48D47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B1C9-C28A-4F9F-8716-E20096832A7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61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FD66-925C-446E-BFB4-2B534EF48D47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6EB1C9-C28A-4F9F-8716-E20096832A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4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1" y="-628072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Review</a:t>
            </a:r>
            <a:r>
              <a:rPr lang="es-MX" dirty="0" smtClean="0"/>
              <a:t> of </a:t>
            </a:r>
            <a:r>
              <a:rPr lang="es-MX" dirty="0" err="1" smtClean="0"/>
              <a:t>logic</a:t>
            </a:r>
            <a:r>
              <a:rPr lang="es-MX" dirty="0" smtClean="0"/>
              <a:t> </a:t>
            </a:r>
            <a:r>
              <a:rPr lang="es-MX" dirty="0" err="1" smtClean="0"/>
              <a:t>design</a:t>
            </a:r>
            <a:r>
              <a:rPr lang="es-MX" dirty="0" smtClean="0"/>
              <a:t> </a:t>
            </a:r>
            <a:r>
              <a:rPr lang="es-MX" dirty="0" err="1" smtClean="0"/>
              <a:t>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gram.eng.uci.edu/~ece151/ece151/slides2/img003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" b="22551"/>
          <a:stretch/>
        </p:blipFill>
        <p:spPr bwMode="auto">
          <a:xfrm>
            <a:off x="4510069" y="2123454"/>
            <a:ext cx="6474691" cy="379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2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scontent-dfw1-1.xx.fbcdn.net/hphotos-xtp1/v/t1.0-9/12651066_1247712885244927_1122200519330421651_n.jpg?oh=d7832cb07d24eeb4eb40874c351ef995&amp;oe=57407B9C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41962" r="51007" b="29389"/>
          <a:stretch/>
        </p:blipFill>
        <p:spPr bwMode="auto">
          <a:xfrm>
            <a:off x="1451579" y="313135"/>
            <a:ext cx="8625294" cy="478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content-dfw1-1.xx.fbcdn.net/hphotos-xat1/v/t1.0-9/12654173_1247714718578077_4244525213948727541_n.jpg?oh=f4af614ca624d4c38c3387251e6c591b&amp;oe=573FC80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77" r="42355" b="4353"/>
          <a:stretch/>
        </p:blipFill>
        <p:spPr bwMode="auto">
          <a:xfrm rot="16200000">
            <a:off x="5362749" y="1759959"/>
            <a:ext cx="923633" cy="874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70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scontent-dfw1-1.xx.fbcdn.net/hphotos-xfp1/v/t1.0-9/12650831_1247712818578267_357729686169981361_n.jpg?oh=e3a7aa2e41e57055fc5bd13cf7c6cb4e&amp;oe=573310A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4" t="30850" r="25006" b="29668"/>
          <a:stretch/>
        </p:blipFill>
        <p:spPr bwMode="auto">
          <a:xfrm>
            <a:off x="372145" y="221674"/>
            <a:ext cx="7330984" cy="341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content-dfw1-1.xx.fbcdn.net/hphotos-xta1/v/t1.0-9/12642622_1249403671742515_932149597081366411_n.jpg?oh=ec5c95e542cd13b5aa1b87ddc7784187&amp;oe=572AE57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8" t="10496" r="42490" b="7080"/>
          <a:stretch/>
        </p:blipFill>
        <p:spPr bwMode="auto">
          <a:xfrm rot="16200000">
            <a:off x="5227785" y="553224"/>
            <a:ext cx="794325" cy="753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-dfw1-1.xx.fbcdn.net/hphotos-xta1/v/t1.0-9/12642622_1249403671742515_932149597081366411_n.jpg?oh=ec5c95e542cd13b5aa1b87ddc7784187&amp;oe=572AE57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2" t="10899" r="74274" b="8292"/>
          <a:stretch/>
        </p:blipFill>
        <p:spPr bwMode="auto">
          <a:xfrm rot="16200000">
            <a:off x="5033818" y="2216729"/>
            <a:ext cx="1034472" cy="73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wn Arrow 2"/>
          <p:cNvSpPr/>
          <p:nvPr/>
        </p:nvSpPr>
        <p:spPr>
          <a:xfrm rot="5400000">
            <a:off x="8368974" y="534104"/>
            <a:ext cx="329779" cy="1260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5400000">
            <a:off x="8374598" y="1064346"/>
            <a:ext cx="329780" cy="1249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5400000">
            <a:off x="8393590" y="2185219"/>
            <a:ext cx="329075" cy="1211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121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Review of logic design fundamentals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</dc:title>
  <dc:creator>carlos Pérez araujo</dc:creator>
  <cp:lastModifiedBy>carlos Pérez araujo</cp:lastModifiedBy>
  <cp:revision>8</cp:revision>
  <dcterms:created xsi:type="dcterms:W3CDTF">2016-02-03T03:47:57Z</dcterms:created>
  <dcterms:modified xsi:type="dcterms:W3CDTF">2016-02-05T22:00:32Z</dcterms:modified>
</cp:coreProperties>
</file>