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4F1E-2F52-4DBD-9B0D-AE52D571694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wire Cat 5e cable into 8P8C connectors; standards designated TIA/EIA-568A and TIA/EIA-568B</a:t>
            </a:r>
          </a:p>
          <a:p>
            <a:r>
              <a:rPr lang="en-US" dirty="0" smtClean="0"/>
              <a:t>The -B standard is slightly better at reducing crosstalk, but the most important thing is that both ends of a cable are wired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0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" y="1295400"/>
            <a:ext cx="9067800" cy="35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59" y="5077485"/>
            <a:ext cx="874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10 M and 100 M only use 2 of the 4 pairs, one in each direction. 1G uses all four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Model</a:t>
            </a:r>
            <a:br>
              <a:rPr lang="en-US" dirty="0" smtClean="0"/>
            </a:br>
            <a:r>
              <a:rPr lang="en-US" sz="2000" dirty="0" smtClean="0"/>
              <a:t>(A.K.A. “seven-layer model”)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layer </a:t>
            </a:r>
            <a:r>
              <a:rPr lang="en-US" sz="2000" i="1" dirty="0" smtClean="0"/>
              <a:t>encodes </a:t>
            </a:r>
            <a:r>
              <a:rPr lang="en-US" sz="2000" dirty="0" smtClean="0"/>
              <a:t>or </a:t>
            </a:r>
            <a:r>
              <a:rPr lang="en-US" sz="2000" i="1" dirty="0" smtClean="0"/>
              <a:t>encapsulates </a:t>
            </a:r>
            <a:r>
              <a:rPr lang="en-US" sz="2000" dirty="0" smtClean="0"/>
              <a:t>data from the layer above</a:t>
            </a:r>
          </a:p>
          <a:p>
            <a:r>
              <a:rPr lang="en-US" sz="2000" dirty="0" smtClean="0"/>
              <a:t>A given layer shouldn’t care about how the layer below encodes its data</a:t>
            </a:r>
          </a:p>
          <a:p>
            <a:r>
              <a:rPr lang="en-US" sz="2000" dirty="0" smtClean="0"/>
              <a:t>E.g., the data link layer shouldn’t care if its data is encoded as electrical signals on copper wire or pulses of light in a fiber in the physical layer</a:t>
            </a:r>
            <a:endParaRPr lang="en-US" sz="2000" dirty="0"/>
          </a:p>
        </p:txBody>
      </p:sp>
      <p:pic>
        <p:nvPicPr>
          <p:cNvPr id="1026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-228601" y="1304888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8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956916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encodes bits of data into some phenomenon in the physical world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Voltage pulses on copper wire</a:t>
            </a:r>
          </a:p>
          <a:p>
            <a:pPr lvl="1"/>
            <a:r>
              <a:rPr lang="en-US" dirty="0" smtClean="0"/>
              <a:t>Laser pulses in an optical fiber</a:t>
            </a:r>
          </a:p>
          <a:p>
            <a:pPr lvl="1"/>
            <a:r>
              <a:rPr lang="en-US" dirty="0" smtClean="0"/>
              <a:t>Phase modulation in a radio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“Ethernet”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Ethernet (IEEE 802.3) is a layer 2 (Data Link) standard</a:t>
            </a:r>
          </a:p>
          <a:p>
            <a:r>
              <a:rPr lang="en-US" dirty="0" smtClean="0"/>
              <a:t>It’s possible to send Ethernet frames over optical fiber, for example</a:t>
            </a:r>
          </a:p>
          <a:p>
            <a:r>
              <a:rPr lang="en-US" dirty="0" smtClean="0"/>
              <a:t>“Ethernet” is colloquially used to refer to:</a:t>
            </a:r>
          </a:p>
          <a:p>
            <a:pPr lvl="1"/>
            <a:r>
              <a:rPr lang="en-US" dirty="0" smtClean="0"/>
              <a:t>10/100/10GBASE-T physical implementations</a:t>
            </a:r>
          </a:p>
          <a:p>
            <a:pPr lvl="1"/>
            <a:r>
              <a:rPr lang="en-US" dirty="0" smtClean="0"/>
              <a:t>The 8P8C modular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10/100/1GBASE-T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Layer 1 (Physical) implementation of Ethernet over twisted-pair cable</a:t>
            </a:r>
          </a:p>
          <a:p>
            <a:r>
              <a:rPr lang="en-US" dirty="0" smtClean="0"/>
              <a:t>10, 100, and 1G are used to refer to bitrates of 10 MBPS, 100 MBPS, and 1 GPBS, respectively</a:t>
            </a:r>
          </a:p>
          <a:p>
            <a:r>
              <a:rPr lang="en-US" dirty="0" smtClean="0"/>
              <a:t>“Base” means baseband signaling (i.e., very narrow frequency range)</a:t>
            </a:r>
          </a:p>
          <a:p>
            <a:r>
              <a:rPr lang="en-US" dirty="0" smtClean="0"/>
              <a:t>“T” stands for twisted pair cable</a:t>
            </a:r>
          </a:p>
          <a:p>
            <a:r>
              <a:rPr lang="en-US" dirty="0" smtClean="0"/>
              <a:t>E.g., “100BASE-T” is a protocol that encodes Ethernet frames at 100 MBPS, using baseband signaling, on twisted-pair cable</a:t>
            </a:r>
          </a:p>
        </p:txBody>
      </p:sp>
    </p:spTree>
    <p:extLst>
      <p:ext uri="{BB962C8B-B14F-4D97-AF65-F5344CB8AC3E}">
        <p14:creationId xmlns:p14="http://schemas.microsoft.com/office/powerpoint/2010/main" val="311873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signaling:</a:t>
            </a:r>
          </a:p>
          <a:p>
            <a:pPr lvl="1"/>
            <a:r>
              <a:rPr lang="en-US" dirty="0" smtClean="0"/>
              <a:t>Uses wires in pairs, instead of n wires and a ground</a:t>
            </a:r>
          </a:p>
          <a:p>
            <a:pPr lvl="1"/>
            <a:r>
              <a:rPr lang="en-US" dirty="0" smtClean="0"/>
              <a:t>Improves noise immunity</a:t>
            </a:r>
          </a:p>
          <a:p>
            <a:pPr lvl="1"/>
            <a:r>
              <a:rPr lang="en-US" dirty="0" smtClean="0"/>
              <a:t>Allows isolation to prevent ground loops</a:t>
            </a:r>
          </a:p>
          <a:p>
            <a:r>
              <a:rPr lang="en-US" dirty="0" smtClean="0"/>
              <a:t>Pairs of wires are twisted to reduce vulnerability to interference and crosstalk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“Ethernet” cables</a:t>
            </a:r>
          </a:p>
          <a:p>
            <a:r>
              <a:rPr lang="en-US" dirty="0" smtClean="0"/>
              <a:t>Refers to “Category 5, enhanced”</a:t>
            </a:r>
          </a:p>
          <a:p>
            <a:r>
              <a:rPr lang="en-US" dirty="0" smtClean="0"/>
              <a:t>Cat 3, cat 5, etc. are standards published by the Telecommunications Industry Association (TIA)</a:t>
            </a:r>
          </a:p>
          <a:p>
            <a:r>
              <a:rPr lang="en-US" dirty="0" smtClean="0"/>
              <a:t>Consists of four pairs: orange/orange-white, green/green-white, blue/blue-white, and brown/brown-white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Often incorrectly referred to as “Ethernet” or “RJ45” connector</a:t>
            </a:r>
          </a:p>
          <a:p>
            <a:r>
              <a:rPr lang="en-US" dirty="0" smtClean="0"/>
              <a:t>“8P” – 8 positions</a:t>
            </a:r>
          </a:p>
          <a:p>
            <a:r>
              <a:rPr lang="en-US" dirty="0" smtClean="0"/>
              <a:t>“8C” – 8 contacts (i.e., all positions populated)</a:t>
            </a:r>
          </a:p>
          <a:p>
            <a:r>
              <a:rPr lang="en-US" dirty="0" smtClean="0"/>
              <a:t>Compare 8P4C connector:</a:t>
            </a:r>
            <a:endParaRPr lang="en-US" dirty="0"/>
          </a:p>
        </p:txBody>
      </p:sp>
      <p:pic>
        <p:nvPicPr>
          <p:cNvPr id="2050" name="Picture 2" descr="https://www.altex.com/Assets/ProductImages/10616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shopify.com/s/files/1/0833/3315/products/RJ458P4C_grande.jpeg?v=14447845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096360" cy="21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423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Networking Basics</vt:lpstr>
      <vt:lpstr>OSI Model (A.K.A. “seven-layer model”)</vt:lpstr>
      <vt:lpstr>Physical Layer</vt:lpstr>
      <vt:lpstr>Physical Layer</vt:lpstr>
      <vt:lpstr>“Ethernet”</vt:lpstr>
      <vt:lpstr>10/100/1GBASE-T</vt:lpstr>
      <vt:lpstr>Twisted Pair Cable</vt:lpstr>
      <vt:lpstr>Cat 5e</vt:lpstr>
      <vt:lpstr>8P8C Connector</vt:lpstr>
      <vt:lpstr>8P8C Connector</vt:lpstr>
      <vt:lpstr>8P8C Connector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Carlos</dc:creator>
  <cp:lastModifiedBy>Carlos</cp:lastModifiedBy>
  <cp:revision>5</cp:revision>
  <dcterms:created xsi:type="dcterms:W3CDTF">2018-01-20T06:22:46Z</dcterms:created>
  <dcterms:modified xsi:type="dcterms:W3CDTF">2018-01-20T07:01:51Z</dcterms:modified>
</cp:coreProperties>
</file>