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9" r:id="rId10"/>
    <p:sldId id="264" r:id="rId11"/>
    <p:sldId id="265" r:id="rId12"/>
    <p:sldId id="266" r:id="rId13"/>
    <p:sldId id="268" r:id="rId14"/>
    <p:sldId id="267" r:id="rId15"/>
    <p:sldId id="270" r:id="rId16"/>
    <p:sldId id="271" r:id="rId17"/>
    <p:sldId id="291" r:id="rId18"/>
    <p:sldId id="292" r:id="rId19"/>
    <p:sldId id="293" r:id="rId20"/>
    <p:sldId id="294" r:id="rId21"/>
    <p:sldId id="295" r:id="rId22"/>
    <p:sldId id="296" r:id="rId23"/>
    <p:sldId id="272" r:id="rId24"/>
    <p:sldId id="274" r:id="rId25"/>
    <p:sldId id="273" r:id="rId26"/>
    <p:sldId id="275" r:id="rId27"/>
    <p:sldId id="283" r:id="rId28"/>
    <p:sldId id="284" r:id="rId29"/>
    <p:sldId id="28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311" r:id="rId47"/>
    <p:sldId id="286" r:id="rId48"/>
    <p:sldId id="288" r:id="rId49"/>
    <p:sldId id="287" r:id="rId50"/>
    <p:sldId id="289" r:id="rId51"/>
    <p:sldId id="290" r:id="rId52"/>
    <p:sldId id="297" r:id="rId53"/>
    <p:sldId id="298" r:id="rId54"/>
    <p:sldId id="299" r:id="rId55"/>
    <p:sldId id="300" r:id="rId56"/>
    <p:sldId id="301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39538D5-5273-411D-9E9D-5787E22B10F8}">
          <p14:sldIdLst>
            <p14:sldId id="256"/>
            <p14:sldId id="257"/>
            <p14:sldId id="258"/>
          </p14:sldIdLst>
        </p14:section>
        <p14:section name="C, V, I, R" id="{E3AE6CD7-D0DC-45DC-AA1D-F90C7F027D30}">
          <p14:sldIdLst>
            <p14:sldId id="259"/>
            <p14:sldId id="260"/>
            <p14:sldId id="261"/>
            <p14:sldId id="263"/>
            <p14:sldId id="262"/>
            <p14:sldId id="269"/>
            <p14:sldId id="264"/>
            <p14:sldId id="265"/>
            <p14:sldId id="266"/>
            <p14:sldId id="268"/>
            <p14:sldId id="267"/>
            <p14:sldId id="270"/>
            <p14:sldId id="271"/>
          </p14:sldIdLst>
        </p14:section>
        <p14:section name="Schematics" id="{44D0808D-B728-4D3E-A100-6D4CE2ED2A8C}">
          <p14:sldIdLst>
            <p14:sldId id="291"/>
            <p14:sldId id="292"/>
            <p14:sldId id="293"/>
            <p14:sldId id="294"/>
            <p14:sldId id="295"/>
            <p14:sldId id="296"/>
          </p14:sldIdLst>
        </p14:section>
        <p14:section name="Kirchoff's Laws" id="{AC7E1139-1846-4A87-9E66-B56D9A677790}">
          <p14:sldIdLst>
            <p14:sldId id="272"/>
            <p14:sldId id="274"/>
            <p14:sldId id="273"/>
            <p14:sldId id="275"/>
            <p14:sldId id="283"/>
            <p14:sldId id="284"/>
            <p14:sldId id="285"/>
          </p14:sldIdLst>
        </p14:section>
        <p14:section name="Power" id="{2F3ECD20-A228-4BE4-A73F-D613321219AB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286"/>
            <p14:sldId id="288"/>
            <p14:sldId id="287"/>
          </p14:sldIdLst>
        </p14:section>
        <p14:section name="Sources" id="{6C6B8968-F43D-42F3-B7EB-BE5DE69AB83F}">
          <p14:sldIdLst>
            <p14:sldId id="289"/>
            <p14:sldId id="290"/>
            <p14:sldId id="297"/>
            <p14:sldId id="298"/>
            <p14:sldId id="299"/>
            <p14:sldId id="300"/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DD09"/>
    <a:srgbClr val="8665FF"/>
    <a:srgbClr val="4F0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rlosj\Documents\FRC\Training\I-V%20Plo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rlosj\Documents\FRC\Training\I-V%20Plo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rlosj\Documents\FRC\Training\I-V%20Plo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rlosj\Documents\FRC\Training\I-V%20Plo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rlosj\Documents\FRC\Training\I-V%20Plo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rlosj\Documents\FRC\Training\I-V%20Plo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rlosj\Documents\FRC\Training\I-V%20Plot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177988620987596E-2"/>
          <c:y val="5.9578389805346715E-2"/>
          <c:w val="0.92019481260494607"/>
          <c:h val="0.88913955891260199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 Ω Resistor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Sheet1!$B$2:$B$102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183-445B-8720-01FCDE80B3F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 Ω Resistor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Sheet1!$C$2:$C$102</c:f>
              <c:numCache>
                <c:formatCode>General</c:formatCode>
                <c:ptCount val="101"/>
                <c:pt idx="0">
                  <c:v>-0.5</c:v>
                </c:pt>
                <c:pt idx="1">
                  <c:v>-0.49000000000000005</c:v>
                </c:pt>
                <c:pt idx="2">
                  <c:v>-0.48</c:v>
                </c:pt>
                <c:pt idx="3">
                  <c:v>-0.47000000000000003</c:v>
                </c:pt>
                <c:pt idx="4">
                  <c:v>-0.45999999999999996</c:v>
                </c:pt>
                <c:pt idx="5">
                  <c:v>-0.45</c:v>
                </c:pt>
                <c:pt idx="6">
                  <c:v>-0.44000000000000006</c:v>
                </c:pt>
                <c:pt idx="7">
                  <c:v>-0.43</c:v>
                </c:pt>
                <c:pt idx="8">
                  <c:v>-0.42000000000000004</c:v>
                </c:pt>
                <c:pt idx="9">
                  <c:v>-0.41</c:v>
                </c:pt>
                <c:pt idx="10">
                  <c:v>-0.4</c:v>
                </c:pt>
                <c:pt idx="11">
                  <c:v>-0.39</c:v>
                </c:pt>
                <c:pt idx="12">
                  <c:v>-0.38</c:v>
                </c:pt>
                <c:pt idx="13">
                  <c:v>-0.37</c:v>
                </c:pt>
                <c:pt idx="14">
                  <c:v>-0.36</c:v>
                </c:pt>
                <c:pt idx="15">
                  <c:v>-0.35000000000000103</c:v>
                </c:pt>
                <c:pt idx="16">
                  <c:v>-0.34000000000000102</c:v>
                </c:pt>
                <c:pt idx="17">
                  <c:v>-0.33000000000000101</c:v>
                </c:pt>
                <c:pt idx="18">
                  <c:v>-0.32000000000000101</c:v>
                </c:pt>
                <c:pt idx="19">
                  <c:v>-0.310000000000001</c:v>
                </c:pt>
                <c:pt idx="20">
                  <c:v>-0.30000000000000104</c:v>
                </c:pt>
                <c:pt idx="21">
                  <c:v>-0.29000000000000103</c:v>
                </c:pt>
                <c:pt idx="22">
                  <c:v>-0.28000000000000103</c:v>
                </c:pt>
                <c:pt idx="23">
                  <c:v>-0.27000000000000102</c:v>
                </c:pt>
                <c:pt idx="24">
                  <c:v>-0.26000000000000101</c:v>
                </c:pt>
                <c:pt idx="25">
                  <c:v>-0.250000000000001</c:v>
                </c:pt>
                <c:pt idx="26">
                  <c:v>-0.24000000000000102</c:v>
                </c:pt>
                <c:pt idx="27">
                  <c:v>-0.23000000000000101</c:v>
                </c:pt>
                <c:pt idx="28">
                  <c:v>-0.220000000000001</c:v>
                </c:pt>
                <c:pt idx="29">
                  <c:v>-0.21000000000000099</c:v>
                </c:pt>
                <c:pt idx="30">
                  <c:v>-0.20000000000000101</c:v>
                </c:pt>
                <c:pt idx="31">
                  <c:v>-0.190000000000001</c:v>
                </c:pt>
                <c:pt idx="32">
                  <c:v>-0.18000000000000099</c:v>
                </c:pt>
                <c:pt idx="33">
                  <c:v>-0.17000000000000098</c:v>
                </c:pt>
                <c:pt idx="34">
                  <c:v>-0.160000000000001</c:v>
                </c:pt>
                <c:pt idx="35">
                  <c:v>-0.15000000000000099</c:v>
                </c:pt>
                <c:pt idx="36">
                  <c:v>-0.14000000000000098</c:v>
                </c:pt>
                <c:pt idx="37">
                  <c:v>-0.130000000000001</c:v>
                </c:pt>
                <c:pt idx="38">
                  <c:v>-0.12000000000000099</c:v>
                </c:pt>
                <c:pt idx="39">
                  <c:v>-0.11000000000000101</c:v>
                </c:pt>
                <c:pt idx="40">
                  <c:v>-0.100000000000001</c:v>
                </c:pt>
                <c:pt idx="41">
                  <c:v>-9.0000000000000996E-2</c:v>
                </c:pt>
                <c:pt idx="42">
                  <c:v>-8.0000000000001001E-2</c:v>
                </c:pt>
                <c:pt idx="43">
                  <c:v>-7.0000000000002005E-2</c:v>
                </c:pt>
                <c:pt idx="44">
                  <c:v>-6.0000000000001996E-2</c:v>
                </c:pt>
                <c:pt idx="45">
                  <c:v>-5.0000000000002001E-2</c:v>
                </c:pt>
                <c:pt idx="46">
                  <c:v>-4.0000000000001999E-2</c:v>
                </c:pt>
                <c:pt idx="47">
                  <c:v>-3.0000000000001997E-2</c:v>
                </c:pt>
                <c:pt idx="48">
                  <c:v>-2.0000000000001999E-2</c:v>
                </c:pt>
                <c:pt idx="49">
                  <c:v>-1.0000000000002E-2</c:v>
                </c:pt>
                <c:pt idx="50">
                  <c:v>-2.0428103653102898E-15</c:v>
                </c:pt>
                <c:pt idx="51">
                  <c:v>9.9999999999980105E-3</c:v>
                </c:pt>
                <c:pt idx="52">
                  <c:v>1.9999999999997999E-2</c:v>
                </c:pt>
                <c:pt idx="53">
                  <c:v>2.9999999999998E-2</c:v>
                </c:pt>
                <c:pt idx="54">
                  <c:v>3.9999999999997995E-2</c:v>
                </c:pt>
                <c:pt idx="55">
                  <c:v>4.9999999999998004E-2</c:v>
                </c:pt>
                <c:pt idx="56">
                  <c:v>5.9999999999997999E-2</c:v>
                </c:pt>
                <c:pt idx="57">
                  <c:v>6.9999999999997994E-2</c:v>
                </c:pt>
                <c:pt idx="58">
                  <c:v>7.9999999999997989E-2</c:v>
                </c:pt>
                <c:pt idx="59">
                  <c:v>8.9999999999997998E-2</c:v>
                </c:pt>
                <c:pt idx="60">
                  <c:v>9.9999999999998007E-2</c:v>
                </c:pt>
                <c:pt idx="61">
                  <c:v>0.10999999999999802</c:v>
                </c:pt>
                <c:pt idx="62">
                  <c:v>0.119999999999998</c:v>
                </c:pt>
                <c:pt idx="63">
                  <c:v>0.12999999999999801</c:v>
                </c:pt>
                <c:pt idx="64">
                  <c:v>0.13999999999999799</c:v>
                </c:pt>
                <c:pt idx="65">
                  <c:v>0.149999999999998</c:v>
                </c:pt>
                <c:pt idx="66">
                  <c:v>0.159999999999998</c:v>
                </c:pt>
                <c:pt idx="67">
                  <c:v>0.16999999999999799</c:v>
                </c:pt>
                <c:pt idx="68">
                  <c:v>0.17999999999999799</c:v>
                </c:pt>
                <c:pt idx="69">
                  <c:v>0.189999999999998</c:v>
                </c:pt>
                <c:pt idx="70">
                  <c:v>0.19999999999999801</c:v>
                </c:pt>
                <c:pt idx="71">
                  <c:v>0.20999999999999699</c:v>
                </c:pt>
                <c:pt idx="72">
                  <c:v>0.219999999999997</c:v>
                </c:pt>
                <c:pt idx="73">
                  <c:v>0.22999999999999701</c:v>
                </c:pt>
                <c:pt idx="74">
                  <c:v>0.23999999999999702</c:v>
                </c:pt>
                <c:pt idx="75">
                  <c:v>0.24999999999999697</c:v>
                </c:pt>
                <c:pt idx="76">
                  <c:v>0.25999999999999701</c:v>
                </c:pt>
                <c:pt idx="77">
                  <c:v>0.26999999999999702</c:v>
                </c:pt>
                <c:pt idx="78">
                  <c:v>0.27999999999999703</c:v>
                </c:pt>
                <c:pt idx="79">
                  <c:v>0.28999999999999704</c:v>
                </c:pt>
                <c:pt idx="80">
                  <c:v>0.29999999999999699</c:v>
                </c:pt>
                <c:pt idx="81">
                  <c:v>0.309999999999997</c:v>
                </c:pt>
                <c:pt idx="82">
                  <c:v>0.31999999999999701</c:v>
                </c:pt>
                <c:pt idx="83">
                  <c:v>0.32999999999999702</c:v>
                </c:pt>
                <c:pt idx="84">
                  <c:v>0.33999999999999703</c:v>
                </c:pt>
                <c:pt idx="85">
                  <c:v>0.34999999999999698</c:v>
                </c:pt>
                <c:pt idx="86">
                  <c:v>0.35999999999999699</c:v>
                </c:pt>
                <c:pt idx="87">
                  <c:v>0.369999999999997</c:v>
                </c:pt>
                <c:pt idx="88">
                  <c:v>0.37999999999999701</c:v>
                </c:pt>
                <c:pt idx="89">
                  <c:v>0.38999999999999702</c:v>
                </c:pt>
                <c:pt idx="90">
                  <c:v>0.39999999999999697</c:v>
                </c:pt>
                <c:pt idx="91">
                  <c:v>0.40999999999999703</c:v>
                </c:pt>
                <c:pt idx="92">
                  <c:v>0.41999999999999699</c:v>
                </c:pt>
                <c:pt idx="93">
                  <c:v>0.42999999999999694</c:v>
                </c:pt>
                <c:pt idx="94">
                  <c:v>0.439999999999997</c:v>
                </c:pt>
                <c:pt idx="95">
                  <c:v>0.44999999999999696</c:v>
                </c:pt>
                <c:pt idx="96">
                  <c:v>0.45999999999999702</c:v>
                </c:pt>
                <c:pt idx="97">
                  <c:v>0.46999999999999698</c:v>
                </c:pt>
                <c:pt idx="98">
                  <c:v>0.47999999999999698</c:v>
                </c:pt>
                <c:pt idx="99">
                  <c:v>0.48999999999999605</c:v>
                </c:pt>
                <c:pt idx="100">
                  <c:v>0.499999999999996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183-445B-8720-01FCDE80B3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9435464"/>
        <c:axId val="289435792"/>
      </c:scatterChart>
      <c:valAx>
        <c:axId val="289435464"/>
        <c:scaling>
          <c:orientation val="minMax"/>
          <c:max val="5"/>
          <c:min val="-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bg1"/>
                    </a:solidFill>
                  </a:rPr>
                  <a:t>Voltage (V)</a:t>
                </a:r>
              </a:p>
            </c:rich>
          </c:tx>
          <c:layout>
            <c:manualLayout>
              <c:xMode val="edge"/>
              <c:yMode val="edge"/>
              <c:x val="0.45941817055476764"/>
              <c:y val="0.9570774813022980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9435792"/>
        <c:crosses val="autoZero"/>
        <c:crossBetween val="midCat"/>
      </c:valAx>
      <c:valAx>
        <c:axId val="289435792"/>
        <c:scaling>
          <c:orientation val="minMax"/>
          <c:max val="5"/>
          <c:min val="-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bg1"/>
                    </a:solidFill>
                  </a:rPr>
                  <a:t>Current (A)</a:t>
                </a:r>
              </a:p>
            </c:rich>
          </c:tx>
          <c:layout>
            <c:manualLayout>
              <c:xMode val="edge"/>
              <c:yMode val="edge"/>
              <c:x val="1.0345608972791444E-2"/>
              <c:y val="0.4526956779305408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94354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68960727735120064"/>
          <c:y val="0.69013748673265374"/>
          <c:w val="0.16259842519685042"/>
          <c:h val="7.0533409029200508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1W Power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Sheet1!$D$2:$D$102</c:f>
              <c:numCache>
                <c:formatCode>General</c:formatCode>
                <c:ptCount val="101"/>
                <c:pt idx="0">
                  <c:v>-0.2</c:v>
                </c:pt>
                <c:pt idx="1">
                  <c:v>-0.2040816326530612</c:v>
                </c:pt>
                <c:pt idx="2">
                  <c:v>-0.20833333333333334</c:v>
                </c:pt>
                <c:pt idx="3">
                  <c:v>-0.21276595744680851</c:v>
                </c:pt>
                <c:pt idx="4">
                  <c:v>-0.21739130434782611</c:v>
                </c:pt>
                <c:pt idx="5">
                  <c:v>-0.22222222222222221</c:v>
                </c:pt>
                <c:pt idx="6">
                  <c:v>-0.22727272727272727</c:v>
                </c:pt>
                <c:pt idx="7">
                  <c:v>-0.23255813953488372</c:v>
                </c:pt>
                <c:pt idx="8">
                  <c:v>-0.23809523809523808</c:v>
                </c:pt>
                <c:pt idx="9">
                  <c:v>-0.24390243902439027</c:v>
                </c:pt>
                <c:pt idx="10">
                  <c:v>-0.25</c:v>
                </c:pt>
                <c:pt idx="11">
                  <c:v>-0.25641025641025644</c:v>
                </c:pt>
                <c:pt idx="12">
                  <c:v>-0.26315789473684209</c:v>
                </c:pt>
                <c:pt idx="13">
                  <c:v>-0.27027027027027023</c:v>
                </c:pt>
                <c:pt idx="14">
                  <c:v>-0.27777777777777779</c:v>
                </c:pt>
                <c:pt idx="15">
                  <c:v>-0.28571428571428487</c:v>
                </c:pt>
                <c:pt idx="16">
                  <c:v>-0.29411764705882265</c:v>
                </c:pt>
                <c:pt idx="17">
                  <c:v>-0.3030303030303021</c:v>
                </c:pt>
                <c:pt idx="18">
                  <c:v>-0.31249999999999906</c:v>
                </c:pt>
                <c:pt idx="19">
                  <c:v>-0.32258064516128931</c:v>
                </c:pt>
                <c:pt idx="20">
                  <c:v>-0.3333333333333322</c:v>
                </c:pt>
                <c:pt idx="21">
                  <c:v>-0.34482758620689535</c:v>
                </c:pt>
                <c:pt idx="22">
                  <c:v>-0.35714285714285587</c:v>
                </c:pt>
                <c:pt idx="23">
                  <c:v>-0.37037037037036902</c:v>
                </c:pt>
                <c:pt idx="24">
                  <c:v>-0.38461538461538314</c:v>
                </c:pt>
                <c:pt idx="25">
                  <c:v>-0.39999999999999836</c:v>
                </c:pt>
                <c:pt idx="26">
                  <c:v>-0.41666666666666491</c:v>
                </c:pt>
                <c:pt idx="27">
                  <c:v>-0.43478260869565027</c:v>
                </c:pt>
                <c:pt idx="28">
                  <c:v>-0.45454545454545248</c:v>
                </c:pt>
                <c:pt idx="29">
                  <c:v>-0.47619047619047394</c:v>
                </c:pt>
                <c:pt idx="30">
                  <c:v>-0.49999999999999745</c:v>
                </c:pt>
                <c:pt idx="31">
                  <c:v>-0.52631578947368152</c:v>
                </c:pt>
                <c:pt idx="32">
                  <c:v>-0.55555555555555247</c:v>
                </c:pt>
                <c:pt idx="33">
                  <c:v>-0.58823529411764364</c:v>
                </c:pt>
                <c:pt idx="34">
                  <c:v>-0.62499999999999611</c:v>
                </c:pt>
                <c:pt idx="35">
                  <c:v>-0.66666666666666219</c:v>
                </c:pt>
                <c:pt idx="36">
                  <c:v>-0.71428571428570919</c:v>
                </c:pt>
                <c:pt idx="37">
                  <c:v>-0.76923076923076328</c:v>
                </c:pt>
                <c:pt idx="38">
                  <c:v>-0.83333333333332638</c:v>
                </c:pt>
                <c:pt idx="39">
                  <c:v>-0.90909090909090073</c:v>
                </c:pt>
                <c:pt idx="40">
                  <c:v>-0.99999999999999001</c:v>
                </c:pt>
                <c:pt idx="41">
                  <c:v>-1.1111111111110987</c:v>
                </c:pt>
                <c:pt idx="42">
                  <c:v>-1.2499999999999842</c:v>
                </c:pt>
                <c:pt idx="43">
                  <c:v>-1.4285714285713877</c:v>
                </c:pt>
                <c:pt idx="44">
                  <c:v>-1.6666666666666112</c:v>
                </c:pt>
                <c:pt idx="45">
                  <c:v>-1.9999999999999201</c:v>
                </c:pt>
                <c:pt idx="46">
                  <c:v>-2.4999999999998748</c:v>
                </c:pt>
                <c:pt idx="47">
                  <c:v>-3.3333333333331114</c:v>
                </c:pt>
                <c:pt idx="48">
                  <c:v>-4.9999999999995</c:v>
                </c:pt>
                <c:pt idx="49">
                  <c:v>-9.9999999999979998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DB8-4FC9-98D9-A080B9D5E251}"/>
            </c:ext>
          </c:extLst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-1W Power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Sheet1!$E$2:$E$102</c:f>
              <c:numCache>
                <c:formatCode>General</c:formatCode>
                <c:ptCount val="101"/>
                <c:pt idx="0">
                  <c:v>0.2</c:v>
                </c:pt>
                <c:pt idx="1">
                  <c:v>0.2040816326530612</c:v>
                </c:pt>
                <c:pt idx="2">
                  <c:v>0.20833333333333334</c:v>
                </c:pt>
                <c:pt idx="3">
                  <c:v>0.21276595744680851</c:v>
                </c:pt>
                <c:pt idx="4">
                  <c:v>0.21739130434782611</c:v>
                </c:pt>
                <c:pt idx="5">
                  <c:v>0.22222222222222221</c:v>
                </c:pt>
                <c:pt idx="6">
                  <c:v>0.22727272727272727</c:v>
                </c:pt>
                <c:pt idx="7">
                  <c:v>0.23255813953488372</c:v>
                </c:pt>
                <c:pt idx="8">
                  <c:v>0.23809523809523808</c:v>
                </c:pt>
                <c:pt idx="9">
                  <c:v>0.24390243902439027</c:v>
                </c:pt>
                <c:pt idx="10">
                  <c:v>0.25</c:v>
                </c:pt>
                <c:pt idx="11">
                  <c:v>0.25641025641025644</c:v>
                </c:pt>
                <c:pt idx="12">
                  <c:v>0.26315789473684209</c:v>
                </c:pt>
                <c:pt idx="13">
                  <c:v>0.27027027027027023</c:v>
                </c:pt>
                <c:pt idx="14">
                  <c:v>0.27777777777777779</c:v>
                </c:pt>
                <c:pt idx="15">
                  <c:v>0.28571428571428487</c:v>
                </c:pt>
                <c:pt idx="16">
                  <c:v>0.29411764705882265</c:v>
                </c:pt>
                <c:pt idx="17">
                  <c:v>0.3030303030303021</c:v>
                </c:pt>
                <c:pt idx="18">
                  <c:v>0.31249999999999906</c:v>
                </c:pt>
                <c:pt idx="19">
                  <c:v>0.32258064516128931</c:v>
                </c:pt>
                <c:pt idx="20">
                  <c:v>0.3333333333333322</c:v>
                </c:pt>
                <c:pt idx="21">
                  <c:v>0.34482758620689535</c:v>
                </c:pt>
                <c:pt idx="22">
                  <c:v>0.35714285714285587</c:v>
                </c:pt>
                <c:pt idx="23">
                  <c:v>0.37037037037036902</c:v>
                </c:pt>
                <c:pt idx="24">
                  <c:v>0.38461538461538314</c:v>
                </c:pt>
                <c:pt idx="25">
                  <c:v>0.39999999999999836</c:v>
                </c:pt>
                <c:pt idx="26">
                  <c:v>0.41666666666666491</c:v>
                </c:pt>
                <c:pt idx="27">
                  <c:v>0.43478260869565027</c:v>
                </c:pt>
                <c:pt idx="28">
                  <c:v>0.45454545454545248</c:v>
                </c:pt>
                <c:pt idx="29">
                  <c:v>0.47619047619047394</c:v>
                </c:pt>
                <c:pt idx="30">
                  <c:v>0.49999999999999745</c:v>
                </c:pt>
                <c:pt idx="31">
                  <c:v>0.52631578947368152</c:v>
                </c:pt>
                <c:pt idx="32">
                  <c:v>0.55555555555555247</c:v>
                </c:pt>
                <c:pt idx="33">
                  <c:v>0.58823529411764364</c:v>
                </c:pt>
                <c:pt idx="34">
                  <c:v>0.62499999999999611</c:v>
                </c:pt>
                <c:pt idx="35">
                  <c:v>0.66666666666666219</c:v>
                </c:pt>
                <c:pt idx="36">
                  <c:v>0.71428571428570919</c:v>
                </c:pt>
                <c:pt idx="37">
                  <c:v>0.76923076923076328</c:v>
                </c:pt>
                <c:pt idx="38">
                  <c:v>0.83333333333332638</c:v>
                </c:pt>
                <c:pt idx="39">
                  <c:v>0.90909090909090073</c:v>
                </c:pt>
                <c:pt idx="40">
                  <c:v>0.99999999999999001</c:v>
                </c:pt>
                <c:pt idx="41">
                  <c:v>1.1111111111110987</c:v>
                </c:pt>
                <c:pt idx="42">
                  <c:v>1.2499999999999842</c:v>
                </c:pt>
                <c:pt idx="43">
                  <c:v>1.4285714285713877</c:v>
                </c:pt>
                <c:pt idx="44">
                  <c:v>1.6666666666666112</c:v>
                </c:pt>
                <c:pt idx="45">
                  <c:v>1.9999999999999201</c:v>
                </c:pt>
                <c:pt idx="46">
                  <c:v>2.4999999999998748</c:v>
                </c:pt>
                <c:pt idx="47">
                  <c:v>3.3333333333331114</c:v>
                </c:pt>
                <c:pt idx="48">
                  <c:v>4.9999999999995</c:v>
                </c:pt>
                <c:pt idx="49">
                  <c:v>9.9999999999979998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DB8-4FC9-98D9-A080B9D5E251}"/>
            </c:ext>
          </c:extLst>
        </c:ser>
        <c:ser>
          <c:idx val="2"/>
          <c:order val="2"/>
          <c:tx>
            <c:strRef>
              <c:f>Sheet1!$F$1</c:f>
              <c:strCache>
                <c:ptCount val="1"/>
                <c:pt idx="0">
                  <c:v>2W Power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Sheet1!$F$2:$F$102</c:f>
              <c:numCache>
                <c:formatCode>General</c:formatCode>
                <c:ptCount val="101"/>
                <c:pt idx="0">
                  <c:v>-0.4</c:v>
                </c:pt>
                <c:pt idx="1">
                  <c:v>-0.4081632653061224</c:v>
                </c:pt>
                <c:pt idx="2">
                  <c:v>-0.41666666666666669</c:v>
                </c:pt>
                <c:pt idx="3">
                  <c:v>-0.42553191489361702</c:v>
                </c:pt>
                <c:pt idx="4">
                  <c:v>-0.43478260869565222</c:v>
                </c:pt>
                <c:pt idx="5">
                  <c:v>-0.44444444444444442</c:v>
                </c:pt>
                <c:pt idx="6">
                  <c:v>-0.45454545454545453</c:v>
                </c:pt>
                <c:pt idx="7">
                  <c:v>-0.46511627906976744</c:v>
                </c:pt>
                <c:pt idx="8">
                  <c:v>-0.47619047619047616</c:v>
                </c:pt>
                <c:pt idx="9">
                  <c:v>-0.48780487804878053</c:v>
                </c:pt>
                <c:pt idx="10">
                  <c:v>-0.5</c:v>
                </c:pt>
                <c:pt idx="11">
                  <c:v>-0.51282051282051289</c:v>
                </c:pt>
                <c:pt idx="12">
                  <c:v>-0.52631578947368418</c:v>
                </c:pt>
                <c:pt idx="13">
                  <c:v>-0.54054054054054046</c:v>
                </c:pt>
                <c:pt idx="14">
                  <c:v>-0.55555555555555558</c:v>
                </c:pt>
                <c:pt idx="15">
                  <c:v>-0.57142857142856973</c:v>
                </c:pt>
                <c:pt idx="16">
                  <c:v>-0.5882352941176453</c:v>
                </c:pt>
                <c:pt idx="17">
                  <c:v>-0.60606060606060419</c:v>
                </c:pt>
                <c:pt idx="18">
                  <c:v>-0.62499999999999811</c:v>
                </c:pt>
                <c:pt idx="19">
                  <c:v>-0.64516129032257863</c:v>
                </c:pt>
                <c:pt idx="20">
                  <c:v>-0.66666666666666441</c:v>
                </c:pt>
                <c:pt idx="21">
                  <c:v>-0.68965517241379071</c:v>
                </c:pt>
                <c:pt idx="22">
                  <c:v>-0.71428571428571175</c:v>
                </c:pt>
                <c:pt idx="23">
                  <c:v>-0.74074074074073804</c:v>
                </c:pt>
                <c:pt idx="24">
                  <c:v>-0.76923076923076628</c:v>
                </c:pt>
                <c:pt idx="25">
                  <c:v>-0.79999999999999671</c:v>
                </c:pt>
                <c:pt idx="26">
                  <c:v>-0.83333333333332982</c:v>
                </c:pt>
                <c:pt idx="27">
                  <c:v>-0.86956521739130055</c:v>
                </c:pt>
                <c:pt idx="28">
                  <c:v>-0.90909090909090495</c:v>
                </c:pt>
                <c:pt idx="29">
                  <c:v>-0.95238095238094789</c:v>
                </c:pt>
                <c:pt idx="30">
                  <c:v>-0.99999999999999489</c:v>
                </c:pt>
                <c:pt idx="31">
                  <c:v>-1.052631578947363</c:v>
                </c:pt>
                <c:pt idx="32">
                  <c:v>-1.1111111111111049</c:v>
                </c:pt>
                <c:pt idx="33">
                  <c:v>-1.1764705882352873</c:v>
                </c:pt>
                <c:pt idx="34">
                  <c:v>-1.2499999999999922</c:v>
                </c:pt>
                <c:pt idx="35">
                  <c:v>-1.3333333333333244</c:v>
                </c:pt>
                <c:pt idx="36">
                  <c:v>-1.4285714285714184</c:v>
                </c:pt>
                <c:pt idx="37">
                  <c:v>-1.5384615384615266</c:v>
                </c:pt>
                <c:pt idx="38">
                  <c:v>-1.6666666666666528</c:v>
                </c:pt>
                <c:pt idx="39">
                  <c:v>-1.8181818181818015</c:v>
                </c:pt>
                <c:pt idx="40">
                  <c:v>-1.99999999999998</c:v>
                </c:pt>
                <c:pt idx="41">
                  <c:v>-2.2222222222221975</c:v>
                </c:pt>
                <c:pt idx="42">
                  <c:v>-2.4999999999999685</c:v>
                </c:pt>
                <c:pt idx="43">
                  <c:v>-2.8571428571427755</c:v>
                </c:pt>
                <c:pt idx="44">
                  <c:v>-3.3333333333332225</c:v>
                </c:pt>
                <c:pt idx="45">
                  <c:v>-3.9999999999998401</c:v>
                </c:pt>
                <c:pt idx="46">
                  <c:v>-4.9999999999997495</c:v>
                </c:pt>
                <c:pt idx="47">
                  <c:v>-6.6666666666662229</c:v>
                </c:pt>
                <c:pt idx="48">
                  <c:v>-9.9999999999989999</c:v>
                </c:pt>
                <c:pt idx="49">
                  <c:v>-19.999999999996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3DB8-4FC9-98D9-A080B9D5E251}"/>
            </c:ext>
          </c:extLst>
        </c:ser>
        <c:ser>
          <c:idx val="3"/>
          <c:order val="3"/>
          <c:tx>
            <c:strRef>
              <c:f>Sheet1!$G$1</c:f>
              <c:strCache>
                <c:ptCount val="1"/>
                <c:pt idx="0">
                  <c:v>-2W Power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Sheet1!$G$2:$G$102</c:f>
              <c:numCache>
                <c:formatCode>General</c:formatCode>
                <c:ptCount val="101"/>
                <c:pt idx="0">
                  <c:v>0.4</c:v>
                </c:pt>
                <c:pt idx="1">
                  <c:v>0.4081632653061224</c:v>
                </c:pt>
                <c:pt idx="2">
                  <c:v>0.41666666666666669</c:v>
                </c:pt>
                <c:pt idx="3">
                  <c:v>0.42553191489361702</c:v>
                </c:pt>
                <c:pt idx="4">
                  <c:v>0.43478260869565222</c:v>
                </c:pt>
                <c:pt idx="5">
                  <c:v>0.44444444444444442</c:v>
                </c:pt>
                <c:pt idx="6">
                  <c:v>0.45454545454545453</c:v>
                </c:pt>
                <c:pt idx="7">
                  <c:v>0.46511627906976744</c:v>
                </c:pt>
                <c:pt idx="8">
                  <c:v>0.47619047619047616</c:v>
                </c:pt>
                <c:pt idx="9">
                  <c:v>0.48780487804878053</c:v>
                </c:pt>
                <c:pt idx="10">
                  <c:v>0.5</c:v>
                </c:pt>
                <c:pt idx="11">
                  <c:v>0.51282051282051289</c:v>
                </c:pt>
                <c:pt idx="12">
                  <c:v>0.52631578947368418</c:v>
                </c:pt>
                <c:pt idx="13">
                  <c:v>0.54054054054054046</c:v>
                </c:pt>
                <c:pt idx="14">
                  <c:v>0.55555555555555558</c:v>
                </c:pt>
                <c:pt idx="15">
                  <c:v>0.57142857142856973</c:v>
                </c:pt>
                <c:pt idx="16">
                  <c:v>0.5882352941176453</c:v>
                </c:pt>
                <c:pt idx="17">
                  <c:v>0.60606060606060419</c:v>
                </c:pt>
                <c:pt idx="18">
                  <c:v>0.62499999999999811</c:v>
                </c:pt>
                <c:pt idx="19">
                  <c:v>0.64516129032257863</c:v>
                </c:pt>
                <c:pt idx="20">
                  <c:v>0.66666666666666441</c:v>
                </c:pt>
                <c:pt idx="21">
                  <c:v>0.68965517241379071</c:v>
                </c:pt>
                <c:pt idx="22">
                  <c:v>0.71428571428571175</c:v>
                </c:pt>
                <c:pt idx="23">
                  <c:v>0.74074074074073804</c:v>
                </c:pt>
                <c:pt idx="24">
                  <c:v>0.76923076923076628</c:v>
                </c:pt>
                <c:pt idx="25">
                  <c:v>0.79999999999999671</c:v>
                </c:pt>
                <c:pt idx="26">
                  <c:v>0.83333333333332982</c:v>
                </c:pt>
                <c:pt idx="27">
                  <c:v>0.86956521739130055</c:v>
                </c:pt>
                <c:pt idx="28">
                  <c:v>0.90909090909090495</c:v>
                </c:pt>
                <c:pt idx="29">
                  <c:v>0.95238095238094789</c:v>
                </c:pt>
                <c:pt idx="30">
                  <c:v>0.99999999999999489</c:v>
                </c:pt>
                <c:pt idx="31">
                  <c:v>1.052631578947363</c:v>
                </c:pt>
                <c:pt idx="32">
                  <c:v>1.1111111111111049</c:v>
                </c:pt>
                <c:pt idx="33">
                  <c:v>1.1764705882352873</c:v>
                </c:pt>
                <c:pt idx="34">
                  <c:v>1.2499999999999922</c:v>
                </c:pt>
                <c:pt idx="35">
                  <c:v>1.3333333333333244</c:v>
                </c:pt>
                <c:pt idx="36">
                  <c:v>1.4285714285714184</c:v>
                </c:pt>
                <c:pt idx="37">
                  <c:v>1.5384615384615266</c:v>
                </c:pt>
                <c:pt idx="38">
                  <c:v>1.6666666666666528</c:v>
                </c:pt>
                <c:pt idx="39">
                  <c:v>1.8181818181818015</c:v>
                </c:pt>
                <c:pt idx="40">
                  <c:v>1.99999999999998</c:v>
                </c:pt>
                <c:pt idx="41">
                  <c:v>2.2222222222221975</c:v>
                </c:pt>
                <c:pt idx="42">
                  <c:v>2.4999999999999685</c:v>
                </c:pt>
                <c:pt idx="43">
                  <c:v>2.8571428571427755</c:v>
                </c:pt>
                <c:pt idx="44">
                  <c:v>3.3333333333332225</c:v>
                </c:pt>
                <c:pt idx="45">
                  <c:v>3.9999999999998401</c:v>
                </c:pt>
                <c:pt idx="46">
                  <c:v>4.9999999999997495</c:v>
                </c:pt>
                <c:pt idx="47">
                  <c:v>6.6666666666662229</c:v>
                </c:pt>
                <c:pt idx="48">
                  <c:v>9.9999999999989999</c:v>
                </c:pt>
                <c:pt idx="49">
                  <c:v>19.999999999996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3DB8-4FC9-98D9-A080B9D5E251}"/>
            </c:ext>
          </c:extLst>
        </c:ser>
        <c:ser>
          <c:idx val="4"/>
          <c:order val="4"/>
          <c:tx>
            <c:strRef>
              <c:f>Sheet1!$H$1</c:f>
              <c:strCache>
                <c:ptCount val="1"/>
                <c:pt idx="0">
                  <c:v>4W Power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Sheet1!$H$2:$H$102</c:f>
              <c:numCache>
                <c:formatCode>General</c:formatCode>
                <c:ptCount val="101"/>
                <c:pt idx="0">
                  <c:v>-0.8</c:v>
                </c:pt>
                <c:pt idx="1">
                  <c:v>-0.81632653061224481</c:v>
                </c:pt>
                <c:pt idx="2">
                  <c:v>-0.83333333333333337</c:v>
                </c:pt>
                <c:pt idx="3">
                  <c:v>-0.85106382978723405</c:v>
                </c:pt>
                <c:pt idx="4">
                  <c:v>-0.86956521739130443</c:v>
                </c:pt>
                <c:pt idx="5">
                  <c:v>-0.88888888888888884</c:v>
                </c:pt>
                <c:pt idx="6">
                  <c:v>-0.90909090909090906</c:v>
                </c:pt>
                <c:pt idx="7">
                  <c:v>-0.93023255813953487</c:v>
                </c:pt>
                <c:pt idx="8">
                  <c:v>-0.95238095238095233</c:v>
                </c:pt>
                <c:pt idx="9">
                  <c:v>-0.97560975609756106</c:v>
                </c:pt>
                <c:pt idx="10">
                  <c:v>-1</c:v>
                </c:pt>
                <c:pt idx="11">
                  <c:v>-1.0256410256410258</c:v>
                </c:pt>
                <c:pt idx="12">
                  <c:v>-1.0526315789473684</c:v>
                </c:pt>
                <c:pt idx="13">
                  <c:v>-1.0810810810810809</c:v>
                </c:pt>
                <c:pt idx="14">
                  <c:v>-1.1111111111111112</c:v>
                </c:pt>
                <c:pt idx="15">
                  <c:v>-1.1428571428571395</c:v>
                </c:pt>
                <c:pt idx="16">
                  <c:v>-1.1764705882352906</c:v>
                </c:pt>
                <c:pt idx="17">
                  <c:v>-1.2121212121212084</c:v>
                </c:pt>
                <c:pt idx="18">
                  <c:v>-1.2499999999999962</c:v>
                </c:pt>
                <c:pt idx="19">
                  <c:v>-1.2903225806451573</c:v>
                </c:pt>
                <c:pt idx="20">
                  <c:v>-1.3333333333333288</c:v>
                </c:pt>
                <c:pt idx="21">
                  <c:v>-1.3793103448275814</c:v>
                </c:pt>
                <c:pt idx="22">
                  <c:v>-1.4285714285714235</c:v>
                </c:pt>
                <c:pt idx="23">
                  <c:v>-1.4814814814814761</c:v>
                </c:pt>
                <c:pt idx="24">
                  <c:v>-1.5384615384615326</c:v>
                </c:pt>
                <c:pt idx="25">
                  <c:v>-1.5999999999999934</c:v>
                </c:pt>
                <c:pt idx="26">
                  <c:v>-1.6666666666666596</c:v>
                </c:pt>
                <c:pt idx="27">
                  <c:v>-1.7391304347826011</c:v>
                </c:pt>
                <c:pt idx="28">
                  <c:v>-1.8181818181818099</c:v>
                </c:pt>
                <c:pt idx="29">
                  <c:v>-1.9047619047618958</c:v>
                </c:pt>
                <c:pt idx="30">
                  <c:v>-1.9999999999999898</c:v>
                </c:pt>
                <c:pt idx="31">
                  <c:v>-2.1052631578947261</c:v>
                </c:pt>
                <c:pt idx="32">
                  <c:v>-2.2222222222222099</c:v>
                </c:pt>
                <c:pt idx="33">
                  <c:v>-2.3529411764705745</c:v>
                </c:pt>
                <c:pt idx="34">
                  <c:v>-2.4999999999999845</c:v>
                </c:pt>
                <c:pt idx="35">
                  <c:v>-2.6666666666666488</c:v>
                </c:pt>
                <c:pt idx="36">
                  <c:v>-2.8571428571428368</c:v>
                </c:pt>
                <c:pt idx="37">
                  <c:v>-3.0769230769230531</c:v>
                </c:pt>
                <c:pt idx="38">
                  <c:v>-3.3333333333333055</c:v>
                </c:pt>
                <c:pt idx="39">
                  <c:v>-3.6363636363636029</c:v>
                </c:pt>
                <c:pt idx="40">
                  <c:v>-3.99999999999996</c:v>
                </c:pt>
                <c:pt idx="41">
                  <c:v>-4.4444444444443949</c:v>
                </c:pt>
                <c:pt idx="42">
                  <c:v>-4.9999999999999369</c:v>
                </c:pt>
                <c:pt idx="43">
                  <c:v>-5.714285714285551</c:v>
                </c:pt>
                <c:pt idx="44">
                  <c:v>-6.6666666666664449</c:v>
                </c:pt>
                <c:pt idx="45">
                  <c:v>-7.9999999999996803</c:v>
                </c:pt>
                <c:pt idx="46">
                  <c:v>-9.9999999999994991</c:v>
                </c:pt>
                <c:pt idx="47">
                  <c:v>-13.333333333332446</c:v>
                </c:pt>
                <c:pt idx="48">
                  <c:v>-19.999999999998</c:v>
                </c:pt>
                <c:pt idx="49">
                  <c:v>-39.999999999991999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3DB8-4FC9-98D9-A080B9D5E251}"/>
            </c:ext>
          </c:extLst>
        </c:ser>
        <c:ser>
          <c:idx val="5"/>
          <c:order val="5"/>
          <c:tx>
            <c:strRef>
              <c:f>Sheet1!$I$1</c:f>
              <c:strCache>
                <c:ptCount val="1"/>
                <c:pt idx="0">
                  <c:v>-4W Power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Sheet1!$I$2:$I$102</c:f>
              <c:numCache>
                <c:formatCode>General</c:formatCode>
                <c:ptCount val="101"/>
                <c:pt idx="0">
                  <c:v>0.8</c:v>
                </c:pt>
                <c:pt idx="1">
                  <c:v>0.81632653061224481</c:v>
                </c:pt>
                <c:pt idx="2">
                  <c:v>0.83333333333333337</c:v>
                </c:pt>
                <c:pt idx="3">
                  <c:v>0.85106382978723405</c:v>
                </c:pt>
                <c:pt idx="4">
                  <c:v>0.86956521739130443</c:v>
                </c:pt>
                <c:pt idx="5">
                  <c:v>0.88888888888888884</c:v>
                </c:pt>
                <c:pt idx="6">
                  <c:v>0.90909090909090906</c:v>
                </c:pt>
                <c:pt idx="7">
                  <c:v>0.93023255813953487</c:v>
                </c:pt>
                <c:pt idx="8">
                  <c:v>0.95238095238095233</c:v>
                </c:pt>
                <c:pt idx="9">
                  <c:v>0.97560975609756106</c:v>
                </c:pt>
                <c:pt idx="10">
                  <c:v>1</c:v>
                </c:pt>
                <c:pt idx="11">
                  <c:v>1.0256410256410258</c:v>
                </c:pt>
                <c:pt idx="12">
                  <c:v>1.0526315789473684</c:v>
                </c:pt>
                <c:pt idx="13">
                  <c:v>1.0810810810810809</c:v>
                </c:pt>
                <c:pt idx="14">
                  <c:v>1.1111111111111112</c:v>
                </c:pt>
                <c:pt idx="15">
                  <c:v>1.1428571428571395</c:v>
                </c:pt>
                <c:pt idx="16">
                  <c:v>1.1764705882352906</c:v>
                </c:pt>
                <c:pt idx="17">
                  <c:v>1.2121212121212084</c:v>
                </c:pt>
                <c:pt idx="18">
                  <c:v>1.2499999999999962</c:v>
                </c:pt>
                <c:pt idx="19">
                  <c:v>1.2903225806451573</c:v>
                </c:pt>
                <c:pt idx="20">
                  <c:v>1.3333333333333288</c:v>
                </c:pt>
                <c:pt idx="21">
                  <c:v>1.3793103448275814</c:v>
                </c:pt>
                <c:pt idx="22">
                  <c:v>1.4285714285714235</c:v>
                </c:pt>
                <c:pt idx="23">
                  <c:v>1.4814814814814761</c:v>
                </c:pt>
                <c:pt idx="24">
                  <c:v>1.5384615384615326</c:v>
                </c:pt>
                <c:pt idx="25">
                  <c:v>1.5999999999999934</c:v>
                </c:pt>
                <c:pt idx="26">
                  <c:v>1.6666666666666596</c:v>
                </c:pt>
                <c:pt idx="27">
                  <c:v>1.7391304347826011</c:v>
                </c:pt>
                <c:pt idx="28">
                  <c:v>1.8181818181818099</c:v>
                </c:pt>
                <c:pt idx="29">
                  <c:v>1.9047619047618958</c:v>
                </c:pt>
                <c:pt idx="30">
                  <c:v>1.9999999999999898</c:v>
                </c:pt>
                <c:pt idx="31">
                  <c:v>2.1052631578947261</c:v>
                </c:pt>
                <c:pt idx="32">
                  <c:v>2.2222222222222099</c:v>
                </c:pt>
                <c:pt idx="33">
                  <c:v>2.3529411764705745</c:v>
                </c:pt>
                <c:pt idx="34">
                  <c:v>2.4999999999999845</c:v>
                </c:pt>
                <c:pt idx="35">
                  <c:v>2.6666666666666488</c:v>
                </c:pt>
                <c:pt idx="36">
                  <c:v>2.8571428571428368</c:v>
                </c:pt>
                <c:pt idx="37">
                  <c:v>3.0769230769230531</c:v>
                </c:pt>
                <c:pt idx="38">
                  <c:v>3.3333333333333055</c:v>
                </c:pt>
                <c:pt idx="39">
                  <c:v>3.6363636363636029</c:v>
                </c:pt>
                <c:pt idx="40">
                  <c:v>3.99999999999996</c:v>
                </c:pt>
                <c:pt idx="41">
                  <c:v>4.4444444444443949</c:v>
                </c:pt>
                <c:pt idx="42">
                  <c:v>4.9999999999999369</c:v>
                </c:pt>
                <c:pt idx="43">
                  <c:v>5.714285714285551</c:v>
                </c:pt>
                <c:pt idx="44">
                  <c:v>6.6666666666664449</c:v>
                </c:pt>
                <c:pt idx="45">
                  <c:v>7.9999999999996803</c:v>
                </c:pt>
                <c:pt idx="46">
                  <c:v>9.9999999999994991</c:v>
                </c:pt>
                <c:pt idx="47">
                  <c:v>13.333333333332446</c:v>
                </c:pt>
                <c:pt idx="48">
                  <c:v>19.999999999998</c:v>
                </c:pt>
                <c:pt idx="49">
                  <c:v>39.999999999991999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3DB8-4FC9-98D9-A080B9D5E251}"/>
            </c:ext>
          </c:extLst>
        </c:ser>
        <c:ser>
          <c:idx val="6"/>
          <c:order val="6"/>
          <c:tx>
            <c:strRef>
              <c:f>Sheet1!$J$1</c:f>
              <c:strCache>
                <c:ptCount val="1"/>
                <c:pt idx="0">
                  <c:v>8W Power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Sheet1!$J$2:$J$102</c:f>
              <c:numCache>
                <c:formatCode>General</c:formatCode>
                <c:ptCount val="101"/>
                <c:pt idx="0">
                  <c:v>-1.6</c:v>
                </c:pt>
                <c:pt idx="1">
                  <c:v>-1.6326530612244896</c:v>
                </c:pt>
                <c:pt idx="2">
                  <c:v>-1.6666666666666667</c:v>
                </c:pt>
                <c:pt idx="3">
                  <c:v>-1.7021276595744681</c:v>
                </c:pt>
                <c:pt idx="4">
                  <c:v>-1.7391304347826089</c:v>
                </c:pt>
                <c:pt idx="5">
                  <c:v>-1.7777777777777777</c:v>
                </c:pt>
                <c:pt idx="6">
                  <c:v>-1.8181818181818181</c:v>
                </c:pt>
                <c:pt idx="7">
                  <c:v>-1.8604651162790697</c:v>
                </c:pt>
                <c:pt idx="8">
                  <c:v>-1.9047619047619047</c:v>
                </c:pt>
                <c:pt idx="9">
                  <c:v>-1.9512195121951221</c:v>
                </c:pt>
                <c:pt idx="10">
                  <c:v>-2</c:v>
                </c:pt>
                <c:pt idx="11">
                  <c:v>-2.0512820512820515</c:v>
                </c:pt>
                <c:pt idx="12">
                  <c:v>-2.1052631578947367</c:v>
                </c:pt>
                <c:pt idx="13">
                  <c:v>-2.1621621621621618</c:v>
                </c:pt>
                <c:pt idx="14">
                  <c:v>-2.2222222222222223</c:v>
                </c:pt>
                <c:pt idx="15">
                  <c:v>-2.2857142857142789</c:v>
                </c:pt>
                <c:pt idx="16">
                  <c:v>-2.3529411764705812</c:v>
                </c:pt>
                <c:pt idx="17">
                  <c:v>-2.4242424242424168</c:v>
                </c:pt>
                <c:pt idx="18">
                  <c:v>-2.4999999999999925</c:v>
                </c:pt>
                <c:pt idx="19">
                  <c:v>-2.5806451612903145</c:v>
                </c:pt>
                <c:pt idx="20">
                  <c:v>-2.6666666666666576</c:v>
                </c:pt>
                <c:pt idx="21">
                  <c:v>-2.7586206896551628</c:v>
                </c:pt>
                <c:pt idx="22">
                  <c:v>-2.857142857142847</c:v>
                </c:pt>
                <c:pt idx="23">
                  <c:v>-2.9629629629629521</c:v>
                </c:pt>
                <c:pt idx="24">
                  <c:v>-3.0769230769230651</c:v>
                </c:pt>
                <c:pt idx="25">
                  <c:v>-3.1999999999999869</c:v>
                </c:pt>
                <c:pt idx="26">
                  <c:v>-3.3333333333333193</c:v>
                </c:pt>
                <c:pt idx="27">
                  <c:v>-3.4782608695652022</c:v>
                </c:pt>
                <c:pt idx="28">
                  <c:v>-3.6363636363636198</c:v>
                </c:pt>
                <c:pt idx="29">
                  <c:v>-3.8095238095237915</c:v>
                </c:pt>
                <c:pt idx="30">
                  <c:v>-3.9999999999999796</c:v>
                </c:pt>
                <c:pt idx="31">
                  <c:v>-4.2105263157894521</c:v>
                </c:pt>
                <c:pt idx="32">
                  <c:v>-4.4444444444444198</c:v>
                </c:pt>
                <c:pt idx="33">
                  <c:v>-4.7058823529411491</c:v>
                </c:pt>
                <c:pt idx="34">
                  <c:v>-4.9999999999999689</c:v>
                </c:pt>
                <c:pt idx="35">
                  <c:v>-5.3333333333332975</c:v>
                </c:pt>
                <c:pt idx="36">
                  <c:v>-5.7142857142856736</c:v>
                </c:pt>
                <c:pt idx="37">
                  <c:v>-6.1538461538461062</c:v>
                </c:pt>
                <c:pt idx="38">
                  <c:v>-6.666666666666611</c:v>
                </c:pt>
                <c:pt idx="39">
                  <c:v>-7.2727272727272059</c:v>
                </c:pt>
                <c:pt idx="40">
                  <c:v>-7.9999999999999201</c:v>
                </c:pt>
                <c:pt idx="41">
                  <c:v>-8.8888888888887898</c:v>
                </c:pt>
                <c:pt idx="42">
                  <c:v>-9.9999999999998739</c:v>
                </c:pt>
                <c:pt idx="43">
                  <c:v>-11.428571428571102</c:v>
                </c:pt>
                <c:pt idx="44">
                  <c:v>-13.33333333333289</c:v>
                </c:pt>
                <c:pt idx="45">
                  <c:v>-15.999999999999361</c:v>
                </c:pt>
                <c:pt idx="46">
                  <c:v>-19.999999999998998</c:v>
                </c:pt>
                <c:pt idx="47">
                  <c:v>-26.666666666664891</c:v>
                </c:pt>
                <c:pt idx="48">
                  <c:v>-39.999999999996</c:v>
                </c:pt>
                <c:pt idx="49">
                  <c:v>-79.999999999983999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3DB8-4FC9-98D9-A080B9D5E251}"/>
            </c:ext>
          </c:extLst>
        </c:ser>
        <c:ser>
          <c:idx val="7"/>
          <c:order val="7"/>
          <c:tx>
            <c:strRef>
              <c:f>Sheet1!$K$1</c:f>
              <c:strCache>
                <c:ptCount val="1"/>
                <c:pt idx="0">
                  <c:v>-8W Power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Sheet1!$K$2:$K$102</c:f>
              <c:numCache>
                <c:formatCode>General</c:formatCode>
                <c:ptCount val="101"/>
                <c:pt idx="0">
                  <c:v>1.6</c:v>
                </c:pt>
                <c:pt idx="1">
                  <c:v>1.6326530612244896</c:v>
                </c:pt>
                <c:pt idx="2">
                  <c:v>1.6666666666666667</c:v>
                </c:pt>
                <c:pt idx="3">
                  <c:v>1.7021276595744681</c:v>
                </c:pt>
                <c:pt idx="4">
                  <c:v>1.7391304347826089</c:v>
                </c:pt>
                <c:pt idx="5">
                  <c:v>1.7777777777777777</c:v>
                </c:pt>
                <c:pt idx="6">
                  <c:v>1.8181818181818181</c:v>
                </c:pt>
                <c:pt idx="7">
                  <c:v>1.8604651162790697</c:v>
                </c:pt>
                <c:pt idx="8">
                  <c:v>1.9047619047619047</c:v>
                </c:pt>
                <c:pt idx="9">
                  <c:v>1.9512195121951221</c:v>
                </c:pt>
                <c:pt idx="10">
                  <c:v>2</c:v>
                </c:pt>
                <c:pt idx="11">
                  <c:v>2.0512820512820515</c:v>
                </c:pt>
                <c:pt idx="12">
                  <c:v>2.1052631578947367</c:v>
                </c:pt>
                <c:pt idx="13">
                  <c:v>2.1621621621621618</c:v>
                </c:pt>
                <c:pt idx="14">
                  <c:v>2.2222222222222223</c:v>
                </c:pt>
                <c:pt idx="15">
                  <c:v>2.2857142857142789</c:v>
                </c:pt>
                <c:pt idx="16">
                  <c:v>2.3529411764705812</c:v>
                </c:pt>
                <c:pt idx="17">
                  <c:v>2.4242424242424168</c:v>
                </c:pt>
                <c:pt idx="18">
                  <c:v>2.4999999999999925</c:v>
                </c:pt>
                <c:pt idx="19">
                  <c:v>2.5806451612903145</c:v>
                </c:pt>
                <c:pt idx="20">
                  <c:v>2.6666666666666576</c:v>
                </c:pt>
                <c:pt idx="21">
                  <c:v>2.7586206896551628</c:v>
                </c:pt>
                <c:pt idx="22">
                  <c:v>2.857142857142847</c:v>
                </c:pt>
                <c:pt idx="23">
                  <c:v>2.9629629629629521</c:v>
                </c:pt>
                <c:pt idx="24">
                  <c:v>3.0769230769230651</c:v>
                </c:pt>
                <c:pt idx="25">
                  <c:v>3.1999999999999869</c:v>
                </c:pt>
                <c:pt idx="26">
                  <c:v>3.3333333333333193</c:v>
                </c:pt>
                <c:pt idx="27">
                  <c:v>3.4782608695652022</c:v>
                </c:pt>
                <c:pt idx="28">
                  <c:v>3.6363636363636198</c:v>
                </c:pt>
                <c:pt idx="29">
                  <c:v>3.8095238095237915</c:v>
                </c:pt>
                <c:pt idx="30">
                  <c:v>3.9999999999999796</c:v>
                </c:pt>
                <c:pt idx="31">
                  <c:v>4.2105263157894521</c:v>
                </c:pt>
                <c:pt idx="32">
                  <c:v>4.4444444444444198</c:v>
                </c:pt>
                <c:pt idx="33">
                  <c:v>4.7058823529411491</c:v>
                </c:pt>
                <c:pt idx="34">
                  <c:v>4.9999999999999689</c:v>
                </c:pt>
                <c:pt idx="35">
                  <c:v>5.3333333333332975</c:v>
                </c:pt>
                <c:pt idx="36">
                  <c:v>5.7142857142856736</c:v>
                </c:pt>
                <c:pt idx="37">
                  <c:v>6.1538461538461062</c:v>
                </c:pt>
                <c:pt idx="38">
                  <c:v>6.666666666666611</c:v>
                </c:pt>
                <c:pt idx="39">
                  <c:v>7.2727272727272059</c:v>
                </c:pt>
                <c:pt idx="40">
                  <c:v>7.9999999999999201</c:v>
                </c:pt>
                <c:pt idx="41">
                  <c:v>8.8888888888887898</c:v>
                </c:pt>
                <c:pt idx="42">
                  <c:v>9.9999999999998739</c:v>
                </c:pt>
                <c:pt idx="43">
                  <c:v>11.428571428571102</c:v>
                </c:pt>
                <c:pt idx="44">
                  <c:v>13.33333333333289</c:v>
                </c:pt>
                <c:pt idx="45">
                  <c:v>15.999999999999361</c:v>
                </c:pt>
                <c:pt idx="46">
                  <c:v>19.999999999998998</c:v>
                </c:pt>
                <c:pt idx="47">
                  <c:v>26.666666666664891</c:v>
                </c:pt>
                <c:pt idx="48">
                  <c:v>39.999999999996</c:v>
                </c:pt>
                <c:pt idx="49">
                  <c:v>79.999999999983999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3DB8-4FC9-98D9-A080B9D5E251}"/>
            </c:ext>
          </c:extLst>
        </c:ser>
        <c:ser>
          <c:idx val="8"/>
          <c:order val="8"/>
          <c:tx>
            <c:strRef>
              <c:f>Sheet1!$L$1</c:f>
              <c:strCache>
                <c:ptCount val="1"/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Sheet1!$L$2:$L$102</c:f>
              <c:numCache>
                <c:formatCode>General</c:formatCode>
                <c:ptCount val="101"/>
                <c:pt idx="51">
                  <c:v>10.00000000000199</c:v>
                </c:pt>
                <c:pt idx="52">
                  <c:v>5.0000000000005</c:v>
                </c:pt>
                <c:pt idx="53">
                  <c:v>3.3333333333335555</c:v>
                </c:pt>
                <c:pt idx="54">
                  <c:v>2.5000000000001252</c:v>
                </c:pt>
                <c:pt idx="55">
                  <c:v>2.0000000000000799</c:v>
                </c:pt>
                <c:pt idx="56">
                  <c:v>1.6666666666667223</c:v>
                </c:pt>
                <c:pt idx="57">
                  <c:v>1.4285714285714695</c:v>
                </c:pt>
                <c:pt idx="58">
                  <c:v>1.2500000000000313</c:v>
                </c:pt>
                <c:pt idx="59">
                  <c:v>1.1111111111111358</c:v>
                </c:pt>
                <c:pt idx="60">
                  <c:v>1.00000000000002</c:v>
                </c:pt>
                <c:pt idx="61">
                  <c:v>0.90909090909092549</c:v>
                </c:pt>
                <c:pt idx="62">
                  <c:v>0.83333333333334725</c:v>
                </c:pt>
                <c:pt idx="63">
                  <c:v>0.76923076923078104</c:v>
                </c:pt>
                <c:pt idx="64">
                  <c:v>0.71428571428572452</c:v>
                </c:pt>
                <c:pt idx="65">
                  <c:v>0.66666666666667551</c:v>
                </c:pt>
                <c:pt idx="66">
                  <c:v>0.62500000000000777</c:v>
                </c:pt>
                <c:pt idx="67">
                  <c:v>0.58823529411765396</c:v>
                </c:pt>
                <c:pt idx="68">
                  <c:v>0.55555555555556169</c:v>
                </c:pt>
                <c:pt idx="69">
                  <c:v>0.52631578947368973</c:v>
                </c:pt>
                <c:pt idx="70">
                  <c:v>0.500000000000005</c:v>
                </c:pt>
                <c:pt idx="71">
                  <c:v>0.47619047619048299</c:v>
                </c:pt>
                <c:pt idx="72">
                  <c:v>0.45454545454546075</c:v>
                </c:pt>
                <c:pt idx="73">
                  <c:v>0.43478260869565782</c:v>
                </c:pt>
                <c:pt idx="74">
                  <c:v>0.41666666666667185</c:v>
                </c:pt>
                <c:pt idx="75">
                  <c:v>0.40000000000000485</c:v>
                </c:pt>
                <c:pt idx="76">
                  <c:v>0.38461538461538908</c:v>
                </c:pt>
                <c:pt idx="77">
                  <c:v>0.37037037037037451</c:v>
                </c:pt>
                <c:pt idx="78">
                  <c:v>0.35714285714286098</c:v>
                </c:pt>
                <c:pt idx="79">
                  <c:v>0.34482758620690013</c:v>
                </c:pt>
                <c:pt idx="80">
                  <c:v>0.3333333333333367</c:v>
                </c:pt>
                <c:pt idx="81">
                  <c:v>0.32258064516129348</c:v>
                </c:pt>
                <c:pt idx="82">
                  <c:v>0.31250000000000294</c:v>
                </c:pt>
                <c:pt idx="83">
                  <c:v>0.30303030303030576</c:v>
                </c:pt>
                <c:pt idx="84">
                  <c:v>0.29411764705882609</c:v>
                </c:pt>
                <c:pt idx="85">
                  <c:v>0.2857142857142882</c:v>
                </c:pt>
                <c:pt idx="86">
                  <c:v>0.27777777777778012</c:v>
                </c:pt>
                <c:pt idx="87">
                  <c:v>0.27027027027027245</c:v>
                </c:pt>
                <c:pt idx="88">
                  <c:v>0.2631578947368442</c:v>
                </c:pt>
                <c:pt idx="89">
                  <c:v>0.25641025641025839</c:v>
                </c:pt>
                <c:pt idx="90">
                  <c:v>0.25000000000000189</c:v>
                </c:pt>
                <c:pt idx="91">
                  <c:v>0.24390243902439201</c:v>
                </c:pt>
                <c:pt idx="92">
                  <c:v>0.2380952380952398</c:v>
                </c:pt>
                <c:pt idx="93">
                  <c:v>0.23255813953488536</c:v>
                </c:pt>
                <c:pt idx="94">
                  <c:v>0.22727272727272882</c:v>
                </c:pt>
                <c:pt idx="95">
                  <c:v>0.22222222222222371</c:v>
                </c:pt>
                <c:pt idx="96">
                  <c:v>0.2173913043478275</c:v>
                </c:pt>
                <c:pt idx="97">
                  <c:v>0.21276595744680987</c:v>
                </c:pt>
                <c:pt idx="98">
                  <c:v>0.20833333333333465</c:v>
                </c:pt>
                <c:pt idx="99">
                  <c:v>0.20408163265306287</c:v>
                </c:pt>
                <c:pt idx="100">
                  <c:v>0.20000000000000159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3DB8-4FC9-98D9-A080B9D5E251}"/>
            </c:ext>
          </c:extLst>
        </c:ser>
        <c:ser>
          <c:idx val="9"/>
          <c:order val="9"/>
          <c:tx>
            <c:strRef>
              <c:f>Sheet1!$M$1</c:f>
              <c:strCache>
                <c:ptCount val="1"/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Sheet1!$M$2:$M$102</c:f>
              <c:numCache>
                <c:formatCode>General</c:formatCode>
                <c:ptCount val="101"/>
                <c:pt idx="51">
                  <c:v>-10.00000000000199</c:v>
                </c:pt>
                <c:pt idx="52">
                  <c:v>-5.0000000000005</c:v>
                </c:pt>
                <c:pt idx="53">
                  <c:v>-3.3333333333335555</c:v>
                </c:pt>
                <c:pt idx="54">
                  <c:v>-2.5000000000001252</c:v>
                </c:pt>
                <c:pt idx="55">
                  <c:v>-2.0000000000000799</c:v>
                </c:pt>
                <c:pt idx="56">
                  <c:v>-1.6666666666667223</c:v>
                </c:pt>
                <c:pt idx="57">
                  <c:v>-1.4285714285714695</c:v>
                </c:pt>
                <c:pt idx="58">
                  <c:v>-1.2500000000000313</c:v>
                </c:pt>
                <c:pt idx="59">
                  <c:v>-1.1111111111111358</c:v>
                </c:pt>
                <c:pt idx="60">
                  <c:v>-1.00000000000002</c:v>
                </c:pt>
                <c:pt idx="61">
                  <c:v>-0.90909090909092549</c:v>
                </c:pt>
                <c:pt idx="62">
                  <c:v>-0.83333333333334725</c:v>
                </c:pt>
                <c:pt idx="63">
                  <c:v>-0.76923076923078104</c:v>
                </c:pt>
                <c:pt idx="64">
                  <c:v>-0.71428571428572452</c:v>
                </c:pt>
                <c:pt idx="65">
                  <c:v>-0.66666666666667551</c:v>
                </c:pt>
                <c:pt idx="66">
                  <c:v>-0.62500000000000777</c:v>
                </c:pt>
                <c:pt idx="67">
                  <c:v>-0.58823529411765396</c:v>
                </c:pt>
                <c:pt idx="68">
                  <c:v>-0.55555555555556169</c:v>
                </c:pt>
                <c:pt idx="69">
                  <c:v>-0.52631578947368973</c:v>
                </c:pt>
                <c:pt idx="70">
                  <c:v>-0.500000000000005</c:v>
                </c:pt>
                <c:pt idx="71">
                  <c:v>-0.47619047619048299</c:v>
                </c:pt>
                <c:pt idx="72">
                  <c:v>-0.45454545454546075</c:v>
                </c:pt>
                <c:pt idx="73">
                  <c:v>-0.43478260869565782</c:v>
                </c:pt>
                <c:pt idx="74">
                  <c:v>-0.41666666666667185</c:v>
                </c:pt>
                <c:pt idx="75">
                  <c:v>-0.40000000000000485</c:v>
                </c:pt>
                <c:pt idx="76">
                  <c:v>-0.38461538461538908</c:v>
                </c:pt>
                <c:pt idx="77">
                  <c:v>-0.37037037037037451</c:v>
                </c:pt>
                <c:pt idx="78">
                  <c:v>-0.35714285714286098</c:v>
                </c:pt>
                <c:pt idx="79">
                  <c:v>-0.34482758620690013</c:v>
                </c:pt>
                <c:pt idx="80">
                  <c:v>-0.3333333333333367</c:v>
                </c:pt>
                <c:pt idx="81">
                  <c:v>-0.32258064516129348</c:v>
                </c:pt>
                <c:pt idx="82">
                  <c:v>-0.31250000000000294</c:v>
                </c:pt>
                <c:pt idx="83">
                  <c:v>-0.30303030303030576</c:v>
                </c:pt>
                <c:pt idx="84">
                  <c:v>-0.29411764705882609</c:v>
                </c:pt>
                <c:pt idx="85">
                  <c:v>-0.2857142857142882</c:v>
                </c:pt>
                <c:pt idx="86">
                  <c:v>-0.27777777777778012</c:v>
                </c:pt>
                <c:pt idx="87">
                  <c:v>-0.27027027027027245</c:v>
                </c:pt>
                <c:pt idx="88">
                  <c:v>-0.2631578947368442</c:v>
                </c:pt>
                <c:pt idx="89">
                  <c:v>-0.25641025641025839</c:v>
                </c:pt>
                <c:pt idx="90">
                  <c:v>-0.25000000000000189</c:v>
                </c:pt>
                <c:pt idx="91">
                  <c:v>-0.24390243902439201</c:v>
                </c:pt>
                <c:pt idx="92">
                  <c:v>-0.2380952380952398</c:v>
                </c:pt>
                <c:pt idx="93">
                  <c:v>-0.23255813953488536</c:v>
                </c:pt>
                <c:pt idx="94">
                  <c:v>-0.22727272727272882</c:v>
                </c:pt>
                <c:pt idx="95">
                  <c:v>-0.22222222222222371</c:v>
                </c:pt>
                <c:pt idx="96">
                  <c:v>-0.2173913043478275</c:v>
                </c:pt>
                <c:pt idx="97">
                  <c:v>-0.21276595744680987</c:v>
                </c:pt>
                <c:pt idx="98">
                  <c:v>-0.20833333333333465</c:v>
                </c:pt>
                <c:pt idx="99">
                  <c:v>-0.20408163265306287</c:v>
                </c:pt>
                <c:pt idx="100">
                  <c:v>-0.20000000000000159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3DB8-4FC9-98D9-A080B9D5E251}"/>
            </c:ext>
          </c:extLst>
        </c:ser>
        <c:ser>
          <c:idx val="10"/>
          <c:order val="10"/>
          <c:tx>
            <c:strRef>
              <c:f>Sheet1!$N$1</c:f>
              <c:strCache>
                <c:ptCount val="1"/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Sheet1!$N$2:$N$102</c:f>
              <c:numCache>
                <c:formatCode>General</c:formatCode>
                <c:ptCount val="101"/>
                <c:pt idx="51">
                  <c:v>20.000000000003979</c:v>
                </c:pt>
                <c:pt idx="52">
                  <c:v>10.000000000001</c:v>
                </c:pt>
                <c:pt idx="53">
                  <c:v>6.6666666666671111</c:v>
                </c:pt>
                <c:pt idx="54">
                  <c:v>5.0000000000002505</c:v>
                </c:pt>
                <c:pt idx="55">
                  <c:v>4.0000000000001599</c:v>
                </c:pt>
                <c:pt idx="56">
                  <c:v>3.3333333333334445</c:v>
                </c:pt>
                <c:pt idx="57">
                  <c:v>2.8571428571429389</c:v>
                </c:pt>
                <c:pt idx="58">
                  <c:v>2.5000000000000626</c:v>
                </c:pt>
                <c:pt idx="59">
                  <c:v>2.2222222222222716</c:v>
                </c:pt>
                <c:pt idx="60">
                  <c:v>2.00000000000004</c:v>
                </c:pt>
                <c:pt idx="61">
                  <c:v>1.818181818181851</c:v>
                </c:pt>
                <c:pt idx="62">
                  <c:v>1.6666666666666945</c:v>
                </c:pt>
                <c:pt idx="63">
                  <c:v>1.5384615384615621</c:v>
                </c:pt>
                <c:pt idx="64">
                  <c:v>1.428571428571449</c:v>
                </c:pt>
                <c:pt idx="65">
                  <c:v>1.333333333333351</c:v>
                </c:pt>
                <c:pt idx="66">
                  <c:v>1.2500000000000155</c:v>
                </c:pt>
                <c:pt idx="67">
                  <c:v>1.1764705882353079</c:v>
                </c:pt>
                <c:pt idx="68">
                  <c:v>1.1111111111111234</c:v>
                </c:pt>
                <c:pt idx="69">
                  <c:v>1.0526315789473795</c:v>
                </c:pt>
                <c:pt idx="70">
                  <c:v>1.00000000000001</c:v>
                </c:pt>
                <c:pt idx="71">
                  <c:v>0.95238095238096598</c:v>
                </c:pt>
                <c:pt idx="72">
                  <c:v>0.9090909090909215</c:v>
                </c:pt>
                <c:pt idx="73">
                  <c:v>0.86956521739131565</c:v>
                </c:pt>
                <c:pt idx="74">
                  <c:v>0.8333333333333437</c:v>
                </c:pt>
                <c:pt idx="75">
                  <c:v>0.8000000000000097</c:v>
                </c:pt>
                <c:pt idx="76">
                  <c:v>0.76923076923077816</c:v>
                </c:pt>
                <c:pt idx="77">
                  <c:v>0.74074074074074903</c:v>
                </c:pt>
                <c:pt idx="78">
                  <c:v>0.71428571428572196</c:v>
                </c:pt>
                <c:pt idx="79">
                  <c:v>0.68965517241380025</c:v>
                </c:pt>
                <c:pt idx="80">
                  <c:v>0.6666666666666734</c:v>
                </c:pt>
                <c:pt idx="81">
                  <c:v>0.64516129032258696</c:v>
                </c:pt>
                <c:pt idx="82">
                  <c:v>0.62500000000000588</c:v>
                </c:pt>
                <c:pt idx="83">
                  <c:v>0.60606060606061152</c:v>
                </c:pt>
                <c:pt idx="84">
                  <c:v>0.58823529411765219</c:v>
                </c:pt>
                <c:pt idx="85">
                  <c:v>0.57142857142857639</c:v>
                </c:pt>
                <c:pt idx="86">
                  <c:v>0.55555555555556024</c:v>
                </c:pt>
                <c:pt idx="87">
                  <c:v>0.5405405405405449</c:v>
                </c:pt>
                <c:pt idx="88">
                  <c:v>0.5263157894736884</c:v>
                </c:pt>
                <c:pt idx="89">
                  <c:v>0.51282051282051677</c:v>
                </c:pt>
                <c:pt idx="90">
                  <c:v>0.50000000000000377</c:v>
                </c:pt>
                <c:pt idx="91">
                  <c:v>0.48780487804878403</c:v>
                </c:pt>
                <c:pt idx="92">
                  <c:v>0.47619047619047961</c:v>
                </c:pt>
                <c:pt idx="93">
                  <c:v>0.46511627906977071</c:v>
                </c:pt>
                <c:pt idx="94">
                  <c:v>0.45454545454545764</c:v>
                </c:pt>
                <c:pt idx="95">
                  <c:v>0.44444444444444742</c:v>
                </c:pt>
                <c:pt idx="96">
                  <c:v>0.43478260869565499</c:v>
                </c:pt>
                <c:pt idx="97">
                  <c:v>0.42553191489361974</c:v>
                </c:pt>
                <c:pt idx="98">
                  <c:v>0.41666666666666929</c:v>
                </c:pt>
                <c:pt idx="99">
                  <c:v>0.40816326530612573</c:v>
                </c:pt>
                <c:pt idx="100">
                  <c:v>0.40000000000000319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A-3DB8-4FC9-98D9-A080B9D5E251}"/>
            </c:ext>
          </c:extLst>
        </c:ser>
        <c:ser>
          <c:idx val="11"/>
          <c:order val="11"/>
          <c:tx>
            <c:strRef>
              <c:f>Sheet1!$O$1</c:f>
              <c:strCache>
                <c:ptCount val="1"/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Sheet1!$O$2:$O$102</c:f>
              <c:numCache>
                <c:formatCode>General</c:formatCode>
                <c:ptCount val="101"/>
                <c:pt idx="51">
                  <c:v>-20.000000000003979</c:v>
                </c:pt>
                <c:pt idx="52">
                  <c:v>-10.000000000001</c:v>
                </c:pt>
                <c:pt idx="53">
                  <c:v>-6.6666666666671111</c:v>
                </c:pt>
                <c:pt idx="54">
                  <c:v>-5.0000000000002505</c:v>
                </c:pt>
                <c:pt idx="55">
                  <c:v>-4.0000000000001599</c:v>
                </c:pt>
                <c:pt idx="56">
                  <c:v>-3.3333333333334445</c:v>
                </c:pt>
                <c:pt idx="57">
                  <c:v>-2.8571428571429389</c:v>
                </c:pt>
                <c:pt idx="58">
                  <c:v>-2.5000000000000626</c:v>
                </c:pt>
                <c:pt idx="59">
                  <c:v>-2.2222222222222716</c:v>
                </c:pt>
                <c:pt idx="60">
                  <c:v>-2.00000000000004</c:v>
                </c:pt>
                <c:pt idx="61">
                  <c:v>-1.818181818181851</c:v>
                </c:pt>
                <c:pt idx="62">
                  <c:v>-1.6666666666666945</c:v>
                </c:pt>
                <c:pt idx="63">
                  <c:v>-1.5384615384615621</c:v>
                </c:pt>
                <c:pt idx="64">
                  <c:v>-1.428571428571449</c:v>
                </c:pt>
                <c:pt idx="65">
                  <c:v>-1.333333333333351</c:v>
                </c:pt>
                <c:pt idx="66">
                  <c:v>-1.2500000000000155</c:v>
                </c:pt>
                <c:pt idx="67">
                  <c:v>-1.1764705882353079</c:v>
                </c:pt>
                <c:pt idx="68">
                  <c:v>-1.1111111111111234</c:v>
                </c:pt>
                <c:pt idx="69">
                  <c:v>-1.0526315789473795</c:v>
                </c:pt>
                <c:pt idx="70">
                  <c:v>-1.00000000000001</c:v>
                </c:pt>
                <c:pt idx="71">
                  <c:v>-0.95238095238096598</c:v>
                </c:pt>
                <c:pt idx="72">
                  <c:v>-0.9090909090909215</c:v>
                </c:pt>
                <c:pt idx="73">
                  <c:v>-0.86956521739131565</c:v>
                </c:pt>
                <c:pt idx="74">
                  <c:v>-0.8333333333333437</c:v>
                </c:pt>
                <c:pt idx="75">
                  <c:v>-0.8000000000000097</c:v>
                </c:pt>
                <c:pt idx="76">
                  <c:v>-0.76923076923077816</c:v>
                </c:pt>
                <c:pt idx="77">
                  <c:v>-0.74074074074074903</c:v>
                </c:pt>
                <c:pt idx="78">
                  <c:v>-0.71428571428572196</c:v>
                </c:pt>
                <c:pt idx="79">
                  <c:v>-0.68965517241380025</c:v>
                </c:pt>
                <c:pt idx="80">
                  <c:v>-0.6666666666666734</c:v>
                </c:pt>
                <c:pt idx="81">
                  <c:v>-0.64516129032258696</c:v>
                </c:pt>
                <c:pt idx="82">
                  <c:v>-0.62500000000000588</c:v>
                </c:pt>
                <c:pt idx="83">
                  <c:v>-0.60606060606061152</c:v>
                </c:pt>
                <c:pt idx="84">
                  <c:v>-0.58823529411765219</c:v>
                </c:pt>
                <c:pt idx="85">
                  <c:v>-0.57142857142857639</c:v>
                </c:pt>
                <c:pt idx="86">
                  <c:v>-0.55555555555556024</c:v>
                </c:pt>
                <c:pt idx="87">
                  <c:v>-0.5405405405405449</c:v>
                </c:pt>
                <c:pt idx="88">
                  <c:v>-0.5263157894736884</c:v>
                </c:pt>
                <c:pt idx="89">
                  <c:v>-0.51282051282051677</c:v>
                </c:pt>
                <c:pt idx="90">
                  <c:v>-0.50000000000000377</c:v>
                </c:pt>
                <c:pt idx="91">
                  <c:v>-0.48780487804878403</c:v>
                </c:pt>
                <c:pt idx="92">
                  <c:v>-0.47619047619047961</c:v>
                </c:pt>
                <c:pt idx="93">
                  <c:v>-0.46511627906977071</c:v>
                </c:pt>
                <c:pt idx="94">
                  <c:v>-0.45454545454545764</c:v>
                </c:pt>
                <c:pt idx="95">
                  <c:v>-0.44444444444444742</c:v>
                </c:pt>
                <c:pt idx="96">
                  <c:v>-0.43478260869565499</c:v>
                </c:pt>
                <c:pt idx="97">
                  <c:v>-0.42553191489361974</c:v>
                </c:pt>
                <c:pt idx="98">
                  <c:v>-0.41666666666666929</c:v>
                </c:pt>
                <c:pt idx="99">
                  <c:v>-0.40816326530612573</c:v>
                </c:pt>
                <c:pt idx="100">
                  <c:v>-0.40000000000000319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B-3DB8-4FC9-98D9-A080B9D5E251}"/>
            </c:ext>
          </c:extLst>
        </c:ser>
        <c:ser>
          <c:idx val="12"/>
          <c:order val="12"/>
          <c:tx>
            <c:strRef>
              <c:f>Sheet1!$P$1</c:f>
              <c:strCache>
                <c:ptCount val="1"/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Sheet1!$P$2:$P$102</c:f>
              <c:numCache>
                <c:formatCode>General</c:formatCode>
                <c:ptCount val="101"/>
                <c:pt idx="51">
                  <c:v>40.000000000007958</c:v>
                </c:pt>
                <c:pt idx="52">
                  <c:v>20.000000000002</c:v>
                </c:pt>
                <c:pt idx="53">
                  <c:v>13.333333333334222</c:v>
                </c:pt>
                <c:pt idx="54">
                  <c:v>10.000000000000501</c:v>
                </c:pt>
                <c:pt idx="55">
                  <c:v>8.0000000000003197</c:v>
                </c:pt>
                <c:pt idx="56">
                  <c:v>6.666666666666889</c:v>
                </c:pt>
                <c:pt idx="57">
                  <c:v>5.7142857142858778</c:v>
                </c:pt>
                <c:pt idx="58">
                  <c:v>5.0000000000001252</c:v>
                </c:pt>
                <c:pt idx="59">
                  <c:v>4.4444444444445432</c:v>
                </c:pt>
                <c:pt idx="60">
                  <c:v>4.0000000000000799</c:v>
                </c:pt>
                <c:pt idx="61">
                  <c:v>3.636363636363702</c:v>
                </c:pt>
                <c:pt idx="62">
                  <c:v>3.333333333333389</c:v>
                </c:pt>
                <c:pt idx="63">
                  <c:v>3.0769230769231242</c:v>
                </c:pt>
                <c:pt idx="64">
                  <c:v>2.8571428571428981</c:v>
                </c:pt>
                <c:pt idx="65">
                  <c:v>2.666666666666702</c:v>
                </c:pt>
                <c:pt idx="66">
                  <c:v>2.5000000000000311</c:v>
                </c:pt>
                <c:pt idx="67">
                  <c:v>2.3529411764706158</c:v>
                </c:pt>
                <c:pt idx="68">
                  <c:v>2.2222222222222467</c:v>
                </c:pt>
                <c:pt idx="69">
                  <c:v>2.1052631578947589</c:v>
                </c:pt>
                <c:pt idx="70">
                  <c:v>2.00000000000002</c:v>
                </c:pt>
                <c:pt idx="71">
                  <c:v>1.904761904761932</c:v>
                </c:pt>
                <c:pt idx="72">
                  <c:v>1.818181818181843</c:v>
                </c:pt>
                <c:pt idx="73">
                  <c:v>1.7391304347826313</c:v>
                </c:pt>
                <c:pt idx="74">
                  <c:v>1.6666666666666874</c:v>
                </c:pt>
                <c:pt idx="75">
                  <c:v>1.6000000000000194</c:v>
                </c:pt>
                <c:pt idx="76">
                  <c:v>1.5384615384615563</c:v>
                </c:pt>
                <c:pt idx="77">
                  <c:v>1.4814814814814981</c:v>
                </c:pt>
                <c:pt idx="78">
                  <c:v>1.4285714285714439</c:v>
                </c:pt>
                <c:pt idx="79">
                  <c:v>1.3793103448276005</c:v>
                </c:pt>
                <c:pt idx="80">
                  <c:v>1.3333333333333468</c:v>
                </c:pt>
                <c:pt idx="81">
                  <c:v>1.2903225806451739</c:v>
                </c:pt>
                <c:pt idx="82">
                  <c:v>1.2500000000000118</c:v>
                </c:pt>
                <c:pt idx="83">
                  <c:v>1.212121212121223</c:v>
                </c:pt>
                <c:pt idx="84">
                  <c:v>1.1764705882353044</c:v>
                </c:pt>
                <c:pt idx="85">
                  <c:v>1.1428571428571528</c:v>
                </c:pt>
                <c:pt idx="86">
                  <c:v>1.1111111111111205</c:v>
                </c:pt>
                <c:pt idx="87">
                  <c:v>1.0810810810810898</c:v>
                </c:pt>
                <c:pt idx="88">
                  <c:v>1.0526315789473768</c:v>
                </c:pt>
                <c:pt idx="89">
                  <c:v>1.0256410256410335</c:v>
                </c:pt>
                <c:pt idx="90">
                  <c:v>1.0000000000000075</c:v>
                </c:pt>
                <c:pt idx="91">
                  <c:v>0.97560975609756806</c:v>
                </c:pt>
                <c:pt idx="92">
                  <c:v>0.95238095238095921</c:v>
                </c:pt>
                <c:pt idx="93">
                  <c:v>0.93023255813954142</c:v>
                </c:pt>
                <c:pt idx="94">
                  <c:v>0.90909090909091528</c:v>
                </c:pt>
                <c:pt idx="95">
                  <c:v>0.88888888888889483</c:v>
                </c:pt>
                <c:pt idx="96">
                  <c:v>0.86956521739130999</c:v>
                </c:pt>
                <c:pt idx="97">
                  <c:v>0.85106382978723949</c:v>
                </c:pt>
                <c:pt idx="98">
                  <c:v>0.83333333333333859</c:v>
                </c:pt>
                <c:pt idx="99">
                  <c:v>0.81632653061225147</c:v>
                </c:pt>
                <c:pt idx="100">
                  <c:v>0.80000000000000637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C-3DB8-4FC9-98D9-A080B9D5E251}"/>
            </c:ext>
          </c:extLst>
        </c:ser>
        <c:ser>
          <c:idx val="13"/>
          <c:order val="13"/>
          <c:tx>
            <c:strRef>
              <c:f>Sheet1!$Q$1</c:f>
              <c:strCache>
                <c:ptCount val="1"/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Sheet1!$Q$2:$Q$102</c:f>
              <c:numCache>
                <c:formatCode>General</c:formatCode>
                <c:ptCount val="101"/>
                <c:pt idx="51">
                  <c:v>-40.000000000007958</c:v>
                </c:pt>
                <c:pt idx="52">
                  <c:v>-20.000000000002</c:v>
                </c:pt>
                <c:pt idx="53">
                  <c:v>-13.333333333334222</c:v>
                </c:pt>
                <c:pt idx="54">
                  <c:v>-10.000000000000501</c:v>
                </c:pt>
                <c:pt idx="55">
                  <c:v>-8.0000000000003197</c:v>
                </c:pt>
                <c:pt idx="56">
                  <c:v>-6.666666666666889</c:v>
                </c:pt>
                <c:pt idx="57">
                  <c:v>-5.7142857142858778</c:v>
                </c:pt>
                <c:pt idx="58">
                  <c:v>-5.0000000000001252</c:v>
                </c:pt>
                <c:pt idx="59">
                  <c:v>-4.4444444444445432</c:v>
                </c:pt>
                <c:pt idx="60">
                  <c:v>-4.0000000000000799</c:v>
                </c:pt>
                <c:pt idx="61">
                  <c:v>-3.636363636363702</c:v>
                </c:pt>
                <c:pt idx="62">
                  <c:v>-3.333333333333389</c:v>
                </c:pt>
                <c:pt idx="63">
                  <c:v>-3.0769230769231242</c:v>
                </c:pt>
                <c:pt idx="64">
                  <c:v>-2.8571428571428981</c:v>
                </c:pt>
                <c:pt idx="65">
                  <c:v>-2.666666666666702</c:v>
                </c:pt>
                <c:pt idx="66">
                  <c:v>-2.5000000000000311</c:v>
                </c:pt>
                <c:pt idx="67">
                  <c:v>-2.3529411764706158</c:v>
                </c:pt>
                <c:pt idx="68">
                  <c:v>-2.2222222222222467</c:v>
                </c:pt>
                <c:pt idx="69">
                  <c:v>-2.1052631578947589</c:v>
                </c:pt>
                <c:pt idx="70">
                  <c:v>-2.00000000000002</c:v>
                </c:pt>
                <c:pt idx="71">
                  <c:v>-1.904761904761932</c:v>
                </c:pt>
                <c:pt idx="72">
                  <c:v>-1.818181818181843</c:v>
                </c:pt>
                <c:pt idx="73">
                  <c:v>-1.7391304347826313</c:v>
                </c:pt>
                <c:pt idx="74">
                  <c:v>-1.6666666666666874</c:v>
                </c:pt>
                <c:pt idx="75">
                  <c:v>-1.6000000000000194</c:v>
                </c:pt>
                <c:pt idx="76">
                  <c:v>-1.5384615384615563</c:v>
                </c:pt>
                <c:pt idx="77">
                  <c:v>-1.4814814814814981</c:v>
                </c:pt>
                <c:pt idx="78">
                  <c:v>-1.4285714285714439</c:v>
                </c:pt>
                <c:pt idx="79">
                  <c:v>-1.3793103448276005</c:v>
                </c:pt>
                <c:pt idx="80">
                  <c:v>-1.3333333333333468</c:v>
                </c:pt>
                <c:pt idx="81">
                  <c:v>-1.2903225806451739</c:v>
                </c:pt>
                <c:pt idx="82">
                  <c:v>-1.2500000000000118</c:v>
                </c:pt>
                <c:pt idx="83">
                  <c:v>-1.212121212121223</c:v>
                </c:pt>
                <c:pt idx="84">
                  <c:v>-1.1764705882353044</c:v>
                </c:pt>
                <c:pt idx="85">
                  <c:v>-1.1428571428571528</c:v>
                </c:pt>
                <c:pt idx="86">
                  <c:v>-1.1111111111111205</c:v>
                </c:pt>
                <c:pt idx="87">
                  <c:v>-1.0810810810810898</c:v>
                </c:pt>
                <c:pt idx="88">
                  <c:v>-1.0526315789473768</c:v>
                </c:pt>
                <c:pt idx="89">
                  <c:v>-1.0256410256410335</c:v>
                </c:pt>
                <c:pt idx="90">
                  <c:v>-1.0000000000000075</c:v>
                </c:pt>
                <c:pt idx="91">
                  <c:v>-0.97560975609756806</c:v>
                </c:pt>
                <c:pt idx="92">
                  <c:v>-0.95238095238095921</c:v>
                </c:pt>
                <c:pt idx="93">
                  <c:v>-0.93023255813954142</c:v>
                </c:pt>
                <c:pt idx="94">
                  <c:v>-0.90909090909091528</c:v>
                </c:pt>
                <c:pt idx="95">
                  <c:v>-0.88888888888889483</c:v>
                </c:pt>
                <c:pt idx="96">
                  <c:v>-0.86956521739130999</c:v>
                </c:pt>
                <c:pt idx="97">
                  <c:v>-0.85106382978723949</c:v>
                </c:pt>
                <c:pt idx="98">
                  <c:v>-0.83333333333333859</c:v>
                </c:pt>
                <c:pt idx="99">
                  <c:v>-0.81632653061225147</c:v>
                </c:pt>
                <c:pt idx="100">
                  <c:v>-0.80000000000000637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D-3DB8-4FC9-98D9-A080B9D5E251}"/>
            </c:ext>
          </c:extLst>
        </c:ser>
        <c:ser>
          <c:idx val="14"/>
          <c:order val="14"/>
          <c:tx>
            <c:strRef>
              <c:f>Sheet1!$R$1</c:f>
              <c:strCache>
                <c:ptCount val="1"/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Sheet1!$R$2:$R$102</c:f>
              <c:numCache>
                <c:formatCode>General</c:formatCode>
                <c:ptCount val="101"/>
                <c:pt idx="51">
                  <c:v>80.000000000015916</c:v>
                </c:pt>
                <c:pt idx="52">
                  <c:v>40.000000000004</c:v>
                </c:pt>
                <c:pt idx="53">
                  <c:v>26.666666666668444</c:v>
                </c:pt>
                <c:pt idx="54">
                  <c:v>20.000000000001002</c:v>
                </c:pt>
                <c:pt idx="55">
                  <c:v>16.000000000000639</c:v>
                </c:pt>
                <c:pt idx="56">
                  <c:v>13.333333333333778</c:v>
                </c:pt>
                <c:pt idx="57">
                  <c:v>11.428571428571756</c:v>
                </c:pt>
                <c:pt idx="58">
                  <c:v>10.00000000000025</c:v>
                </c:pt>
                <c:pt idx="59">
                  <c:v>8.8888888888890865</c:v>
                </c:pt>
                <c:pt idx="60">
                  <c:v>8.0000000000001599</c:v>
                </c:pt>
                <c:pt idx="61">
                  <c:v>7.2727272727274039</c:v>
                </c:pt>
                <c:pt idx="62">
                  <c:v>6.666666666666778</c:v>
                </c:pt>
                <c:pt idx="63">
                  <c:v>6.1538461538462483</c:v>
                </c:pt>
                <c:pt idx="64">
                  <c:v>5.7142857142857961</c:v>
                </c:pt>
                <c:pt idx="65">
                  <c:v>5.3333333333334041</c:v>
                </c:pt>
                <c:pt idx="66">
                  <c:v>5.0000000000000622</c:v>
                </c:pt>
                <c:pt idx="67">
                  <c:v>4.7058823529412317</c:v>
                </c:pt>
                <c:pt idx="68">
                  <c:v>4.4444444444444935</c:v>
                </c:pt>
                <c:pt idx="69">
                  <c:v>4.2105263157895179</c:v>
                </c:pt>
                <c:pt idx="70">
                  <c:v>4.00000000000004</c:v>
                </c:pt>
                <c:pt idx="71">
                  <c:v>3.8095238095238639</c:v>
                </c:pt>
                <c:pt idx="72">
                  <c:v>3.636363636363686</c:v>
                </c:pt>
                <c:pt idx="73">
                  <c:v>3.4782608695652626</c:v>
                </c:pt>
                <c:pt idx="74">
                  <c:v>3.3333333333333748</c:v>
                </c:pt>
                <c:pt idx="75">
                  <c:v>3.2000000000000388</c:v>
                </c:pt>
                <c:pt idx="76">
                  <c:v>3.0769230769231126</c:v>
                </c:pt>
                <c:pt idx="77">
                  <c:v>2.9629629629629961</c:v>
                </c:pt>
                <c:pt idx="78">
                  <c:v>2.8571428571428878</c:v>
                </c:pt>
                <c:pt idx="79">
                  <c:v>2.758620689655201</c:v>
                </c:pt>
                <c:pt idx="80">
                  <c:v>2.6666666666666936</c:v>
                </c:pt>
                <c:pt idx="81">
                  <c:v>2.5806451612903478</c:v>
                </c:pt>
                <c:pt idx="82">
                  <c:v>2.5000000000000235</c:v>
                </c:pt>
                <c:pt idx="83">
                  <c:v>2.4242424242424461</c:v>
                </c:pt>
                <c:pt idx="84">
                  <c:v>2.3529411764706087</c:v>
                </c:pt>
                <c:pt idx="85">
                  <c:v>2.2857142857143056</c:v>
                </c:pt>
                <c:pt idx="86">
                  <c:v>2.222222222222241</c:v>
                </c:pt>
                <c:pt idx="87">
                  <c:v>2.1621621621621796</c:v>
                </c:pt>
                <c:pt idx="88">
                  <c:v>2.1052631578947536</c:v>
                </c:pt>
                <c:pt idx="89">
                  <c:v>2.0512820512820671</c:v>
                </c:pt>
                <c:pt idx="90">
                  <c:v>2.0000000000000151</c:v>
                </c:pt>
                <c:pt idx="91">
                  <c:v>1.9512195121951361</c:v>
                </c:pt>
                <c:pt idx="92">
                  <c:v>1.9047619047619184</c:v>
                </c:pt>
                <c:pt idx="93">
                  <c:v>1.8604651162790828</c:v>
                </c:pt>
                <c:pt idx="94">
                  <c:v>1.8181818181818306</c:v>
                </c:pt>
                <c:pt idx="95">
                  <c:v>1.7777777777777897</c:v>
                </c:pt>
                <c:pt idx="96">
                  <c:v>1.73913043478262</c:v>
                </c:pt>
                <c:pt idx="97">
                  <c:v>1.702127659574479</c:v>
                </c:pt>
                <c:pt idx="98">
                  <c:v>1.6666666666666772</c:v>
                </c:pt>
                <c:pt idx="99">
                  <c:v>1.6326530612245029</c:v>
                </c:pt>
                <c:pt idx="100">
                  <c:v>1.6000000000000127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E-3DB8-4FC9-98D9-A080B9D5E251}"/>
            </c:ext>
          </c:extLst>
        </c:ser>
        <c:ser>
          <c:idx val="15"/>
          <c:order val="15"/>
          <c:tx>
            <c:strRef>
              <c:f>Sheet1!$S$1</c:f>
              <c:strCache>
                <c:ptCount val="1"/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Sheet1!$S$2:$S$102</c:f>
              <c:numCache>
                <c:formatCode>General</c:formatCode>
                <c:ptCount val="101"/>
                <c:pt idx="51">
                  <c:v>-80.000000000015916</c:v>
                </c:pt>
                <c:pt idx="52">
                  <c:v>-40.000000000004</c:v>
                </c:pt>
                <c:pt idx="53">
                  <c:v>-26.666666666668444</c:v>
                </c:pt>
                <c:pt idx="54">
                  <c:v>-20.000000000001002</c:v>
                </c:pt>
                <c:pt idx="55">
                  <c:v>-16.000000000000639</c:v>
                </c:pt>
                <c:pt idx="56">
                  <c:v>-13.333333333333778</c:v>
                </c:pt>
                <c:pt idx="57">
                  <c:v>-11.428571428571756</c:v>
                </c:pt>
                <c:pt idx="58">
                  <c:v>-10.00000000000025</c:v>
                </c:pt>
                <c:pt idx="59">
                  <c:v>-8.8888888888890865</c:v>
                </c:pt>
                <c:pt idx="60">
                  <c:v>-8.0000000000001599</c:v>
                </c:pt>
                <c:pt idx="61">
                  <c:v>-7.2727272727274039</c:v>
                </c:pt>
                <c:pt idx="62">
                  <c:v>-6.666666666666778</c:v>
                </c:pt>
                <c:pt idx="63">
                  <c:v>-6.1538461538462483</c:v>
                </c:pt>
                <c:pt idx="64">
                  <c:v>-5.7142857142857961</c:v>
                </c:pt>
                <c:pt idx="65">
                  <c:v>-5.3333333333334041</c:v>
                </c:pt>
                <c:pt idx="66">
                  <c:v>-5.0000000000000622</c:v>
                </c:pt>
                <c:pt idx="67">
                  <c:v>-4.7058823529412317</c:v>
                </c:pt>
                <c:pt idx="68">
                  <c:v>-4.4444444444444935</c:v>
                </c:pt>
                <c:pt idx="69">
                  <c:v>-4.2105263157895179</c:v>
                </c:pt>
                <c:pt idx="70">
                  <c:v>-4.00000000000004</c:v>
                </c:pt>
                <c:pt idx="71">
                  <c:v>-3.8095238095238639</c:v>
                </c:pt>
                <c:pt idx="72">
                  <c:v>-3.636363636363686</c:v>
                </c:pt>
                <c:pt idx="73">
                  <c:v>-3.4782608695652626</c:v>
                </c:pt>
                <c:pt idx="74">
                  <c:v>-3.3333333333333748</c:v>
                </c:pt>
                <c:pt idx="75">
                  <c:v>-3.2000000000000388</c:v>
                </c:pt>
                <c:pt idx="76">
                  <c:v>-3.0769230769231126</c:v>
                </c:pt>
                <c:pt idx="77">
                  <c:v>-2.9629629629629961</c:v>
                </c:pt>
                <c:pt idx="78">
                  <c:v>-2.8571428571428878</c:v>
                </c:pt>
                <c:pt idx="79">
                  <c:v>-2.758620689655201</c:v>
                </c:pt>
                <c:pt idx="80">
                  <c:v>-2.6666666666666936</c:v>
                </c:pt>
                <c:pt idx="81">
                  <c:v>-2.5806451612903478</c:v>
                </c:pt>
                <c:pt idx="82">
                  <c:v>-2.5000000000000235</c:v>
                </c:pt>
                <c:pt idx="83">
                  <c:v>-2.4242424242424461</c:v>
                </c:pt>
                <c:pt idx="84">
                  <c:v>-2.3529411764706087</c:v>
                </c:pt>
                <c:pt idx="85">
                  <c:v>-2.2857142857143056</c:v>
                </c:pt>
                <c:pt idx="86">
                  <c:v>-2.222222222222241</c:v>
                </c:pt>
                <c:pt idx="87">
                  <c:v>-2.1621621621621796</c:v>
                </c:pt>
                <c:pt idx="88">
                  <c:v>-2.1052631578947536</c:v>
                </c:pt>
                <c:pt idx="89">
                  <c:v>-2.0512820512820671</c:v>
                </c:pt>
                <c:pt idx="90">
                  <c:v>-2.0000000000000151</c:v>
                </c:pt>
                <c:pt idx="91">
                  <c:v>-1.9512195121951361</c:v>
                </c:pt>
                <c:pt idx="92">
                  <c:v>-1.9047619047619184</c:v>
                </c:pt>
                <c:pt idx="93">
                  <c:v>-1.8604651162790828</c:v>
                </c:pt>
                <c:pt idx="94">
                  <c:v>-1.8181818181818306</c:v>
                </c:pt>
                <c:pt idx="95">
                  <c:v>-1.7777777777777897</c:v>
                </c:pt>
                <c:pt idx="96">
                  <c:v>-1.73913043478262</c:v>
                </c:pt>
                <c:pt idx="97">
                  <c:v>-1.702127659574479</c:v>
                </c:pt>
                <c:pt idx="98">
                  <c:v>-1.6666666666666772</c:v>
                </c:pt>
                <c:pt idx="99">
                  <c:v>-1.6326530612245029</c:v>
                </c:pt>
                <c:pt idx="100">
                  <c:v>-1.6000000000000127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F-3DB8-4FC9-98D9-A080B9D5E2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3190968"/>
        <c:axId val="603191296"/>
      </c:scatterChart>
      <c:valAx>
        <c:axId val="603190968"/>
        <c:scaling>
          <c:orientation val="minMax"/>
          <c:max val="5"/>
          <c:min val="-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bg1"/>
                    </a:solidFill>
                  </a:rPr>
                  <a:t>Voltage (V)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191296"/>
        <c:crosses val="autoZero"/>
        <c:crossBetween val="midCat"/>
      </c:valAx>
      <c:valAx>
        <c:axId val="603191296"/>
        <c:scaling>
          <c:orientation val="minMax"/>
          <c:max val="5"/>
          <c:min val="-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bg1"/>
                    </a:solidFill>
                  </a:rPr>
                  <a:t>Current (A)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1909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5213778751028877E-2"/>
          <c:y val="3.3107599699021821E-2"/>
          <c:w val="0.8638657741746778"/>
          <c:h val="0.88802094997718961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Sheet3!$A$4:$A$5</c:f>
              <c:numCache>
                <c:formatCode>General</c:formatCode>
                <c:ptCount val="2"/>
                <c:pt idx="0">
                  <c:v>6</c:v>
                </c:pt>
                <c:pt idx="1">
                  <c:v>6</c:v>
                </c:pt>
              </c:numCache>
            </c:numRef>
          </c:xVal>
          <c:yVal>
            <c:numRef>
              <c:f>Sheet3!$B$4:$B$5</c:f>
              <c:numCache>
                <c:formatCode>General</c:formatCode>
                <c:ptCount val="2"/>
                <c:pt idx="0">
                  <c:v>0</c:v>
                </c:pt>
                <c:pt idx="1">
                  <c:v>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AB4-4E81-91E7-CD7E9151E9B6}"/>
            </c:ext>
          </c:extLst>
        </c:ser>
        <c:ser>
          <c:idx val="1"/>
          <c:order val="1"/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Sheet3!$A$8:$A$9</c:f>
              <c:numCache>
                <c:formatCode>General</c:formatCode>
                <c:ptCount val="2"/>
                <c:pt idx="0">
                  <c:v>0</c:v>
                </c:pt>
                <c:pt idx="1">
                  <c:v>6</c:v>
                </c:pt>
              </c:numCache>
            </c:numRef>
          </c:xVal>
          <c:yVal>
            <c:numRef>
              <c:f>Sheet3!$B$8:$B$9</c:f>
              <c:numCache>
                <c:formatCode>General</c:formatCode>
                <c:ptCount val="2"/>
                <c:pt idx="0">
                  <c:v>4</c:v>
                </c:pt>
                <c:pt idx="1">
                  <c:v>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AB4-4E81-91E7-CD7E9151E9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7661256"/>
        <c:axId val="647659944"/>
      </c:scatterChart>
      <c:valAx>
        <c:axId val="647661256"/>
        <c:scaling>
          <c:orientation val="minMax"/>
          <c:max val="10"/>
          <c:min val="-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bg1"/>
                    </a:solidFill>
                  </a:rPr>
                  <a:t>Voltage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7659944"/>
        <c:crosses val="autoZero"/>
        <c:crossBetween val="midCat"/>
        <c:majorUnit val="2"/>
      </c:valAx>
      <c:valAx>
        <c:axId val="647659944"/>
        <c:scaling>
          <c:orientation val="minMax"/>
          <c:max val="10"/>
          <c:min val="-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bg1"/>
                    </a:solidFill>
                  </a:rPr>
                  <a:t>Current</a:t>
                </a:r>
              </a:p>
            </c:rich>
          </c:tx>
          <c:layout>
            <c:manualLayout>
              <c:xMode val="edge"/>
              <c:yMode val="edge"/>
              <c:x val="2.6298487836949377E-2"/>
              <c:y val="0.4212338920388901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7661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5213778751028877E-2"/>
          <c:y val="3.3107599699021821E-2"/>
          <c:w val="0.8638657741746778"/>
          <c:h val="0.88802094997718961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Sheet3!$A$4:$A$5</c:f>
              <c:numCache>
                <c:formatCode>General</c:formatCode>
                <c:ptCount val="2"/>
                <c:pt idx="0">
                  <c:v>6</c:v>
                </c:pt>
                <c:pt idx="1">
                  <c:v>6</c:v>
                </c:pt>
              </c:numCache>
            </c:numRef>
          </c:xVal>
          <c:yVal>
            <c:numRef>
              <c:f>Sheet3!$B$4:$B$5</c:f>
              <c:numCache>
                <c:formatCode>General</c:formatCode>
                <c:ptCount val="2"/>
                <c:pt idx="0">
                  <c:v>0</c:v>
                </c:pt>
                <c:pt idx="1">
                  <c:v>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C4A-4DF1-B058-78642FAEEA2E}"/>
            </c:ext>
          </c:extLst>
        </c:ser>
        <c:ser>
          <c:idx val="1"/>
          <c:order val="1"/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Sheet3!$A$8:$A$9</c:f>
              <c:numCache>
                <c:formatCode>General</c:formatCode>
                <c:ptCount val="2"/>
                <c:pt idx="0">
                  <c:v>0</c:v>
                </c:pt>
                <c:pt idx="1">
                  <c:v>6</c:v>
                </c:pt>
              </c:numCache>
            </c:numRef>
          </c:xVal>
          <c:yVal>
            <c:numRef>
              <c:f>Sheet3!$B$8:$B$9</c:f>
              <c:numCache>
                <c:formatCode>General</c:formatCode>
                <c:ptCount val="2"/>
                <c:pt idx="0">
                  <c:v>4</c:v>
                </c:pt>
                <c:pt idx="1">
                  <c:v>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6C4A-4DF1-B058-78642FAEEA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7661256"/>
        <c:axId val="647659944"/>
      </c:scatterChart>
      <c:valAx>
        <c:axId val="647661256"/>
        <c:scaling>
          <c:orientation val="minMax"/>
          <c:max val="1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bg1"/>
                    </a:solidFill>
                  </a:rPr>
                  <a:t>Voltage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7659944"/>
        <c:crosses val="autoZero"/>
        <c:crossBetween val="midCat"/>
        <c:majorUnit val="1"/>
      </c:valAx>
      <c:valAx>
        <c:axId val="647659944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bg1"/>
                    </a:solidFill>
                  </a:rPr>
                  <a:t>Current</a:t>
                </a:r>
              </a:p>
            </c:rich>
          </c:tx>
          <c:layout>
            <c:manualLayout>
              <c:xMode val="edge"/>
              <c:yMode val="edge"/>
              <c:x val="2.6298487836949377E-2"/>
              <c:y val="0.4212338920388901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7661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195215024913357"/>
          <c:y val="3.3107599699021821E-2"/>
          <c:w val="0.83712720431163035"/>
          <c:h val="0.85242302685261895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Sheet3!$A$4:$A$5</c:f>
              <c:numCache>
                <c:formatCode>General</c:formatCode>
                <c:ptCount val="2"/>
                <c:pt idx="0">
                  <c:v>6</c:v>
                </c:pt>
                <c:pt idx="1">
                  <c:v>6</c:v>
                </c:pt>
              </c:numCache>
            </c:numRef>
          </c:xVal>
          <c:yVal>
            <c:numRef>
              <c:f>Sheet3!$B$4:$B$5</c:f>
              <c:numCache>
                <c:formatCode>General</c:formatCode>
                <c:ptCount val="2"/>
                <c:pt idx="0">
                  <c:v>0</c:v>
                </c:pt>
                <c:pt idx="1">
                  <c:v>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EA4-4527-9DD5-66C5DA7AB1D9}"/>
            </c:ext>
          </c:extLst>
        </c:ser>
        <c:ser>
          <c:idx val="1"/>
          <c:order val="1"/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Sheet3!$A$8:$A$9</c:f>
              <c:numCache>
                <c:formatCode>General</c:formatCode>
                <c:ptCount val="2"/>
                <c:pt idx="0">
                  <c:v>0</c:v>
                </c:pt>
                <c:pt idx="1">
                  <c:v>6</c:v>
                </c:pt>
              </c:numCache>
            </c:numRef>
          </c:xVal>
          <c:yVal>
            <c:numRef>
              <c:f>Sheet3!$B$8:$B$9</c:f>
              <c:numCache>
                <c:formatCode>General</c:formatCode>
                <c:ptCount val="2"/>
                <c:pt idx="0">
                  <c:v>4</c:v>
                </c:pt>
                <c:pt idx="1">
                  <c:v>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EA4-4527-9DD5-66C5DA7AB1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7661256"/>
        <c:axId val="647659944"/>
      </c:scatterChart>
      <c:valAx>
        <c:axId val="647661256"/>
        <c:scaling>
          <c:orientation val="minMax"/>
          <c:max val="1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bg1"/>
                    </a:solidFill>
                  </a:rPr>
                  <a:t>Voltage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7659944"/>
        <c:crosses val="autoZero"/>
        <c:crossBetween val="midCat"/>
        <c:majorUnit val="1"/>
      </c:valAx>
      <c:valAx>
        <c:axId val="647659944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bg1"/>
                    </a:solidFill>
                  </a:rPr>
                  <a:t>Current</a:t>
                </a:r>
              </a:p>
            </c:rich>
          </c:tx>
          <c:layout>
            <c:manualLayout>
              <c:xMode val="edge"/>
              <c:yMode val="edge"/>
              <c:x val="5.562311908000884E-3"/>
              <c:y val="0.4054125685953295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7661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195215024913357"/>
          <c:y val="3.3107599699021821E-2"/>
          <c:w val="0.83712720431163035"/>
          <c:h val="0.85242302685261895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Sheet3!$A$4:$A$5</c:f>
              <c:numCache>
                <c:formatCode>General</c:formatCode>
                <c:ptCount val="2"/>
                <c:pt idx="0">
                  <c:v>6</c:v>
                </c:pt>
                <c:pt idx="1">
                  <c:v>6</c:v>
                </c:pt>
              </c:numCache>
            </c:numRef>
          </c:xVal>
          <c:yVal>
            <c:numRef>
              <c:f>Sheet3!$B$4:$B$5</c:f>
              <c:numCache>
                <c:formatCode>General</c:formatCode>
                <c:ptCount val="2"/>
                <c:pt idx="0">
                  <c:v>0</c:v>
                </c:pt>
                <c:pt idx="1">
                  <c:v>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EA4-4527-9DD5-66C5DA7AB1D9}"/>
            </c:ext>
          </c:extLst>
        </c:ser>
        <c:ser>
          <c:idx val="1"/>
          <c:order val="1"/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Sheet3!$A$8:$A$9</c:f>
              <c:numCache>
                <c:formatCode>General</c:formatCode>
                <c:ptCount val="2"/>
                <c:pt idx="0">
                  <c:v>0</c:v>
                </c:pt>
                <c:pt idx="1">
                  <c:v>6</c:v>
                </c:pt>
              </c:numCache>
            </c:numRef>
          </c:xVal>
          <c:yVal>
            <c:numRef>
              <c:f>Sheet3!$B$8:$B$9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EA4-4527-9DD5-66C5DA7AB1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7661256"/>
        <c:axId val="647659944"/>
      </c:scatterChart>
      <c:valAx>
        <c:axId val="647661256"/>
        <c:scaling>
          <c:orientation val="minMax"/>
          <c:max val="1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bg1"/>
                    </a:solidFill>
                  </a:rPr>
                  <a:t>Voltage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7659944"/>
        <c:crosses val="autoZero"/>
        <c:crossBetween val="midCat"/>
        <c:majorUnit val="1"/>
      </c:valAx>
      <c:valAx>
        <c:axId val="647659944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bg1"/>
                    </a:solidFill>
                  </a:rPr>
                  <a:t>Current</a:t>
                </a:r>
              </a:p>
            </c:rich>
          </c:tx>
          <c:layout>
            <c:manualLayout>
              <c:xMode val="edge"/>
              <c:yMode val="edge"/>
              <c:x val="5.562311908000884E-3"/>
              <c:y val="0.4054125685953295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7661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195215024913357"/>
          <c:y val="3.3107599699021821E-2"/>
          <c:w val="0.83712720431163035"/>
          <c:h val="0.85242302685261895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Sheet3!$A$4:$A$5</c:f>
              <c:numCache>
                <c:formatCode>General</c:formatCode>
                <c:ptCount val="2"/>
                <c:pt idx="0">
                  <c:v>6</c:v>
                </c:pt>
                <c:pt idx="1">
                  <c:v>6</c:v>
                </c:pt>
              </c:numCache>
            </c:numRef>
          </c:xVal>
          <c:yVal>
            <c:numRef>
              <c:f>Sheet3!$B$4:$B$5</c:f>
              <c:numCache>
                <c:formatCode>General</c:formatCode>
                <c:ptCount val="2"/>
                <c:pt idx="0">
                  <c:v>0</c:v>
                </c:pt>
                <c:pt idx="1">
                  <c:v>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EA4-4527-9DD5-66C5DA7AB1D9}"/>
            </c:ext>
          </c:extLst>
        </c:ser>
        <c:ser>
          <c:idx val="1"/>
          <c:order val="1"/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Sheet3!$A$8:$A$9</c:f>
              <c:numCache>
                <c:formatCode>General</c:formatCode>
                <c:ptCount val="2"/>
                <c:pt idx="0">
                  <c:v>0</c:v>
                </c:pt>
                <c:pt idx="1">
                  <c:v>6</c:v>
                </c:pt>
              </c:numCache>
            </c:numRef>
          </c:xVal>
          <c:yVal>
            <c:numRef>
              <c:f>Sheet3!$B$8:$B$9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EA4-4527-9DD5-66C5DA7AB1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7661256"/>
        <c:axId val="647659944"/>
      </c:scatterChart>
      <c:valAx>
        <c:axId val="647661256"/>
        <c:scaling>
          <c:orientation val="minMax"/>
          <c:max val="1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bg1"/>
                    </a:solidFill>
                  </a:rPr>
                  <a:t>Voltage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7659944"/>
        <c:crosses val="autoZero"/>
        <c:crossBetween val="midCat"/>
        <c:majorUnit val="1"/>
      </c:valAx>
      <c:valAx>
        <c:axId val="647659944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bg1"/>
                    </a:solidFill>
                  </a:rPr>
                  <a:t>Current</a:t>
                </a:r>
              </a:p>
            </c:rich>
          </c:tx>
          <c:layout>
            <c:manualLayout>
              <c:xMode val="edge"/>
              <c:yMode val="edge"/>
              <c:x val="5.562311908000884E-3"/>
              <c:y val="0.4054125685953295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7661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6267882162407618E-2"/>
          <c:y val="2.9034059184812954E-2"/>
          <c:w val="0.94276438027200893"/>
          <c:h val="0.94639865996649919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Current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Sheet2!$A$2:$A$102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0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Sheet2!$B$2:$B$102</c:f>
              <c:numCache>
                <c:formatCode>General</c:formatCode>
                <c:ptCount val="101"/>
                <c:pt idx="11">
                  <c:v>-1</c:v>
                </c:pt>
                <c:pt idx="12">
                  <c:v>-3.9999999999999998E-6</c:v>
                </c:pt>
                <c:pt idx="13">
                  <c:v>-3.7000000000000002E-6</c:v>
                </c:pt>
                <c:pt idx="14">
                  <c:v>-3.5999999999999998E-6</c:v>
                </c:pt>
                <c:pt idx="15">
                  <c:v>-3.5000000000000101E-6</c:v>
                </c:pt>
                <c:pt idx="16">
                  <c:v>-3.4000000000000098E-6</c:v>
                </c:pt>
                <c:pt idx="17">
                  <c:v>-3.3000000000000099E-6</c:v>
                </c:pt>
                <c:pt idx="18">
                  <c:v>-3.2000000000000096E-6</c:v>
                </c:pt>
                <c:pt idx="19">
                  <c:v>-3.1000000000000097E-6</c:v>
                </c:pt>
                <c:pt idx="20">
                  <c:v>-3.0000000000000102E-6</c:v>
                </c:pt>
                <c:pt idx="21">
                  <c:v>-2.9000000000000099E-6</c:v>
                </c:pt>
                <c:pt idx="22">
                  <c:v>-2.80000000000001E-6</c:v>
                </c:pt>
                <c:pt idx="23">
                  <c:v>-2.7000000000000097E-6</c:v>
                </c:pt>
                <c:pt idx="24">
                  <c:v>-2.6000000000000098E-6</c:v>
                </c:pt>
                <c:pt idx="25">
                  <c:v>-2.5000000000000099E-6</c:v>
                </c:pt>
                <c:pt idx="26">
                  <c:v>-2.4000000000000101E-6</c:v>
                </c:pt>
                <c:pt idx="27">
                  <c:v>-2.3000000000000097E-6</c:v>
                </c:pt>
                <c:pt idx="28">
                  <c:v>-2.2000000000000099E-6</c:v>
                </c:pt>
                <c:pt idx="29">
                  <c:v>-2.10000000000001E-6</c:v>
                </c:pt>
                <c:pt idx="30">
                  <c:v>-2.0000000000000101E-6</c:v>
                </c:pt>
                <c:pt idx="31">
                  <c:v>-1.9000000000000098E-6</c:v>
                </c:pt>
                <c:pt idx="32">
                  <c:v>-1.8000000000000099E-6</c:v>
                </c:pt>
                <c:pt idx="33">
                  <c:v>-1.7000000000000098E-6</c:v>
                </c:pt>
                <c:pt idx="34">
                  <c:v>-1.6000000000000101E-6</c:v>
                </c:pt>
                <c:pt idx="35">
                  <c:v>-1.50000000000001E-6</c:v>
                </c:pt>
                <c:pt idx="36">
                  <c:v>-1.4000000000000099E-6</c:v>
                </c:pt>
                <c:pt idx="37">
                  <c:v>-1.30000000000001E-6</c:v>
                </c:pt>
                <c:pt idx="38">
                  <c:v>-1.2000000000000099E-6</c:v>
                </c:pt>
                <c:pt idx="39">
                  <c:v>-1.10000000000001E-6</c:v>
                </c:pt>
                <c:pt idx="40">
                  <c:v>-1.0000000000000099E-6</c:v>
                </c:pt>
                <c:pt idx="41">
                  <c:v>-9.0000000000001002E-7</c:v>
                </c:pt>
                <c:pt idx="42">
                  <c:v>-8.0000000000001002E-7</c:v>
                </c:pt>
                <c:pt idx="43">
                  <c:v>-7.0000000000001998E-7</c:v>
                </c:pt>
                <c:pt idx="44">
                  <c:v>-6.0000000000001998E-7</c:v>
                </c:pt>
                <c:pt idx="45">
                  <c:v>-5.0000000000001999E-7</c:v>
                </c:pt>
                <c:pt idx="46">
                  <c:v>-4.0000000000001999E-7</c:v>
                </c:pt>
                <c:pt idx="47">
                  <c:v>-3.0000000000001994E-7</c:v>
                </c:pt>
                <c:pt idx="48">
                  <c:v>-2.0000000000001998E-7</c:v>
                </c:pt>
                <c:pt idx="49">
                  <c:v>-1.0000000000001999E-7</c:v>
                </c:pt>
                <c:pt idx="50">
                  <c:v>0</c:v>
                </c:pt>
                <c:pt idx="51">
                  <c:v>9.0950432014407295E-13</c:v>
                </c:pt>
                <c:pt idx="52">
                  <c:v>2.3283310595706703E-10</c:v>
                </c:pt>
                <c:pt idx="53">
                  <c:v>5.9672578444715815E-9</c:v>
                </c:pt>
                <c:pt idx="54">
                  <c:v>5.9605275125032997E-8</c:v>
                </c:pt>
                <c:pt idx="55">
                  <c:v>3.5527512505673044E-7</c:v>
                </c:pt>
                <c:pt idx="56">
                  <c:v>1.5276180081851316E-6</c:v>
                </c:pt>
                <c:pt idx="57">
                  <c:v>5.2431114142780182E-6</c:v>
                </c:pt>
                <c:pt idx="58">
                  <c:v>1.5258950432011493E-5</c:v>
                </c:pt>
                <c:pt idx="59">
                  <c:v>3.9151178717591966E-5</c:v>
                </c:pt>
                <c:pt idx="60">
                  <c:v>9.0950432014537535E-5</c:v>
                </c:pt>
                <c:pt idx="61">
                  <c:v>1.9496032833103135E-4</c:v>
                </c:pt>
                <c:pt idx="62">
                  <c:v>3.910702100954458E-4</c:v>
                </c:pt>
                <c:pt idx="63">
                  <c:v>7.4191061482482953E-4</c:v>
                </c:pt>
                <c:pt idx="64">
                  <c:v>1.342236522055326E-3</c:v>
                </c:pt>
                <c:pt idx="65">
                  <c:v>2.3309600954977048E-3</c:v>
                </c:pt>
                <c:pt idx="66">
                  <c:v>3.9062913105953386E-3</c:v>
                </c:pt>
                <c:pt idx="67">
                  <c:v>6.3444815288761624E-3</c:v>
                </c:pt>
                <c:pt idx="68">
                  <c:v>1.0022701751704433E-2</c:v>
                </c:pt>
                <c:pt idx="69">
                  <c:v>1.5446623957251996E-2</c:v>
                </c:pt>
                <c:pt idx="70">
                  <c:v>2.3283310595723469E-2</c:v>
                </c:pt>
                <c:pt idx="71">
                  <c:v>3.440005398908199E-2</c:v>
                </c:pt>
                <c:pt idx="72">
                  <c:v>4.9909844052745789E-2</c:v>
                </c:pt>
                <c:pt idx="73">
                  <c:v>7.1224179427914383E-2</c:v>
                </c:pt>
                <c:pt idx="74">
                  <c:v>0.10011397378443751</c:v>
                </c:pt>
                <c:pt idx="75">
                  <c:v>0.13877934572531628</c:v>
                </c:pt>
                <c:pt idx="76">
                  <c:v>0.18992911739516202</c:v>
                </c:pt>
                <c:pt idx="77">
                  <c:v>0.25687088356614352</c:v>
                </c:pt>
                <c:pt idx="78">
                  <c:v>0.34361254964617338</c:v>
                </c:pt>
                <c:pt idx="79">
                  <c:v>0.45497627372529198</c:v>
                </c:pt>
                <c:pt idx="80">
                  <c:v>0.59672578444742796</c:v>
                </c:pt>
                <c:pt idx="81">
                  <c:v>0.7757080831659241</c:v>
                </c:pt>
                <c:pt idx="82">
                  <c:v>1.0000105755124307</c:v>
                </c:pt>
                <c:pt idx="83">
                  <c:v>1.2791347141799887</c:v>
                </c:pt>
                <c:pt idx="84">
                  <c:v>1.6241872713923364</c:v>
                </c:pt>
                <c:pt idx="85">
                  <c:v>2.048090396202678</c:v>
                </c:pt>
                <c:pt idx="86">
                  <c:v>2.5658116484363891</c:v>
                </c:pt>
                <c:pt idx="87">
                  <c:v>3.1946152377633217</c:v>
                </c:pt>
                <c:pt idx="88">
                  <c:v>3.9543357330565949</c:v>
                </c:pt>
                <c:pt idx="89">
                  <c:v>4.867675543866004</c:v>
                </c:pt>
                <c:pt idx="90">
                  <c:v>5.9605275125053243</c:v>
                </c:pt>
                <c:pt idx="91">
                  <c:v>7.2623239919240898</c:v>
                </c:pt>
                <c:pt idx="92">
                  <c:v>8.806413821205501</c:v>
                </c:pt>
                <c:pt idx="93">
                  <c:v>10.630468647203585</c:v>
                </c:pt>
                <c:pt idx="94">
                  <c:v>12.776920077503625</c:v>
                </c:pt>
                <c:pt idx="95">
                  <c:v>15.293429186561259</c:v>
                </c:pt>
                <c:pt idx="96">
                  <c:v>18.233389933547034</c:v>
                </c:pt>
                <c:pt idx="97">
                  <c:v>21.656468087093941</c:v>
                </c:pt>
                <c:pt idx="98">
                  <c:v>25.629177288817257</c:v>
                </c:pt>
                <c:pt idx="99">
                  <c:v>30.225493924146292</c:v>
                </c:pt>
                <c:pt idx="100">
                  <c:v>35.527512505682139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347-4AFD-B3C6-566871779959}"/>
            </c:ext>
          </c:extLst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3W</c:v>
                </c:pt>
              </c:strCache>
            </c:strRef>
          </c:tx>
          <c:spPr>
            <a:ln w="19050" cap="rnd">
              <a:solidFill>
                <a:srgbClr val="00B050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Sheet2!$A$2:$A$102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0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Sheet2!$C$2:$C$102</c:f>
              <c:numCache>
                <c:formatCode>General</c:formatCode>
                <c:ptCount val="101"/>
                <c:pt idx="0">
                  <c:v>-0.6</c:v>
                </c:pt>
                <c:pt idx="1">
                  <c:v>-0.61224489795918358</c:v>
                </c:pt>
                <c:pt idx="2">
                  <c:v>-0.625</c:v>
                </c:pt>
                <c:pt idx="3">
                  <c:v>-0.63829787234042545</c:v>
                </c:pt>
                <c:pt idx="4">
                  <c:v>-0.65217391304347827</c:v>
                </c:pt>
                <c:pt idx="5">
                  <c:v>-0.66666666666666663</c:v>
                </c:pt>
                <c:pt idx="6">
                  <c:v>-0.68181818181818177</c:v>
                </c:pt>
                <c:pt idx="7">
                  <c:v>-0.69767441860465118</c:v>
                </c:pt>
                <c:pt idx="8">
                  <c:v>-0.7142857142857143</c:v>
                </c:pt>
                <c:pt idx="9">
                  <c:v>-0.73170731707317083</c:v>
                </c:pt>
                <c:pt idx="10">
                  <c:v>-0.75</c:v>
                </c:pt>
                <c:pt idx="11">
                  <c:v>-0.76923076923076927</c:v>
                </c:pt>
                <c:pt idx="12">
                  <c:v>-0.78947368421052633</c:v>
                </c:pt>
                <c:pt idx="13">
                  <c:v>-0.81081081081081074</c:v>
                </c:pt>
                <c:pt idx="14">
                  <c:v>-0.83333333333333326</c:v>
                </c:pt>
                <c:pt idx="15">
                  <c:v>-0.85714285714285465</c:v>
                </c:pt>
                <c:pt idx="16">
                  <c:v>-0.88235294117646801</c:v>
                </c:pt>
                <c:pt idx="17">
                  <c:v>-0.90909090909090629</c:v>
                </c:pt>
                <c:pt idx="18">
                  <c:v>-0.93749999999999711</c:v>
                </c:pt>
                <c:pt idx="19">
                  <c:v>-0.96774193548386789</c:v>
                </c:pt>
                <c:pt idx="20">
                  <c:v>-0.99999999999999656</c:v>
                </c:pt>
                <c:pt idx="21">
                  <c:v>-1.0344827586206859</c:v>
                </c:pt>
                <c:pt idx="22">
                  <c:v>-1.0714285714285676</c:v>
                </c:pt>
                <c:pt idx="23">
                  <c:v>-1.1111111111111069</c:v>
                </c:pt>
                <c:pt idx="24">
                  <c:v>-1.1538461538461495</c:v>
                </c:pt>
                <c:pt idx="25">
                  <c:v>-1.1999999999999951</c:v>
                </c:pt>
                <c:pt idx="26">
                  <c:v>-1.2499999999999947</c:v>
                </c:pt>
                <c:pt idx="27">
                  <c:v>-1.3043478260869508</c:v>
                </c:pt>
                <c:pt idx="28">
                  <c:v>-1.3636363636363575</c:v>
                </c:pt>
                <c:pt idx="29">
                  <c:v>-1.4285714285714219</c:v>
                </c:pt>
                <c:pt idx="30">
                  <c:v>-1.4999999999999925</c:v>
                </c:pt>
                <c:pt idx="31">
                  <c:v>-1.5789473684210444</c:v>
                </c:pt>
                <c:pt idx="32">
                  <c:v>-1.6666666666666574</c:v>
                </c:pt>
                <c:pt idx="33">
                  <c:v>-1.7647058823529309</c:v>
                </c:pt>
                <c:pt idx="34">
                  <c:v>-1.8749999999999882</c:v>
                </c:pt>
                <c:pt idx="35">
                  <c:v>-1.9999999999999867</c:v>
                </c:pt>
                <c:pt idx="36">
                  <c:v>-2.1428571428571277</c:v>
                </c:pt>
                <c:pt idx="37">
                  <c:v>-2.3076923076922897</c:v>
                </c:pt>
                <c:pt idx="38">
                  <c:v>-2.4999999999999791</c:v>
                </c:pt>
                <c:pt idx="39">
                  <c:v>-2.7272727272727022</c:v>
                </c:pt>
                <c:pt idx="40">
                  <c:v>-2.9999999999999702</c:v>
                </c:pt>
                <c:pt idx="41">
                  <c:v>-3.3333333333332962</c:v>
                </c:pt>
                <c:pt idx="42">
                  <c:v>-3.7499999999999529</c:v>
                </c:pt>
                <c:pt idx="43">
                  <c:v>-4.285714285714163</c:v>
                </c:pt>
                <c:pt idx="44">
                  <c:v>-4.9999999999998339</c:v>
                </c:pt>
                <c:pt idx="45">
                  <c:v>-5.9999999999997602</c:v>
                </c:pt>
                <c:pt idx="46">
                  <c:v>-7.4999999999996252</c:v>
                </c:pt>
                <c:pt idx="47">
                  <c:v>-9.9999999999993339</c:v>
                </c:pt>
                <c:pt idx="48">
                  <c:v>-14.999999999998501</c:v>
                </c:pt>
                <c:pt idx="49">
                  <c:v>-29.999999999993999</c:v>
                </c:pt>
                <c:pt idx="51">
                  <c:v>30.000000000005969</c:v>
                </c:pt>
                <c:pt idx="52">
                  <c:v>15.000000000001499</c:v>
                </c:pt>
                <c:pt idx="53">
                  <c:v>10.000000000000666</c:v>
                </c:pt>
                <c:pt idx="54">
                  <c:v>7.5000000000003757</c:v>
                </c:pt>
                <c:pt idx="55">
                  <c:v>6.0000000000002398</c:v>
                </c:pt>
                <c:pt idx="56">
                  <c:v>5.000000000000167</c:v>
                </c:pt>
                <c:pt idx="57">
                  <c:v>4.2857142857144082</c:v>
                </c:pt>
                <c:pt idx="58">
                  <c:v>3.7500000000000941</c:v>
                </c:pt>
                <c:pt idx="59">
                  <c:v>3.3333333333334072</c:v>
                </c:pt>
                <c:pt idx="60">
                  <c:v>3.00000000000006</c:v>
                </c:pt>
                <c:pt idx="61">
                  <c:v>2.7272727272727768</c:v>
                </c:pt>
                <c:pt idx="62">
                  <c:v>2.5000000000000417</c:v>
                </c:pt>
                <c:pt idx="63">
                  <c:v>2.307692307692343</c:v>
                </c:pt>
                <c:pt idx="64">
                  <c:v>2.1428571428571734</c:v>
                </c:pt>
                <c:pt idx="65">
                  <c:v>2.0000000000000266</c:v>
                </c:pt>
                <c:pt idx="66">
                  <c:v>1.8750000000000233</c:v>
                </c:pt>
                <c:pt idx="67">
                  <c:v>1.764705882352962</c:v>
                </c:pt>
                <c:pt idx="68">
                  <c:v>1.6666666666666852</c:v>
                </c:pt>
                <c:pt idx="69">
                  <c:v>1.5789473684210693</c:v>
                </c:pt>
                <c:pt idx="70">
                  <c:v>1.5000000000000151</c:v>
                </c:pt>
                <c:pt idx="71">
                  <c:v>1.428571428571449</c:v>
                </c:pt>
                <c:pt idx="72">
                  <c:v>1.3636363636363822</c:v>
                </c:pt>
                <c:pt idx="73">
                  <c:v>1.3043478260869734</c:v>
                </c:pt>
                <c:pt idx="74">
                  <c:v>1.2500000000000155</c:v>
                </c:pt>
                <c:pt idx="75">
                  <c:v>1.2000000000000144</c:v>
                </c:pt>
                <c:pt idx="76">
                  <c:v>1.1538461538461673</c:v>
                </c:pt>
                <c:pt idx="77">
                  <c:v>1.1111111111111234</c:v>
                </c:pt>
                <c:pt idx="78">
                  <c:v>1.0714285714285829</c:v>
                </c:pt>
                <c:pt idx="79">
                  <c:v>1.0344827586207004</c:v>
                </c:pt>
                <c:pt idx="80">
                  <c:v>1.00000000000001</c:v>
                </c:pt>
                <c:pt idx="81">
                  <c:v>0.96774193548388032</c:v>
                </c:pt>
                <c:pt idx="82">
                  <c:v>0.93750000000000877</c:v>
                </c:pt>
                <c:pt idx="83">
                  <c:v>0.90909090909091739</c:v>
                </c:pt>
                <c:pt idx="84">
                  <c:v>0.88235294117647833</c:v>
                </c:pt>
                <c:pt idx="85">
                  <c:v>0.85714285714286453</c:v>
                </c:pt>
                <c:pt idx="86">
                  <c:v>0.83333333333334025</c:v>
                </c:pt>
                <c:pt idx="87">
                  <c:v>0.81081081081081741</c:v>
                </c:pt>
                <c:pt idx="88">
                  <c:v>0.78947368421053254</c:v>
                </c:pt>
                <c:pt idx="89">
                  <c:v>0.76923076923077516</c:v>
                </c:pt>
                <c:pt idx="90">
                  <c:v>0.75000000000000566</c:v>
                </c:pt>
                <c:pt idx="91">
                  <c:v>0.73170731707317604</c:v>
                </c:pt>
                <c:pt idx="92">
                  <c:v>0.71428571428571941</c:v>
                </c:pt>
                <c:pt idx="93">
                  <c:v>0.69767441860465607</c:v>
                </c:pt>
                <c:pt idx="94">
                  <c:v>0.68181818181818643</c:v>
                </c:pt>
                <c:pt idx="95">
                  <c:v>0.66666666666667118</c:v>
                </c:pt>
                <c:pt idx="96">
                  <c:v>0.65217391304348249</c:v>
                </c:pt>
                <c:pt idx="97">
                  <c:v>0.63829787234042956</c:v>
                </c:pt>
                <c:pt idx="98">
                  <c:v>0.625000000000004</c:v>
                </c:pt>
                <c:pt idx="99">
                  <c:v>0.61224489795918857</c:v>
                </c:pt>
                <c:pt idx="100">
                  <c:v>0.60000000000000475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347-4AFD-B3C6-566871779959}"/>
            </c:ext>
          </c:extLst>
        </c:ser>
        <c:ser>
          <c:idx val="2"/>
          <c:order val="2"/>
          <c:tx>
            <c:strRef>
              <c:f>Sheet2!$D$1</c:f>
              <c:strCache>
                <c:ptCount val="1"/>
                <c:pt idx="0">
                  <c:v>4W</c:v>
                </c:pt>
              </c:strCache>
            </c:strRef>
          </c:tx>
          <c:spPr>
            <a:ln w="19050" cap="rnd">
              <a:solidFill>
                <a:srgbClr val="00B050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Sheet2!$A$2:$A$102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0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Sheet2!$D$2:$D$102</c:f>
              <c:numCache>
                <c:formatCode>General</c:formatCode>
                <c:ptCount val="101"/>
                <c:pt idx="0">
                  <c:v>-0.8</c:v>
                </c:pt>
                <c:pt idx="1">
                  <c:v>-0.81632653061224481</c:v>
                </c:pt>
                <c:pt idx="2">
                  <c:v>-0.83333333333333337</c:v>
                </c:pt>
                <c:pt idx="3">
                  <c:v>-0.85106382978723405</c:v>
                </c:pt>
                <c:pt idx="4">
                  <c:v>-0.86956521739130443</c:v>
                </c:pt>
                <c:pt idx="5">
                  <c:v>-0.88888888888888884</c:v>
                </c:pt>
                <c:pt idx="6">
                  <c:v>-0.90909090909090906</c:v>
                </c:pt>
                <c:pt idx="7">
                  <c:v>-0.93023255813953487</c:v>
                </c:pt>
                <c:pt idx="8">
                  <c:v>-0.95238095238095233</c:v>
                </c:pt>
                <c:pt idx="9">
                  <c:v>-0.97560975609756106</c:v>
                </c:pt>
                <c:pt idx="10">
                  <c:v>-1</c:v>
                </c:pt>
                <c:pt idx="11">
                  <c:v>-1.0256410256410258</c:v>
                </c:pt>
                <c:pt idx="12">
                  <c:v>-1.0526315789473684</c:v>
                </c:pt>
                <c:pt idx="13">
                  <c:v>-1.0810810810810809</c:v>
                </c:pt>
                <c:pt idx="14">
                  <c:v>-1.1111111111111112</c:v>
                </c:pt>
                <c:pt idx="15">
                  <c:v>-1.1428571428571395</c:v>
                </c:pt>
                <c:pt idx="16">
                  <c:v>-1.1764705882352906</c:v>
                </c:pt>
                <c:pt idx="17">
                  <c:v>-1.2121212121212084</c:v>
                </c:pt>
                <c:pt idx="18">
                  <c:v>-1.2499999999999962</c:v>
                </c:pt>
                <c:pt idx="19">
                  <c:v>-1.2903225806451573</c:v>
                </c:pt>
                <c:pt idx="20">
                  <c:v>-1.3333333333333288</c:v>
                </c:pt>
                <c:pt idx="21">
                  <c:v>-1.3793103448275814</c:v>
                </c:pt>
                <c:pt idx="22">
                  <c:v>-1.4285714285714235</c:v>
                </c:pt>
                <c:pt idx="23">
                  <c:v>-1.4814814814814761</c:v>
                </c:pt>
                <c:pt idx="24">
                  <c:v>-1.5384615384615326</c:v>
                </c:pt>
                <c:pt idx="25">
                  <c:v>-1.5999999999999934</c:v>
                </c:pt>
                <c:pt idx="26">
                  <c:v>-1.6666666666666596</c:v>
                </c:pt>
                <c:pt idx="27">
                  <c:v>-1.7391304347826011</c:v>
                </c:pt>
                <c:pt idx="28">
                  <c:v>-1.8181818181818099</c:v>
                </c:pt>
                <c:pt idx="29">
                  <c:v>-1.9047619047618958</c:v>
                </c:pt>
                <c:pt idx="30">
                  <c:v>-1.9999999999999898</c:v>
                </c:pt>
                <c:pt idx="31">
                  <c:v>-2.1052631578947261</c:v>
                </c:pt>
                <c:pt idx="32">
                  <c:v>-2.2222222222222099</c:v>
                </c:pt>
                <c:pt idx="33">
                  <c:v>-2.3529411764705745</c:v>
                </c:pt>
                <c:pt idx="34">
                  <c:v>-2.4999999999999845</c:v>
                </c:pt>
                <c:pt idx="35">
                  <c:v>-2.6666666666666488</c:v>
                </c:pt>
                <c:pt idx="36">
                  <c:v>-2.8571428571428368</c:v>
                </c:pt>
                <c:pt idx="37">
                  <c:v>-3.0769230769230531</c:v>
                </c:pt>
                <c:pt idx="38">
                  <c:v>-3.3333333333333055</c:v>
                </c:pt>
                <c:pt idx="39">
                  <c:v>-3.6363636363636029</c:v>
                </c:pt>
                <c:pt idx="40">
                  <c:v>-3.99999999999996</c:v>
                </c:pt>
                <c:pt idx="41">
                  <c:v>-4.4444444444443949</c:v>
                </c:pt>
                <c:pt idx="42">
                  <c:v>-4.9999999999999369</c:v>
                </c:pt>
                <c:pt idx="43">
                  <c:v>-5.714285714285551</c:v>
                </c:pt>
                <c:pt idx="44">
                  <c:v>-6.6666666666664449</c:v>
                </c:pt>
                <c:pt idx="45">
                  <c:v>-7.9999999999996803</c:v>
                </c:pt>
                <c:pt idx="46">
                  <c:v>-9.9999999999994991</c:v>
                </c:pt>
                <c:pt idx="47">
                  <c:v>-13.333333333332446</c:v>
                </c:pt>
                <c:pt idx="48">
                  <c:v>-19.999999999998</c:v>
                </c:pt>
                <c:pt idx="49">
                  <c:v>-39.999999999991999</c:v>
                </c:pt>
                <c:pt idx="51">
                  <c:v>40.000000000007958</c:v>
                </c:pt>
                <c:pt idx="52">
                  <c:v>20.000000000002</c:v>
                </c:pt>
                <c:pt idx="53">
                  <c:v>13.333333333334222</c:v>
                </c:pt>
                <c:pt idx="54">
                  <c:v>10.000000000000501</c:v>
                </c:pt>
                <c:pt idx="55">
                  <c:v>8.0000000000003197</c:v>
                </c:pt>
                <c:pt idx="56">
                  <c:v>6.666666666666889</c:v>
                </c:pt>
                <c:pt idx="57">
                  <c:v>5.7142857142858778</c:v>
                </c:pt>
                <c:pt idx="58">
                  <c:v>5.0000000000001252</c:v>
                </c:pt>
                <c:pt idx="59">
                  <c:v>4.4444444444445432</c:v>
                </c:pt>
                <c:pt idx="60">
                  <c:v>4.0000000000000799</c:v>
                </c:pt>
                <c:pt idx="61">
                  <c:v>3.636363636363702</c:v>
                </c:pt>
                <c:pt idx="62">
                  <c:v>3.333333333333389</c:v>
                </c:pt>
                <c:pt idx="63">
                  <c:v>3.0769230769231242</c:v>
                </c:pt>
                <c:pt idx="64">
                  <c:v>2.8571428571428981</c:v>
                </c:pt>
                <c:pt idx="65">
                  <c:v>2.666666666666702</c:v>
                </c:pt>
                <c:pt idx="66">
                  <c:v>2.5000000000000311</c:v>
                </c:pt>
                <c:pt idx="67">
                  <c:v>2.3529411764706158</c:v>
                </c:pt>
                <c:pt idx="68">
                  <c:v>2.2222222222222467</c:v>
                </c:pt>
                <c:pt idx="69">
                  <c:v>2.1052631578947589</c:v>
                </c:pt>
                <c:pt idx="70">
                  <c:v>2.00000000000002</c:v>
                </c:pt>
                <c:pt idx="71">
                  <c:v>1.904761904761932</c:v>
                </c:pt>
                <c:pt idx="72">
                  <c:v>1.818181818181843</c:v>
                </c:pt>
                <c:pt idx="73">
                  <c:v>1.7391304347826313</c:v>
                </c:pt>
                <c:pt idx="74">
                  <c:v>1.6666666666666874</c:v>
                </c:pt>
                <c:pt idx="75">
                  <c:v>1.6000000000000194</c:v>
                </c:pt>
                <c:pt idx="76">
                  <c:v>1.5384615384615563</c:v>
                </c:pt>
                <c:pt idx="77">
                  <c:v>1.4814814814814981</c:v>
                </c:pt>
                <c:pt idx="78">
                  <c:v>1.4285714285714439</c:v>
                </c:pt>
                <c:pt idx="79">
                  <c:v>1.3793103448276005</c:v>
                </c:pt>
                <c:pt idx="80">
                  <c:v>1.3333333333333468</c:v>
                </c:pt>
                <c:pt idx="81">
                  <c:v>1.2903225806451739</c:v>
                </c:pt>
                <c:pt idx="82">
                  <c:v>1.2500000000000118</c:v>
                </c:pt>
                <c:pt idx="83">
                  <c:v>1.212121212121223</c:v>
                </c:pt>
                <c:pt idx="84">
                  <c:v>1.1764705882353044</c:v>
                </c:pt>
                <c:pt idx="85">
                  <c:v>1.1428571428571528</c:v>
                </c:pt>
                <c:pt idx="86">
                  <c:v>1.1111111111111205</c:v>
                </c:pt>
                <c:pt idx="87">
                  <c:v>1.0810810810810898</c:v>
                </c:pt>
                <c:pt idx="88">
                  <c:v>1.0526315789473768</c:v>
                </c:pt>
                <c:pt idx="89">
                  <c:v>1.0256410256410335</c:v>
                </c:pt>
                <c:pt idx="90">
                  <c:v>1.0000000000000075</c:v>
                </c:pt>
                <c:pt idx="91">
                  <c:v>0.97560975609756806</c:v>
                </c:pt>
                <c:pt idx="92">
                  <c:v>0.95238095238095921</c:v>
                </c:pt>
                <c:pt idx="93">
                  <c:v>0.93023255813954142</c:v>
                </c:pt>
                <c:pt idx="94">
                  <c:v>0.90909090909091528</c:v>
                </c:pt>
                <c:pt idx="95">
                  <c:v>0.88888888888889483</c:v>
                </c:pt>
                <c:pt idx="96">
                  <c:v>0.86956521739130999</c:v>
                </c:pt>
                <c:pt idx="97">
                  <c:v>0.85106382978723949</c:v>
                </c:pt>
                <c:pt idx="98">
                  <c:v>0.83333333333333859</c:v>
                </c:pt>
                <c:pt idx="99">
                  <c:v>0.81632653061225147</c:v>
                </c:pt>
                <c:pt idx="100">
                  <c:v>0.80000000000000637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1347-4AFD-B3C6-566871779959}"/>
            </c:ext>
          </c:extLst>
        </c:ser>
        <c:ser>
          <c:idx val="3"/>
          <c:order val="3"/>
          <c:tx>
            <c:strRef>
              <c:f>Sheet2!$E$1</c:f>
              <c:strCache>
                <c:ptCount val="1"/>
                <c:pt idx="0">
                  <c:v>1 W</c:v>
                </c:pt>
              </c:strCache>
            </c:strRef>
          </c:tx>
          <c:spPr>
            <a:ln w="19050" cap="rnd">
              <a:solidFill>
                <a:srgbClr val="00B050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Sheet2!$A$2:$A$102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0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Sheet2!$E$2:$E$102</c:f>
              <c:numCache>
                <c:formatCode>General</c:formatCode>
                <c:ptCount val="101"/>
                <c:pt idx="0">
                  <c:v>-0.2</c:v>
                </c:pt>
                <c:pt idx="1">
                  <c:v>-0.2040816326530612</c:v>
                </c:pt>
                <c:pt idx="2">
                  <c:v>-0.20833333333333334</c:v>
                </c:pt>
                <c:pt idx="3">
                  <c:v>-0.21276595744680851</c:v>
                </c:pt>
                <c:pt idx="4">
                  <c:v>-0.21739130434782611</c:v>
                </c:pt>
                <c:pt idx="5">
                  <c:v>-0.22222222222222221</c:v>
                </c:pt>
                <c:pt idx="6">
                  <c:v>-0.22727272727272727</c:v>
                </c:pt>
                <c:pt idx="7">
                  <c:v>-0.23255813953488372</c:v>
                </c:pt>
                <c:pt idx="8">
                  <c:v>-0.23809523809523808</c:v>
                </c:pt>
                <c:pt idx="9">
                  <c:v>-0.24390243902439027</c:v>
                </c:pt>
                <c:pt idx="10">
                  <c:v>-0.25</c:v>
                </c:pt>
                <c:pt idx="11">
                  <c:v>-0.25641025641025644</c:v>
                </c:pt>
                <c:pt idx="12">
                  <c:v>-0.26315789473684209</c:v>
                </c:pt>
                <c:pt idx="13">
                  <c:v>-0.27027027027027023</c:v>
                </c:pt>
                <c:pt idx="14">
                  <c:v>-0.27777777777777779</c:v>
                </c:pt>
                <c:pt idx="15">
                  <c:v>-0.28571428571428487</c:v>
                </c:pt>
                <c:pt idx="16">
                  <c:v>-0.29411764705882265</c:v>
                </c:pt>
                <c:pt idx="17">
                  <c:v>-0.3030303030303021</c:v>
                </c:pt>
                <c:pt idx="18">
                  <c:v>-0.31249999999999906</c:v>
                </c:pt>
                <c:pt idx="19">
                  <c:v>-0.32258064516128931</c:v>
                </c:pt>
                <c:pt idx="20">
                  <c:v>-0.3333333333333322</c:v>
                </c:pt>
                <c:pt idx="21">
                  <c:v>-0.34482758620689535</c:v>
                </c:pt>
                <c:pt idx="22">
                  <c:v>-0.35714285714285587</c:v>
                </c:pt>
                <c:pt idx="23">
                  <c:v>-0.37037037037036902</c:v>
                </c:pt>
                <c:pt idx="24">
                  <c:v>-0.38461538461538314</c:v>
                </c:pt>
                <c:pt idx="25">
                  <c:v>-0.39999999999999836</c:v>
                </c:pt>
                <c:pt idx="26">
                  <c:v>-0.41666666666666491</c:v>
                </c:pt>
                <c:pt idx="27">
                  <c:v>-0.43478260869565027</c:v>
                </c:pt>
                <c:pt idx="28">
                  <c:v>-0.45454545454545248</c:v>
                </c:pt>
                <c:pt idx="29">
                  <c:v>-0.47619047619047394</c:v>
                </c:pt>
                <c:pt idx="30">
                  <c:v>-0.49999999999999745</c:v>
                </c:pt>
                <c:pt idx="31">
                  <c:v>-0.52631578947368152</c:v>
                </c:pt>
                <c:pt idx="32">
                  <c:v>-0.55555555555555247</c:v>
                </c:pt>
                <c:pt idx="33">
                  <c:v>-0.58823529411764364</c:v>
                </c:pt>
                <c:pt idx="34">
                  <c:v>-0.62499999999999611</c:v>
                </c:pt>
                <c:pt idx="35">
                  <c:v>-0.66666666666666219</c:v>
                </c:pt>
                <c:pt idx="36">
                  <c:v>-0.71428571428570919</c:v>
                </c:pt>
                <c:pt idx="37">
                  <c:v>-0.76923076923076328</c:v>
                </c:pt>
                <c:pt idx="38">
                  <c:v>-0.83333333333332638</c:v>
                </c:pt>
                <c:pt idx="39">
                  <c:v>-0.90909090909090073</c:v>
                </c:pt>
                <c:pt idx="40">
                  <c:v>-0.99999999999999001</c:v>
                </c:pt>
                <c:pt idx="41">
                  <c:v>-1.1111111111110987</c:v>
                </c:pt>
                <c:pt idx="42">
                  <c:v>-1.2499999999999842</c:v>
                </c:pt>
                <c:pt idx="43">
                  <c:v>-1.4285714285713877</c:v>
                </c:pt>
                <c:pt idx="44">
                  <c:v>-1.6666666666666112</c:v>
                </c:pt>
                <c:pt idx="45">
                  <c:v>-1.9999999999999201</c:v>
                </c:pt>
                <c:pt idx="46">
                  <c:v>-2.4999999999998748</c:v>
                </c:pt>
                <c:pt idx="47">
                  <c:v>-3.3333333333331114</c:v>
                </c:pt>
                <c:pt idx="48">
                  <c:v>-4.9999999999995</c:v>
                </c:pt>
                <c:pt idx="49">
                  <c:v>-9.9999999999979998</c:v>
                </c:pt>
                <c:pt idx="51">
                  <c:v>10.00000000000199</c:v>
                </c:pt>
                <c:pt idx="52">
                  <c:v>5.0000000000005</c:v>
                </c:pt>
                <c:pt idx="53">
                  <c:v>3.3333333333335555</c:v>
                </c:pt>
                <c:pt idx="54">
                  <c:v>2.5000000000001252</c:v>
                </c:pt>
                <c:pt idx="55">
                  <c:v>2.0000000000000799</c:v>
                </c:pt>
                <c:pt idx="56">
                  <c:v>1.6666666666667223</c:v>
                </c:pt>
                <c:pt idx="57">
                  <c:v>1.4285714285714695</c:v>
                </c:pt>
                <c:pt idx="58">
                  <c:v>1.2500000000000313</c:v>
                </c:pt>
                <c:pt idx="59">
                  <c:v>1.1111111111111358</c:v>
                </c:pt>
                <c:pt idx="60">
                  <c:v>1.00000000000002</c:v>
                </c:pt>
                <c:pt idx="61">
                  <c:v>0.90909090909092549</c:v>
                </c:pt>
                <c:pt idx="62">
                  <c:v>0.83333333333334725</c:v>
                </c:pt>
                <c:pt idx="63">
                  <c:v>0.76923076923078104</c:v>
                </c:pt>
                <c:pt idx="64">
                  <c:v>0.71428571428572452</c:v>
                </c:pt>
                <c:pt idx="65">
                  <c:v>0.66666666666667551</c:v>
                </c:pt>
                <c:pt idx="66">
                  <c:v>0.62500000000000777</c:v>
                </c:pt>
                <c:pt idx="67">
                  <c:v>0.58823529411765396</c:v>
                </c:pt>
                <c:pt idx="68">
                  <c:v>0.55555555555556169</c:v>
                </c:pt>
                <c:pt idx="69">
                  <c:v>0.52631578947368973</c:v>
                </c:pt>
                <c:pt idx="70">
                  <c:v>0.500000000000005</c:v>
                </c:pt>
                <c:pt idx="71">
                  <c:v>0.47619047619048299</c:v>
                </c:pt>
                <c:pt idx="72">
                  <c:v>0.45454545454546075</c:v>
                </c:pt>
                <c:pt idx="73">
                  <c:v>0.43478260869565782</c:v>
                </c:pt>
                <c:pt idx="74">
                  <c:v>0.41666666666667185</c:v>
                </c:pt>
                <c:pt idx="75">
                  <c:v>0.40000000000000485</c:v>
                </c:pt>
                <c:pt idx="76">
                  <c:v>0.38461538461538908</c:v>
                </c:pt>
                <c:pt idx="77">
                  <c:v>0.37037037037037451</c:v>
                </c:pt>
                <c:pt idx="78">
                  <c:v>0.35714285714286098</c:v>
                </c:pt>
                <c:pt idx="79">
                  <c:v>0.34482758620690013</c:v>
                </c:pt>
                <c:pt idx="80">
                  <c:v>0.3333333333333367</c:v>
                </c:pt>
                <c:pt idx="81">
                  <c:v>0.32258064516129348</c:v>
                </c:pt>
                <c:pt idx="82">
                  <c:v>0.31250000000000294</c:v>
                </c:pt>
                <c:pt idx="83">
                  <c:v>0.30303030303030576</c:v>
                </c:pt>
                <c:pt idx="84">
                  <c:v>0.29411764705882609</c:v>
                </c:pt>
                <c:pt idx="85">
                  <c:v>0.2857142857142882</c:v>
                </c:pt>
                <c:pt idx="86">
                  <c:v>0.27777777777778012</c:v>
                </c:pt>
                <c:pt idx="87">
                  <c:v>0.27027027027027245</c:v>
                </c:pt>
                <c:pt idx="88">
                  <c:v>0.2631578947368442</c:v>
                </c:pt>
                <c:pt idx="89">
                  <c:v>0.25641025641025839</c:v>
                </c:pt>
                <c:pt idx="90">
                  <c:v>0.25000000000000189</c:v>
                </c:pt>
                <c:pt idx="91">
                  <c:v>0.24390243902439201</c:v>
                </c:pt>
                <c:pt idx="92">
                  <c:v>0.2380952380952398</c:v>
                </c:pt>
                <c:pt idx="93">
                  <c:v>0.23255813953488536</c:v>
                </c:pt>
                <c:pt idx="94">
                  <c:v>0.22727272727272882</c:v>
                </c:pt>
                <c:pt idx="95">
                  <c:v>0.22222222222222371</c:v>
                </c:pt>
                <c:pt idx="96">
                  <c:v>0.2173913043478275</c:v>
                </c:pt>
                <c:pt idx="97">
                  <c:v>0.21276595744680987</c:v>
                </c:pt>
                <c:pt idx="98">
                  <c:v>0.20833333333333465</c:v>
                </c:pt>
                <c:pt idx="99">
                  <c:v>0.20408163265306287</c:v>
                </c:pt>
                <c:pt idx="100">
                  <c:v>0.20000000000000159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1347-4AFD-B3C6-566871779959}"/>
            </c:ext>
          </c:extLst>
        </c:ser>
        <c:ser>
          <c:idx val="4"/>
          <c:order val="4"/>
          <c:tx>
            <c:strRef>
              <c:f>Sheet2!$F$1</c:f>
              <c:strCache>
                <c:ptCount val="1"/>
                <c:pt idx="0">
                  <c:v>2 W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Sheet2!$A$2:$A$102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0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Sheet2!$F$2:$F$102</c:f>
              <c:numCache>
                <c:formatCode>General</c:formatCode>
                <c:ptCount val="101"/>
                <c:pt idx="0">
                  <c:v>-0.4</c:v>
                </c:pt>
                <c:pt idx="1">
                  <c:v>-0.4081632653061224</c:v>
                </c:pt>
                <c:pt idx="2">
                  <c:v>-0.41666666666666669</c:v>
                </c:pt>
                <c:pt idx="3">
                  <c:v>-0.42553191489361702</c:v>
                </c:pt>
                <c:pt idx="4">
                  <c:v>-0.43478260869565222</c:v>
                </c:pt>
                <c:pt idx="5">
                  <c:v>-0.44444444444444442</c:v>
                </c:pt>
                <c:pt idx="6">
                  <c:v>-0.45454545454545453</c:v>
                </c:pt>
                <c:pt idx="7">
                  <c:v>-0.46511627906976744</c:v>
                </c:pt>
                <c:pt idx="8">
                  <c:v>-0.47619047619047616</c:v>
                </c:pt>
                <c:pt idx="9">
                  <c:v>-0.48780487804878053</c:v>
                </c:pt>
                <c:pt idx="10">
                  <c:v>-0.5</c:v>
                </c:pt>
                <c:pt idx="11">
                  <c:v>-0.51282051282051289</c:v>
                </c:pt>
                <c:pt idx="12">
                  <c:v>-0.52631578947368418</c:v>
                </c:pt>
                <c:pt idx="13">
                  <c:v>-0.54054054054054046</c:v>
                </c:pt>
                <c:pt idx="14">
                  <c:v>-0.55555555555555558</c:v>
                </c:pt>
                <c:pt idx="15">
                  <c:v>-0.57142857142856973</c:v>
                </c:pt>
                <c:pt idx="16">
                  <c:v>-0.5882352941176453</c:v>
                </c:pt>
                <c:pt idx="17">
                  <c:v>-0.60606060606060419</c:v>
                </c:pt>
                <c:pt idx="18">
                  <c:v>-0.62499999999999811</c:v>
                </c:pt>
                <c:pt idx="19">
                  <c:v>-0.64516129032257863</c:v>
                </c:pt>
                <c:pt idx="20">
                  <c:v>-0.66666666666666441</c:v>
                </c:pt>
                <c:pt idx="21">
                  <c:v>-0.68965517241379071</c:v>
                </c:pt>
                <c:pt idx="22">
                  <c:v>-0.71428571428571175</c:v>
                </c:pt>
                <c:pt idx="23">
                  <c:v>-0.74074074074073804</c:v>
                </c:pt>
                <c:pt idx="24">
                  <c:v>-0.76923076923076628</c:v>
                </c:pt>
                <c:pt idx="25">
                  <c:v>-0.79999999999999671</c:v>
                </c:pt>
                <c:pt idx="26">
                  <c:v>-0.83333333333332982</c:v>
                </c:pt>
                <c:pt idx="27">
                  <c:v>-0.86956521739130055</c:v>
                </c:pt>
                <c:pt idx="28">
                  <c:v>-0.90909090909090495</c:v>
                </c:pt>
                <c:pt idx="29">
                  <c:v>-0.95238095238094789</c:v>
                </c:pt>
                <c:pt idx="30">
                  <c:v>-0.99999999999999489</c:v>
                </c:pt>
                <c:pt idx="31">
                  <c:v>-1.052631578947363</c:v>
                </c:pt>
                <c:pt idx="32">
                  <c:v>-1.1111111111111049</c:v>
                </c:pt>
                <c:pt idx="33">
                  <c:v>-1.1764705882352873</c:v>
                </c:pt>
                <c:pt idx="34">
                  <c:v>-1.2499999999999922</c:v>
                </c:pt>
                <c:pt idx="35">
                  <c:v>-1.3333333333333244</c:v>
                </c:pt>
                <c:pt idx="36">
                  <c:v>-1.4285714285714184</c:v>
                </c:pt>
                <c:pt idx="37">
                  <c:v>-1.5384615384615266</c:v>
                </c:pt>
                <c:pt idx="38">
                  <c:v>-1.6666666666666528</c:v>
                </c:pt>
                <c:pt idx="39">
                  <c:v>-1.8181818181818015</c:v>
                </c:pt>
                <c:pt idx="40">
                  <c:v>-1.99999999999998</c:v>
                </c:pt>
                <c:pt idx="41">
                  <c:v>-2.2222222222221975</c:v>
                </c:pt>
                <c:pt idx="42">
                  <c:v>-2.4999999999999685</c:v>
                </c:pt>
                <c:pt idx="43">
                  <c:v>-2.8571428571427755</c:v>
                </c:pt>
                <c:pt idx="44">
                  <c:v>-3.3333333333332225</c:v>
                </c:pt>
                <c:pt idx="45">
                  <c:v>-3.9999999999998401</c:v>
                </c:pt>
                <c:pt idx="46">
                  <c:v>-4.9999999999997495</c:v>
                </c:pt>
                <c:pt idx="47">
                  <c:v>-6.6666666666662229</c:v>
                </c:pt>
                <c:pt idx="48">
                  <c:v>-9.9999999999989999</c:v>
                </c:pt>
                <c:pt idx="49">
                  <c:v>-19.999999999996</c:v>
                </c:pt>
                <c:pt idx="51">
                  <c:v>20.000000000003979</c:v>
                </c:pt>
                <c:pt idx="52">
                  <c:v>10.000000000001</c:v>
                </c:pt>
                <c:pt idx="53">
                  <c:v>6.6666666666671111</c:v>
                </c:pt>
                <c:pt idx="54">
                  <c:v>5.0000000000002505</c:v>
                </c:pt>
                <c:pt idx="55">
                  <c:v>4.0000000000001599</c:v>
                </c:pt>
                <c:pt idx="56">
                  <c:v>3.3333333333334445</c:v>
                </c:pt>
                <c:pt idx="57">
                  <c:v>2.8571428571429389</c:v>
                </c:pt>
                <c:pt idx="58">
                  <c:v>2.5000000000000626</c:v>
                </c:pt>
                <c:pt idx="59">
                  <c:v>2.2222222222222716</c:v>
                </c:pt>
                <c:pt idx="60">
                  <c:v>2.00000000000004</c:v>
                </c:pt>
                <c:pt idx="61">
                  <c:v>1.818181818181851</c:v>
                </c:pt>
                <c:pt idx="62">
                  <c:v>1.6666666666666945</c:v>
                </c:pt>
                <c:pt idx="63">
                  <c:v>1.5384615384615621</c:v>
                </c:pt>
                <c:pt idx="64">
                  <c:v>1.428571428571449</c:v>
                </c:pt>
                <c:pt idx="65">
                  <c:v>1.333333333333351</c:v>
                </c:pt>
                <c:pt idx="66">
                  <c:v>1.2500000000000155</c:v>
                </c:pt>
                <c:pt idx="67">
                  <c:v>1.1764705882353079</c:v>
                </c:pt>
                <c:pt idx="68">
                  <c:v>1.1111111111111234</c:v>
                </c:pt>
                <c:pt idx="69">
                  <c:v>1.0526315789473795</c:v>
                </c:pt>
                <c:pt idx="70">
                  <c:v>1.00000000000001</c:v>
                </c:pt>
                <c:pt idx="71">
                  <c:v>0.95238095238096598</c:v>
                </c:pt>
                <c:pt idx="72">
                  <c:v>0.9090909090909215</c:v>
                </c:pt>
                <c:pt idx="73">
                  <c:v>0.86956521739131565</c:v>
                </c:pt>
                <c:pt idx="74">
                  <c:v>0.8333333333333437</c:v>
                </c:pt>
                <c:pt idx="75">
                  <c:v>0.8000000000000097</c:v>
                </c:pt>
                <c:pt idx="76">
                  <c:v>0.76923076923077816</c:v>
                </c:pt>
                <c:pt idx="77">
                  <c:v>0.74074074074074903</c:v>
                </c:pt>
                <c:pt idx="78">
                  <c:v>0.71428571428572196</c:v>
                </c:pt>
                <c:pt idx="79">
                  <c:v>0.68965517241380025</c:v>
                </c:pt>
                <c:pt idx="80">
                  <c:v>0.6666666666666734</c:v>
                </c:pt>
                <c:pt idx="81">
                  <c:v>0.64516129032258696</c:v>
                </c:pt>
                <c:pt idx="82">
                  <c:v>0.62500000000000588</c:v>
                </c:pt>
                <c:pt idx="83">
                  <c:v>0.60606060606061152</c:v>
                </c:pt>
                <c:pt idx="84">
                  <c:v>0.58823529411765219</c:v>
                </c:pt>
                <c:pt idx="85">
                  <c:v>0.57142857142857639</c:v>
                </c:pt>
                <c:pt idx="86">
                  <c:v>0.55555555555556024</c:v>
                </c:pt>
                <c:pt idx="87">
                  <c:v>0.5405405405405449</c:v>
                </c:pt>
                <c:pt idx="88">
                  <c:v>0.5263157894736884</c:v>
                </c:pt>
                <c:pt idx="89">
                  <c:v>0.51282051282051677</c:v>
                </c:pt>
                <c:pt idx="90">
                  <c:v>0.50000000000000377</c:v>
                </c:pt>
                <c:pt idx="91">
                  <c:v>0.48780487804878403</c:v>
                </c:pt>
                <c:pt idx="92">
                  <c:v>0.47619047619047961</c:v>
                </c:pt>
                <c:pt idx="93">
                  <c:v>0.46511627906977071</c:v>
                </c:pt>
                <c:pt idx="94">
                  <c:v>0.45454545454545764</c:v>
                </c:pt>
                <c:pt idx="95">
                  <c:v>0.44444444444444742</c:v>
                </c:pt>
                <c:pt idx="96">
                  <c:v>0.43478260869565499</c:v>
                </c:pt>
                <c:pt idx="97">
                  <c:v>0.42553191489361974</c:v>
                </c:pt>
                <c:pt idx="98">
                  <c:v>0.41666666666666929</c:v>
                </c:pt>
                <c:pt idx="99">
                  <c:v>0.40816326530612573</c:v>
                </c:pt>
                <c:pt idx="100">
                  <c:v>0.40000000000000319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1347-4AFD-B3C6-566871779959}"/>
            </c:ext>
          </c:extLst>
        </c:ser>
        <c:ser>
          <c:idx val="5"/>
          <c:order val="5"/>
          <c:tx>
            <c:strRef>
              <c:f>Sheet2!$G$1</c:f>
              <c:strCache>
                <c:ptCount val="1"/>
                <c:pt idx="0">
                  <c:v>Current Limit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Sheet2!$A$2:$A$102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0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Sheet2!$G$2:$G$102</c:f>
              <c:numCache>
                <c:formatCode>General</c:formatCode>
                <c:ptCount val="10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1347-4AFD-B3C6-5668717799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3371504"/>
        <c:axId val="583377736"/>
      </c:scatterChart>
      <c:valAx>
        <c:axId val="583371504"/>
        <c:scaling>
          <c:orientation val="minMax"/>
          <c:max val="5"/>
          <c:min val="-5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377736"/>
        <c:crosses val="autoZero"/>
        <c:crossBetween val="midCat"/>
      </c:valAx>
      <c:valAx>
        <c:axId val="583377736"/>
        <c:scaling>
          <c:orientation val="minMax"/>
          <c:max val="1.2"/>
          <c:min val="-1.2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371504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6267882162407618E-2"/>
          <c:y val="2.9034059184812954E-2"/>
          <c:w val="0.94276438027200893"/>
          <c:h val="0.94639865996649919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Current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Sheet2!$A$2:$A$102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0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Sheet2!$B$2:$B$102</c:f>
              <c:numCache>
                <c:formatCode>General</c:formatCode>
                <c:ptCount val="101"/>
                <c:pt idx="11">
                  <c:v>-1</c:v>
                </c:pt>
                <c:pt idx="12">
                  <c:v>-3.9999999999999998E-6</c:v>
                </c:pt>
                <c:pt idx="13">
                  <c:v>-3.7000000000000002E-6</c:v>
                </c:pt>
                <c:pt idx="14">
                  <c:v>-3.5999999999999998E-6</c:v>
                </c:pt>
                <c:pt idx="15">
                  <c:v>-3.5000000000000101E-6</c:v>
                </c:pt>
                <c:pt idx="16">
                  <c:v>-3.4000000000000098E-6</c:v>
                </c:pt>
                <c:pt idx="17">
                  <c:v>-3.3000000000000099E-6</c:v>
                </c:pt>
                <c:pt idx="18">
                  <c:v>-3.2000000000000096E-6</c:v>
                </c:pt>
                <c:pt idx="19">
                  <c:v>-3.1000000000000097E-6</c:v>
                </c:pt>
                <c:pt idx="20">
                  <c:v>-3.0000000000000102E-6</c:v>
                </c:pt>
                <c:pt idx="21">
                  <c:v>-2.9000000000000099E-6</c:v>
                </c:pt>
                <c:pt idx="22">
                  <c:v>-2.80000000000001E-6</c:v>
                </c:pt>
                <c:pt idx="23">
                  <c:v>-2.7000000000000097E-6</c:v>
                </c:pt>
                <c:pt idx="24">
                  <c:v>-2.6000000000000098E-6</c:v>
                </c:pt>
                <c:pt idx="25">
                  <c:v>-2.5000000000000099E-6</c:v>
                </c:pt>
                <c:pt idx="26">
                  <c:v>-2.4000000000000101E-6</c:v>
                </c:pt>
                <c:pt idx="27">
                  <c:v>-2.3000000000000097E-6</c:v>
                </c:pt>
                <c:pt idx="28">
                  <c:v>-2.2000000000000099E-6</c:v>
                </c:pt>
                <c:pt idx="29">
                  <c:v>-2.10000000000001E-6</c:v>
                </c:pt>
                <c:pt idx="30">
                  <c:v>-2.0000000000000101E-6</c:v>
                </c:pt>
                <c:pt idx="31">
                  <c:v>-1.9000000000000098E-6</c:v>
                </c:pt>
                <c:pt idx="32">
                  <c:v>-1.8000000000000099E-6</c:v>
                </c:pt>
                <c:pt idx="33">
                  <c:v>-1.7000000000000098E-6</c:v>
                </c:pt>
                <c:pt idx="34">
                  <c:v>-1.6000000000000101E-6</c:v>
                </c:pt>
                <c:pt idx="35">
                  <c:v>-1.50000000000001E-6</c:v>
                </c:pt>
                <c:pt idx="36">
                  <c:v>-1.4000000000000099E-6</c:v>
                </c:pt>
                <c:pt idx="37">
                  <c:v>-1.30000000000001E-6</c:v>
                </c:pt>
                <c:pt idx="38">
                  <c:v>-1.2000000000000099E-6</c:v>
                </c:pt>
                <c:pt idx="39">
                  <c:v>-1.10000000000001E-6</c:v>
                </c:pt>
                <c:pt idx="40">
                  <c:v>-1.0000000000000099E-6</c:v>
                </c:pt>
                <c:pt idx="41">
                  <c:v>-9.0000000000001002E-7</c:v>
                </c:pt>
                <c:pt idx="42">
                  <c:v>-8.0000000000001002E-7</c:v>
                </c:pt>
                <c:pt idx="43">
                  <c:v>-7.0000000000001998E-7</c:v>
                </c:pt>
                <c:pt idx="44">
                  <c:v>-6.0000000000001998E-7</c:v>
                </c:pt>
                <c:pt idx="45">
                  <c:v>-5.0000000000001999E-7</c:v>
                </c:pt>
                <c:pt idx="46">
                  <c:v>-4.0000000000001999E-7</c:v>
                </c:pt>
                <c:pt idx="47">
                  <c:v>-3.0000000000001994E-7</c:v>
                </c:pt>
                <c:pt idx="48">
                  <c:v>-2.0000000000001998E-7</c:v>
                </c:pt>
                <c:pt idx="49">
                  <c:v>-1.0000000000001999E-7</c:v>
                </c:pt>
                <c:pt idx="50">
                  <c:v>0</c:v>
                </c:pt>
                <c:pt idx="51">
                  <c:v>9.0950432014407295E-13</c:v>
                </c:pt>
                <c:pt idx="52">
                  <c:v>2.3283310595706703E-10</c:v>
                </c:pt>
                <c:pt idx="53">
                  <c:v>5.9672578444715815E-9</c:v>
                </c:pt>
                <c:pt idx="54">
                  <c:v>5.9605275125032997E-8</c:v>
                </c:pt>
                <c:pt idx="55">
                  <c:v>3.5527512505673044E-7</c:v>
                </c:pt>
                <c:pt idx="56">
                  <c:v>1.5276180081851316E-6</c:v>
                </c:pt>
                <c:pt idx="57">
                  <c:v>5.2431114142780182E-6</c:v>
                </c:pt>
                <c:pt idx="58">
                  <c:v>1.5258950432011493E-5</c:v>
                </c:pt>
                <c:pt idx="59">
                  <c:v>3.9151178717591966E-5</c:v>
                </c:pt>
                <c:pt idx="60">
                  <c:v>9.0950432014537535E-5</c:v>
                </c:pt>
                <c:pt idx="61">
                  <c:v>1.9496032833103135E-4</c:v>
                </c:pt>
                <c:pt idx="62">
                  <c:v>3.910702100954458E-4</c:v>
                </c:pt>
                <c:pt idx="63">
                  <c:v>7.4191061482482953E-4</c:v>
                </c:pt>
                <c:pt idx="64">
                  <c:v>1.342236522055326E-3</c:v>
                </c:pt>
                <c:pt idx="65">
                  <c:v>2.3309600954977048E-3</c:v>
                </c:pt>
                <c:pt idx="66">
                  <c:v>3.9062913105953386E-3</c:v>
                </c:pt>
                <c:pt idx="67">
                  <c:v>6.3444815288761624E-3</c:v>
                </c:pt>
                <c:pt idx="68">
                  <c:v>1.0022701751704433E-2</c:v>
                </c:pt>
                <c:pt idx="69">
                  <c:v>1.5446623957251996E-2</c:v>
                </c:pt>
                <c:pt idx="70">
                  <c:v>2.3283310595723469E-2</c:v>
                </c:pt>
                <c:pt idx="71">
                  <c:v>3.440005398908199E-2</c:v>
                </c:pt>
                <c:pt idx="72">
                  <c:v>4.9909844052745789E-2</c:v>
                </c:pt>
                <c:pt idx="73">
                  <c:v>7.1224179427914383E-2</c:v>
                </c:pt>
                <c:pt idx="74">
                  <c:v>0.10011397378443751</c:v>
                </c:pt>
                <c:pt idx="75">
                  <c:v>0.13877934572531628</c:v>
                </c:pt>
                <c:pt idx="76">
                  <c:v>0.18992911739516202</c:v>
                </c:pt>
                <c:pt idx="77">
                  <c:v>0.25687088356614352</c:v>
                </c:pt>
                <c:pt idx="78">
                  <c:v>0.34361254964617338</c:v>
                </c:pt>
                <c:pt idx="79">
                  <c:v>0.45497627372529198</c:v>
                </c:pt>
                <c:pt idx="80">
                  <c:v>0.59672578444742796</c:v>
                </c:pt>
                <c:pt idx="81">
                  <c:v>0.7757080831659241</c:v>
                </c:pt>
                <c:pt idx="82">
                  <c:v>1.0000105755124307</c:v>
                </c:pt>
                <c:pt idx="83">
                  <c:v>1.2791347141799887</c:v>
                </c:pt>
                <c:pt idx="84">
                  <c:v>1.6241872713923364</c:v>
                </c:pt>
                <c:pt idx="85">
                  <c:v>2.048090396202678</c:v>
                </c:pt>
                <c:pt idx="86">
                  <c:v>2.5658116484363891</c:v>
                </c:pt>
                <c:pt idx="87">
                  <c:v>3.1946152377633217</c:v>
                </c:pt>
                <c:pt idx="88">
                  <c:v>3.9543357330565949</c:v>
                </c:pt>
                <c:pt idx="89">
                  <c:v>4.867675543866004</c:v>
                </c:pt>
                <c:pt idx="90">
                  <c:v>5.9605275125053243</c:v>
                </c:pt>
                <c:pt idx="91">
                  <c:v>7.2623239919240898</c:v>
                </c:pt>
                <c:pt idx="92">
                  <c:v>8.806413821205501</c:v>
                </c:pt>
                <c:pt idx="93">
                  <c:v>10.630468647203585</c:v>
                </c:pt>
                <c:pt idx="94">
                  <c:v>12.776920077503625</c:v>
                </c:pt>
                <c:pt idx="95">
                  <c:v>15.293429186561259</c:v>
                </c:pt>
                <c:pt idx="96">
                  <c:v>18.233389933547034</c:v>
                </c:pt>
                <c:pt idx="97">
                  <c:v>21.656468087093941</c:v>
                </c:pt>
                <c:pt idx="98">
                  <c:v>25.629177288817257</c:v>
                </c:pt>
                <c:pt idx="99">
                  <c:v>30.225493924146292</c:v>
                </c:pt>
                <c:pt idx="100">
                  <c:v>35.527512505682139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55E-47B6-9498-13E653231F3A}"/>
            </c:ext>
          </c:extLst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3W</c:v>
                </c:pt>
              </c:strCache>
            </c:strRef>
          </c:tx>
          <c:spPr>
            <a:ln w="19050" cap="rnd">
              <a:solidFill>
                <a:srgbClr val="00B050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Sheet2!$A$2:$A$102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0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Sheet2!$C$2:$C$102</c:f>
              <c:numCache>
                <c:formatCode>General</c:formatCode>
                <c:ptCount val="101"/>
                <c:pt idx="0">
                  <c:v>-0.6</c:v>
                </c:pt>
                <c:pt idx="1">
                  <c:v>-0.61224489795918358</c:v>
                </c:pt>
                <c:pt idx="2">
                  <c:v>-0.625</c:v>
                </c:pt>
                <c:pt idx="3">
                  <c:v>-0.63829787234042545</c:v>
                </c:pt>
                <c:pt idx="4">
                  <c:v>-0.65217391304347827</c:v>
                </c:pt>
                <c:pt idx="5">
                  <c:v>-0.66666666666666663</c:v>
                </c:pt>
                <c:pt idx="6">
                  <c:v>-0.68181818181818177</c:v>
                </c:pt>
                <c:pt idx="7">
                  <c:v>-0.69767441860465118</c:v>
                </c:pt>
                <c:pt idx="8">
                  <c:v>-0.7142857142857143</c:v>
                </c:pt>
                <c:pt idx="9">
                  <c:v>-0.73170731707317083</c:v>
                </c:pt>
                <c:pt idx="10">
                  <c:v>-0.75</c:v>
                </c:pt>
                <c:pt idx="11">
                  <c:v>-0.76923076923076927</c:v>
                </c:pt>
                <c:pt idx="12">
                  <c:v>-0.78947368421052633</c:v>
                </c:pt>
                <c:pt idx="13">
                  <c:v>-0.81081081081081074</c:v>
                </c:pt>
                <c:pt idx="14">
                  <c:v>-0.83333333333333326</c:v>
                </c:pt>
                <c:pt idx="15">
                  <c:v>-0.85714285714285465</c:v>
                </c:pt>
                <c:pt idx="16">
                  <c:v>-0.88235294117646801</c:v>
                </c:pt>
                <c:pt idx="17">
                  <c:v>-0.90909090909090629</c:v>
                </c:pt>
                <c:pt idx="18">
                  <c:v>-0.93749999999999711</c:v>
                </c:pt>
                <c:pt idx="19">
                  <c:v>-0.96774193548386789</c:v>
                </c:pt>
                <c:pt idx="20">
                  <c:v>-0.99999999999999656</c:v>
                </c:pt>
                <c:pt idx="21">
                  <c:v>-1.0344827586206859</c:v>
                </c:pt>
                <c:pt idx="22">
                  <c:v>-1.0714285714285676</c:v>
                </c:pt>
                <c:pt idx="23">
                  <c:v>-1.1111111111111069</c:v>
                </c:pt>
                <c:pt idx="24">
                  <c:v>-1.1538461538461495</c:v>
                </c:pt>
                <c:pt idx="25">
                  <c:v>-1.1999999999999951</c:v>
                </c:pt>
                <c:pt idx="26">
                  <c:v>-1.2499999999999947</c:v>
                </c:pt>
                <c:pt idx="27">
                  <c:v>-1.3043478260869508</c:v>
                </c:pt>
                <c:pt idx="28">
                  <c:v>-1.3636363636363575</c:v>
                </c:pt>
                <c:pt idx="29">
                  <c:v>-1.4285714285714219</c:v>
                </c:pt>
                <c:pt idx="30">
                  <c:v>-1.4999999999999925</c:v>
                </c:pt>
                <c:pt idx="31">
                  <c:v>-1.5789473684210444</c:v>
                </c:pt>
                <c:pt idx="32">
                  <c:v>-1.6666666666666574</c:v>
                </c:pt>
                <c:pt idx="33">
                  <c:v>-1.7647058823529309</c:v>
                </c:pt>
                <c:pt idx="34">
                  <c:v>-1.8749999999999882</c:v>
                </c:pt>
                <c:pt idx="35">
                  <c:v>-1.9999999999999867</c:v>
                </c:pt>
                <c:pt idx="36">
                  <c:v>-2.1428571428571277</c:v>
                </c:pt>
                <c:pt idx="37">
                  <c:v>-2.3076923076922897</c:v>
                </c:pt>
                <c:pt idx="38">
                  <c:v>-2.4999999999999791</c:v>
                </c:pt>
                <c:pt idx="39">
                  <c:v>-2.7272727272727022</c:v>
                </c:pt>
                <c:pt idx="40">
                  <c:v>-2.9999999999999702</c:v>
                </c:pt>
                <c:pt idx="41">
                  <c:v>-3.3333333333332962</c:v>
                </c:pt>
                <c:pt idx="42">
                  <c:v>-3.7499999999999529</c:v>
                </c:pt>
                <c:pt idx="43">
                  <c:v>-4.285714285714163</c:v>
                </c:pt>
                <c:pt idx="44">
                  <c:v>-4.9999999999998339</c:v>
                </c:pt>
                <c:pt idx="45">
                  <c:v>-5.9999999999997602</c:v>
                </c:pt>
                <c:pt idx="46">
                  <c:v>-7.4999999999996252</c:v>
                </c:pt>
                <c:pt idx="47">
                  <c:v>-9.9999999999993339</c:v>
                </c:pt>
                <c:pt idx="48">
                  <c:v>-14.999999999998501</c:v>
                </c:pt>
                <c:pt idx="49">
                  <c:v>-29.999999999993999</c:v>
                </c:pt>
                <c:pt idx="51">
                  <c:v>30.000000000005969</c:v>
                </c:pt>
                <c:pt idx="52">
                  <c:v>15.000000000001499</c:v>
                </c:pt>
                <c:pt idx="53">
                  <c:v>10.000000000000666</c:v>
                </c:pt>
                <c:pt idx="54">
                  <c:v>7.5000000000003757</c:v>
                </c:pt>
                <c:pt idx="55">
                  <c:v>6.0000000000002398</c:v>
                </c:pt>
                <c:pt idx="56">
                  <c:v>5.000000000000167</c:v>
                </c:pt>
                <c:pt idx="57">
                  <c:v>4.2857142857144082</c:v>
                </c:pt>
                <c:pt idx="58">
                  <c:v>3.7500000000000941</c:v>
                </c:pt>
                <c:pt idx="59">
                  <c:v>3.3333333333334072</c:v>
                </c:pt>
                <c:pt idx="60">
                  <c:v>3.00000000000006</c:v>
                </c:pt>
                <c:pt idx="61">
                  <c:v>2.7272727272727768</c:v>
                </c:pt>
                <c:pt idx="62">
                  <c:v>2.5000000000000417</c:v>
                </c:pt>
                <c:pt idx="63">
                  <c:v>2.307692307692343</c:v>
                </c:pt>
                <c:pt idx="64">
                  <c:v>2.1428571428571734</c:v>
                </c:pt>
                <c:pt idx="65">
                  <c:v>2.0000000000000266</c:v>
                </c:pt>
                <c:pt idx="66">
                  <c:v>1.8750000000000233</c:v>
                </c:pt>
                <c:pt idx="67">
                  <c:v>1.764705882352962</c:v>
                </c:pt>
                <c:pt idx="68">
                  <c:v>1.6666666666666852</c:v>
                </c:pt>
                <c:pt idx="69">
                  <c:v>1.5789473684210693</c:v>
                </c:pt>
                <c:pt idx="70">
                  <c:v>1.5000000000000151</c:v>
                </c:pt>
                <c:pt idx="71">
                  <c:v>1.428571428571449</c:v>
                </c:pt>
                <c:pt idx="72">
                  <c:v>1.3636363636363822</c:v>
                </c:pt>
                <c:pt idx="73">
                  <c:v>1.3043478260869734</c:v>
                </c:pt>
                <c:pt idx="74">
                  <c:v>1.2500000000000155</c:v>
                </c:pt>
                <c:pt idx="75">
                  <c:v>1.2000000000000144</c:v>
                </c:pt>
                <c:pt idx="76">
                  <c:v>1.1538461538461673</c:v>
                </c:pt>
                <c:pt idx="77">
                  <c:v>1.1111111111111234</c:v>
                </c:pt>
                <c:pt idx="78">
                  <c:v>1.0714285714285829</c:v>
                </c:pt>
                <c:pt idx="79">
                  <c:v>1.0344827586207004</c:v>
                </c:pt>
                <c:pt idx="80">
                  <c:v>1.00000000000001</c:v>
                </c:pt>
                <c:pt idx="81">
                  <c:v>0.96774193548388032</c:v>
                </c:pt>
                <c:pt idx="82">
                  <c:v>0.93750000000000877</c:v>
                </c:pt>
                <c:pt idx="83">
                  <c:v>0.90909090909091739</c:v>
                </c:pt>
                <c:pt idx="84">
                  <c:v>0.88235294117647833</c:v>
                </c:pt>
                <c:pt idx="85">
                  <c:v>0.85714285714286453</c:v>
                </c:pt>
                <c:pt idx="86">
                  <c:v>0.83333333333334025</c:v>
                </c:pt>
                <c:pt idx="87">
                  <c:v>0.81081081081081741</c:v>
                </c:pt>
                <c:pt idx="88">
                  <c:v>0.78947368421053254</c:v>
                </c:pt>
                <c:pt idx="89">
                  <c:v>0.76923076923077516</c:v>
                </c:pt>
                <c:pt idx="90">
                  <c:v>0.75000000000000566</c:v>
                </c:pt>
                <c:pt idx="91">
                  <c:v>0.73170731707317604</c:v>
                </c:pt>
                <c:pt idx="92">
                  <c:v>0.71428571428571941</c:v>
                </c:pt>
                <c:pt idx="93">
                  <c:v>0.69767441860465607</c:v>
                </c:pt>
                <c:pt idx="94">
                  <c:v>0.68181818181818643</c:v>
                </c:pt>
                <c:pt idx="95">
                  <c:v>0.66666666666667118</c:v>
                </c:pt>
                <c:pt idx="96">
                  <c:v>0.65217391304348249</c:v>
                </c:pt>
                <c:pt idx="97">
                  <c:v>0.63829787234042956</c:v>
                </c:pt>
                <c:pt idx="98">
                  <c:v>0.625000000000004</c:v>
                </c:pt>
                <c:pt idx="99">
                  <c:v>0.61224489795918857</c:v>
                </c:pt>
                <c:pt idx="100">
                  <c:v>0.60000000000000475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55E-47B6-9498-13E653231F3A}"/>
            </c:ext>
          </c:extLst>
        </c:ser>
        <c:ser>
          <c:idx val="2"/>
          <c:order val="2"/>
          <c:tx>
            <c:strRef>
              <c:f>Sheet2!$D$1</c:f>
              <c:strCache>
                <c:ptCount val="1"/>
                <c:pt idx="0">
                  <c:v>4W</c:v>
                </c:pt>
              </c:strCache>
            </c:strRef>
          </c:tx>
          <c:spPr>
            <a:ln w="19050" cap="rnd">
              <a:solidFill>
                <a:srgbClr val="00B050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Sheet2!$A$2:$A$102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0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Sheet2!$D$2:$D$102</c:f>
              <c:numCache>
                <c:formatCode>General</c:formatCode>
                <c:ptCount val="101"/>
                <c:pt idx="0">
                  <c:v>-0.8</c:v>
                </c:pt>
                <c:pt idx="1">
                  <c:v>-0.81632653061224481</c:v>
                </c:pt>
                <c:pt idx="2">
                  <c:v>-0.83333333333333337</c:v>
                </c:pt>
                <c:pt idx="3">
                  <c:v>-0.85106382978723405</c:v>
                </c:pt>
                <c:pt idx="4">
                  <c:v>-0.86956521739130443</c:v>
                </c:pt>
                <c:pt idx="5">
                  <c:v>-0.88888888888888884</c:v>
                </c:pt>
                <c:pt idx="6">
                  <c:v>-0.90909090909090906</c:v>
                </c:pt>
                <c:pt idx="7">
                  <c:v>-0.93023255813953487</c:v>
                </c:pt>
                <c:pt idx="8">
                  <c:v>-0.95238095238095233</c:v>
                </c:pt>
                <c:pt idx="9">
                  <c:v>-0.97560975609756106</c:v>
                </c:pt>
                <c:pt idx="10">
                  <c:v>-1</c:v>
                </c:pt>
                <c:pt idx="11">
                  <c:v>-1.0256410256410258</c:v>
                </c:pt>
                <c:pt idx="12">
                  <c:v>-1.0526315789473684</c:v>
                </c:pt>
                <c:pt idx="13">
                  <c:v>-1.0810810810810809</c:v>
                </c:pt>
                <c:pt idx="14">
                  <c:v>-1.1111111111111112</c:v>
                </c:pt>
                <c:pt idx="15">
                  <c:v>-1.1428571428571395</c:v>
                </c:pt>
                <c:pt idx="16">
                  <c:v>-1.1764705882352906</c:v>
                </c:pt>
                <c:pt idx="17">
                  <c:v>-1.2121212121212084</c:v>
                </c:pt>
                <c:pt idx="18">
                  <c:v>-1.2499999999999962</c:v>
                </c:pt>
                <c:pt idx="19">
                  <c:v>-1.2903225806451573</c:v>
                </c:pt>
                <c:pt idx="20">
                  <c:v>-1.3333333333333288</c:v>
                </c:pt>
                <c:pt idx="21">
                  <c:v>-1.3793103448275814</c:v>
                </c:pt>
                <c:pt idx="22">
                  <c:v>-1.4285714285714235</c:v>
                </c:pt>
                <c:pt idx="23">
                  <c:v>-1.4814814814814761</c:v>
                </c:pt>
                <c:pt idx="24">
                  <c:v>-1.5384615384615326</c:v>
                </c:pt>
                <c:pt idx="25">
                  <c:v>-1.5999999999999934</c:v>
                </c:pt>
                <c:pt idx="26">
                  <c:v>-1.6666666666666596</c:v>
                </c:pt>
                <c:pt idx="27">
                  <c:v>-1.7391304347826011</c:v>
                </c:pt>
                <c:pt idx="28">
                  <c:v>-1.8181818181818099</c:v>
                </c:pt>
                <c:pt idx="29">
                  <c:v>-1.9047619047618958</c:v>
                </c:pt>
                <c:pt idx="30">
                  <c:v>-1.9999999999999898</c:v>
                </c:pt>
                <c:pt idx="31">
                  <c:v>-2.1052631578947261</c:v>
                </c:pt>
                <c:pt idx="32">
                  <c:v>-2.2222222222222099</c:v>
                </c:pt>
                <c:pt idx="33">
                  <c:v>-2.3529411764705745</c:v>
                </c:pt>
                <c:pt idx="34">
                  <c:v>-2.4999999999999845</c:v>
                </c:pt>
                <c:pt idx="35">
                  <c:v>-2.6666666666666488</c:v>
                </c:pt>
                <c:pt idx="36">
                  <c:v>-2.8571428571428368</c:v>
                </c:pt>
                <c:pt idx="37">
                  <c:v>-3.0769230769230531</c:v>
                </c:pt>
                <c:pt idx="38">
                  <c:v>-3.3333333333333055</c:v>
                </c:pt>
                <c:pt idx="39">
                  <c:v>-3.6363636363636029</c:v>
                </c:pt>
                <c:pt idx="40">
                  <c:v>-3.99999999999996</c:v>
                </c:pt>
                <c:pt idx="41">
                  <c:v>-4.4444444444443949</c:v>
                </c:pt>
                <c:pt idx="42">
                  <c:v>-4.9999999999999369</c:v>
                </c:pt>
                <c:pt idx="43">
                  <c:v>-5.714285714285551</c:v>
                </c:pt>
                <c:pt idx="44">
                  <c:v>-6.6666666666664449</c:v>
                </c:pt>
                <c:pt idx="45">
                  <c:v>-7.9999999999996803</c:v>
                </c:pt>
                <c:pt idx="46">
                  <c:v>-9.9999999999994991</c:v>
                </c:pt>
                <c:pt idx="47">
                  <c:v>-13.333333333332446</c:v>
                </c:pt>
                <c:pt idx="48">
                  <c:v>-19.999999999998</c:v>
                </c:pt>
                <c:pt idx="49">
                  <c:v>-39.999999999991999</c:v>
                </c:pt>
                <c:pt idx="51">
                  <c:v>40.000000000007958</c:v>
                </c:pt>
                <c:pt idx="52">
                  <c:v>20.000000000002</c:v>
                </c:pt>
                <c:pt idx="53">
                  <c:v>13.333333333334222</c:v>
                </c:pt>
                <c:pt idx="54">
                  <c:v>10.000000000000501</c:v>
                </c:pt>
                <c:pt idx="55">
                  <c:v>8.0000000000003197</c:v>
                </c:pt>
                <c:pt idx="56">
                  <c:v>6.666666666666889</c:v>
                </c:pt>
                <c:pt idx="57">
                  <c:v>5.7142857142858778</c:v>
                </c:pt>
                <c:pt idx="58">
                  <c:v>5.0000000000001252</c:v>
                </c:pt>
                <c:pt idx="59">
                  <c:v>4.4444444444445432</c:v>
                </c:pt>
                <c:pt idx="60">
                  <c:v>4.0000000000000799</c:v>
                </c:pt>
                <c:pt idx="61">
                  <c:v>3.636363636363702</c:v>
                </c:pt>
                <c:pt idx="62">
                  <c:v>3.333333333333389</c:v>
                </c:pt>
                <c:pt idx="63">
                  <c:v>3.0769230769231242</c:v>
                </c:pt>
                <c:pt idx="64">
                  <c:v>2.8571428571428981</c:v>
                </c:pt>
                <c:pt idx="65">
                  <c:v>2.666666666666702</c:v>
                </c:pt>
                <c:pt idx="66">
                  <c:v>2.5000000000000311</c:v>
                </c:pt>
                <c:pt idx="67">
                  <c:v>2.3529411764706158</c:v>
                </c:pt>
                <c:pt idx="68">
                  <c:v>2.2222222222222467</c:v>
                </c:pt>
                <c:pt idx="69">
                  <c:v>2.1052631578947589</c:v>
                </c:pt>
                <c:pt idx="70">
                  <c:v>2.00000000000002</c:v>
                </c:pt>
                <c:pt idx="71">
                  <c:v>1.904761904761932</c:v>
                </c:pt>
                <c:pt idx="72">
                  <c:v>1.818181818181843</c:v>
                </c:pt>
                <c:pt idx="73">
                  <c:v>1.7391304347826313</c:v>
                </c:pt>
                <c:pt idx="74">
                  <c:v>1.6666666666666874</c:v>
                </c:pt>
                <c:pt idx="75">
                  <c:v>1.6000000000000194</c:v>
                </c:pt>
                <c:pt idx="76">
                  <c:v>1.5384615384615563</c:v>
                </c:pt>
                <c:pt idx="77">
                  <c:v>1.4814814814814981</c:v>
                </c:pt>
                <c:pt idx="78">
                  <c:v>1.4285714285714439</c:v>
                </c:pt>
                <c:pt idx="79">
                  <c:v>1.3793103448276005</c:v>
                </c:pt>
                <c:pt idx="80">
                  <c:v>1.3333333333333468</c:v>
                </c:pt>
                <c:pt idx="81">
                  <c:v>1.2903225806451739</c:v>
                </c:pt>
                <c:pt idx="82">
                  <c:v>1.2500000000000118</c:v>
                </c:pt>
                <c:pt idx="83">
                  <c:v>1.212121212121223</c:v>
                </c:pt>
                <c:pt idx="84">
                  <c:v>1.1764705882353044</c:v>
                </c:pt>
                <c:pt idx="85">
                  <c:v>1.1428571428571528</c:v>
                </c:pt>
                <c:pt idx="86">
                  <c:v>1.1111111111111205</c:v>
                </c:pt>
                <c:pt idx="87">
                  <c:v>1.0810810810810898</c:v>
                </c:pt>
                <c:pt idx="88">
                  <c:v>1.0526315789473768</c:v>
                </c:pt>
                <c:pt idx="89">
                  <c:v>1.0256410256410335</c:v>
                </c:pt>
                <c:pt idx="90">
                  <c:v>1.0000000000000075</c:v>
                </c:pt>
                <c:pt idx="91">
                  <c:v>0.97560975609756806</c:v>
                </c:pt>
                <c:pt idx="92">
                  <c:v>0.95238095238095921</c:v>
                </c:pt>
                <c:pt idx="93">
                  <c:v>0.93023255813954142</c:v>
                </c:pt>
                <c:pt idx="94">
                  <c:v>0.90909090909091528</c:v>
                </c:pt>
                <c:pt idx="95">
                  <c:v>0.88888888888889483</c:v>
                </c:pt>
                <c:pt idx="96">
                  <c:v>0.86956521739130999</c:v>
                </c:pt>
                <c:pt idx="97">
                  <c:v>0.85106382978723949</c:v>
                </c:pt>
                <c:pt idx="98">
                  <c:v>0.83333333333333859</c:v>
                </c:pt>
                <c:pt idx="99">
                  <c:v>0.81632653061225147</c:v>
                </c:pt>
                <c:pt idx="100">
                  <c:v>0.80000000000000637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355E-47B6-9498-13E653231F3A}"/>
            </c:ext>
          </c:extLst>
        </c:ser>
        <c:ser>
          <c:idx val="3"/>
          <c:order val="3"/>
          <c:tx>
            <c:strRef>
              <c:f>Sheet2!$E$1</c:f>
              <c:strCache>
                <c:ptCount val="1"/>
                <c:pt idx="0">
                  <c:v>1 W</c:v>
                </c:pt>
              </c:strCache>
            </c:strRef>
          </c:tx>
          <c:spPr>
            <a:ln w="19050" cap="rnd">
              <a:solidFill>
                <a:srgbClr val="00B050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Sheet2!$A$2:$A$102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0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Sheet2!$E$2:$E$102</c:f>
              <c:numCache>
                <c:formatCode>General</c:formatCode>
                <c:ptCount val="101"/>
                <c:pt idx="0">
                  <c:v>-0.2</c:v>
                </c:pt>
                <c:pt idx="1">
                  <c:v>-0.2040816326530612</c:v>
                </c:pt>
                <c:pt idx="2">
                  <c:v>-0.20833333333333334</c:v>
                </c:pt>
                <c:pt idx="3">
                  <c:v>-0.21276595744680851</c:v>
                </c:pt>
                <c:pt idx="4">
                  <c:v>-0.21739130434782611</c:v>
                </c:pt>
                <c:pt idx="5">
                  <c:v>-0.22222222222222221</c:v>
                </c:pt>
                <c:pt idx="6">
                  <c:v>-0.22727272727272727</c:v>
                </c:pt>
                <c:pt idx="7">
                  <c:v>-0.23255813953488372</c:v>
                </c:pt>
                <c:pt idx="8">
                  <c:v>-0.23809523809523808</c:v>
                </c:pt>
                <c:pt idx="9">
                  <c:v>-0.24390243902439027</c:v>
                </c:pt>
                <c:pt idx="10">
                  <c:v>-0.25</c:v>
                </c:pt>
                <c:pt idx="11">
                  <c:v>-0.25641025641025644</c:v>
                </c:pt>
                <c:pt idx="12">
                  <c:v>-0.26315789473684209</c:v>
                </c:pt>
                <c:pt idx="13">
                  <c:v>-0.27027027027027023</c:v>
                </c:pt>
                <c:pt idx="14">
                  <c:v>-0.27777777777777779</c:v>
                </c:pt>
                <c:pt idx="15">
                  <c:v>-0.28571428571428487</c:v>
                </c:pt>
                <c:pt idx="16">
                  <c:v>-0.29411764705882265</c:v>
                </c:pt>
                <c:pt idx="17">
                  <c:v>-0.3030303030303021</c:v>
                </c:pt>
                <c:pt idx="18">
                  <c:v>-0.31249999999999906</c:v>
                </c:pt>
                <c:pt idx="19">
                  <c:v>-0.32258064516128931</c:v>
                </c:pt>
                <c:pt idx="20">
                  <c:v>-0.3333333333333322</c:v>
                </c:pt>
                <c:pt idx="21">
                  <c:v>-0.34482758620689535</c:v>
                </c:pt>
                <c:pt idx="22">
                  <c:v>-0.35714285714285587</c:v>
                </c:pt>
                <c:pt idx="23">
                  <c:v>-0.37037037037036902</c:v>
                </c:pt>
                <c:pt idx="24">
                  <c:v>-0.38461538461538314</c:v>
                </c:pt>
                <c:pt idx="25">
                  <c:v>-0.39999999999999836</c:v>
                </c:pt>
                <c:pt idx="26">
                  <c:v>-0.41666666666666491</c:v>
                </c:pt>
                <c:pt idx="27">
                  <c:v>-0.43478260869565027</c:v>
                </c:pt>
                <c:pt idx="28">
                  <c:v>-0.45454545454545248</c:v>
                </c:pt>
                <c:pt idx="29">
                  <c:v>-0.47619047619047394</c:v>
                </c:pt>
                <c:pt idx="30">
                  <c:v>-0.49999999999999745</c:v>
                </c:pt>
                <c:pt idx="31">
                  <c:v>-0.52631578947368152</c:v>
                </c:pt>
                <c:pt idx="32">
                  <c:v>-0.55555555555555247</c:v>
                </c:pt>
                <c:pt idx="33">
                  <c:v>-0.58823529411764364</c:v>
                </c:pt>
                <c:pt idx="34">
                  <c:v>-0.62499999999999611</c:v>
                </c:pt>
                <c:pt idx="35">
                  <c:v>-0.66666666666666219</c:v>
                </c:pt>
                <c:pt idx="36">
                  <c:v>-0.71428571428570919</c:v>
                </c:pt>
                <c:pt idx="37">
                  <c:v>-0.76923076923076328</c:v>
                </c:pt>
                <c:pt idx="38">
                  <c:v>-0.83333333333332638</c:v>
                </c:pt>
                <c:pt idx="39">
                  <c:v>-0.90909090909090073</c:v>
                </c:pt>
                <c:pt idx="40">
                  <c:v>-0.99999999999999001</c:v>
                </c:pt>
                <c:pt idx="41">
                  <c:v>-1.1111111111110987</c:v>
                </c:pt>
                <c:pt idx="42">
                  <c:v>-1.2499999999999842</c:v>
                </c:pt>
                <c:pt idx="43">
                  <c:v>-1.4285714285713877</c:v>
                </c:pt>
                <c:pt idx="44">
                  <c:v>-1.6666666666666112</c:v>
                </c:pt>
                <c:pt idx="45">
                  <c:v>-1.9999999999999201</c:v>
                </c:pt>
                <c:pt idx="46">
                  <c:v>-2.4999999999998748</c:v>
                </c:pt>
                <c:pt idx="47">
                  <c:v>-3.3333333333331114</c:v>
                </c:pt>
                <c:pt idx="48">
                  <c:v>-4.9999999999995</c:v>
                </c:pt>
                <c:pt idx="49">
                  <c:v>-9.9999999999979998</c:v>
                </c:pt>
                <c:pt idx="51">
                  <c:v>10.00000000000199</c:v>
                </c:pt>
                <c:pt idx="52">
                  <c:v>5.0000000000005</c:v>
                </c:pt>
                <c:pt idx="53">
                  <c:v>3.3333333333335555</c:v>
                </c:pt>
                <c:pt idx="54">
                  <c:v>2.5000000000001252</c:v>
                </c:pt>
                <c:pt idx="55">
                  <c:v>2.0000000000000799</c:v>
                </c:pt>
                <c:pt idx="56">
                  <c:v>1.6666666666667223</c:v>
                </c:pt>
                <c:pt idx="57">
                  <c:v>1.4285714285714695</c:v>
                </c:pt>
                <c:pt idx="58">
                  <c:v>1.2500000000000313</c:v>
                </c:pt>
                <c:pt idx="59">
                  <c:v>1.1111111111111358</c:v>
                </c:pt>
                <c:pt idx="60">
                  <c:v>1.00000000000002</c:v>
                </c:pt>
                <c:pt idx="61">
                  <c:v>0.90909090909092549</c:v>
                </c:pt>
                <c:pt idx="62">
                  <c:v>0.83333333333334725</c:v>
                </c:pt>
                <c:pt idx="63">
                  <c:v>0.76923076923078104</c:v>
                </c:pt>
                <c:pt idx="64">
                  <c:v>0.71428571428572452</c:v>
                </c:pt>
                <c:pt idx="65">
                  <c:v>0.66666666666667551</c:v>
                </c:pt>
                <c:pt idx="66">
                  <c:v>0.62500000000000777</c:v>
                </c:pt>
                <c:pt idx="67">
                  <c:v>0.58823529411765396</c:v>
                </c:pt>
                <c:pt idx="68">
                  <c:v>0.55555555555556169</c:v>
                </c:pt>
                <c:pt idx="69">
                  <c:v>0.52631578947368973</c:v>
                </c:pt>
                <c:pt idx="70">
                  <c:v>0.500000000000005</c:v>
                </c:pt>
                <c:pt idx="71">
                  <c:v>0.47619047619048299</c:v>
                </c:pt>
                <c:pt idx="72">
                  <c:v>0.45454545454546075</c:v>
                </c:pt>
                <c:pt idx="73">
                  <c:v>0.43478260869565782</c:v>
                </c:pt>
                <c:pt idx="74">
                  <c:v>0.41666666666667185</c:v>
                </c:pt>
                <c:pt idx="75">
                  <c:v>0.40000000000000485</c:v>
                </c:pt>
                <c:pt idx="76">
                  <c:v>0.38461538461538908</c:v>
                </c:pt>
                <c:pt idx="77">
                  <c:v>0.37037037037037451</c:v>
                </c:pt>
                <c:pt idx="78">
                  <c:v>0.35714285714286098</c:v>
                </c:pt>
                <c:pt idx="79">
                  <c:v>0.34482758620690013</c:v>
                </c:pt>
                <c:pt idx="80">
                  <c:v>0.3333333333333367</c:v>
                </c:pt>
                <c:pt idx="81">
                  <c:v>0.32258064516129348</c:v>
                </c:pt>
                <c:pt idx="82">
                  <c:v>0.31250000000000294</c:v>
                </c:pt>
                <c:pt idx="83">
                  <c:v>0.30303030303030576</c:v>
                </c:pt>
                <c:pt idx="84">
                  <c:v>0.29411764705882609</c:v>
                </c:pt>
                <c:pt idx="85">
                  <c:v>0.2857142857142882</c:v>
                </c:pt>
                <c:pt idx="86">
                  <c:v>0.27777777777778012</c:v>
                </c:pt>
                <c:pt idx="87">
                  <c:v>0.27027027027027245</c:v>
                </c:pt>
                <c:pt idx="88">
                  <c:v>0.2631578947368442</c:v>
                </c:pt>
                <c:pt idx="89">
                  <c:v>0.25641025641025839</c:v>
                </c:pt>
                <c:pt idx="90">
                  <c:v>0.25000000000000189</c:v>
                </c:pt>
                <c:pt idx="91">
                  <c:v>0.24390243902439201</c:v>
                </c:pt>
                <c:pt idx="92">
                  <c:v>0.2380952380952398</c:v>
                </c:pt>
                <c:pt idx="93">
                  <c:v>0.23255813953488536</c:v>
                </c:pt>
                <c:pt idx="94">
                  <c:v>0.22727272727272882</c:v>
                </c:pt>
                <c:pt idx="95">
                  <c:v>0.22222222222222371</c:v>
                </c:pt>
                <c:pt idx="96">
                  <c:v>0.2173913043478275</c:v>
                </c:pt>
                <c:pt idx="97">
                  <c:v>0.21276595744680987</c:v>
                </c:pt>
                <c:pt idx="98">
                  <c:v>0.20833333333333465</c:v>
                </c:pt>
                <c:pt idx="99">
                  <c:v>0.20408163265306287</c:v>
                </c:pt>
                <c:pt idx="100">
                  <c:v>0.20000000000000159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355E-47B6-9498-13E653231F3A}"/>
            </c:ext>
          </c:extLst>
        </c:ser>
        <c:ser>
          <c:idx val="4"/>
          <c:order val="4"/>
          <c:tx>
            <c:strRef>
              <c:f>Sheet2!$F$1</c:f>
              <c:strCache>
                <c:ptCount val="1"/>
                <c:pt idx="0">
                  <c:v>2 W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Sheet2!$A$2:$A$102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0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Sheet2!$F$2:$F$102</c:f>
              <c:numCache>
                <c:formatCode>General</c:formatCode>
                <c:ptCount val="101"/>
                <c:pt idx="0">
                  <c:v>-0.4</c:v>
                </c:pt>
                <c:pt idx="1">
                  <c:v>-0.4081632653061224</c:v>
                </c:pt>
                <c:pt idx="2">
                  <c:v>-0.41666666666666669</c:v>
                </c:pt>
                <c:pt idx="3">
                  <c:v>-0.42553191489361702</c:v>
                </c:pt>
                <c:pt idx="4">
                  <c:v>-0.43478260869565222</c:v>
                </c:pt>
                <c:pt idx="5">
                  <c:v>-0.44444444444444442</c:v>
                </c:pt>
                <c:pt idx="6">
                  <c:v>-0.45454545454545453</c:v>
                </c:pt>
                <c:pt idx="7">
                  <c:v>-0.46511627906976744</c:v>
                </c:pt>
                <c:pt idx="8">
                  <c:v>-0.47619047619047616</c:v>
                </c:pt>
                <c:pt idx="9">
                  <c:v>-0.48780487804878053</c:v>
                </c:pt>
                <c:pt idx="10">
                  <c:v>-0.5</c:v>
                </c:pt>
                <c:pt idx="11">
                  <c:v>-0.51282051282051289</c:v>
                </c:pt>
                <c:pt idx="12">
                  <c:v>-0.52631578947368418</c:v>
                </c:pt>
                <c:pt idx="13">
                  <c:v>-0.54054054054054046</c:v>
                </c:pt>
                <c:pt idx="14">
                  <c:v>-0.55555555555555558</c:v>
                </c:pt>
                <c:pt idx="15">
                  <c:v>-0.57142857142856973</c:v>
                </c:pt>
                <c:pt idx="16">
                  <c:v>-0.5882352941176453</c:v>
                </c:pt>
                <c:pt idx="17">
                  <c:v>-0.60606060606060419</c:v>
                </c:pt>
                <c:pt idx="18">
                  <c:v>-0.62499999999999811</c:v>
                </c:pt>
                <c:pt idx="19">
                  <c:v>-0.64516129032257863</c:v>
                </c:pt>
                <c:pt idx="20">
                  <c:v>-0.66666666666666441</c:v>
                </c:pt>
                <c:pt idx="21">
                  <c:v>-0.68965517241379071</c:v>
                </c:pt>
                <c:pt idx="22">
                  <c:v>-0.71428571428571175</c:v>
                </c:pt>
                <c:pt idx="23">
                  <c:v>-0.74074074074073804</c:v>
                </c:pt>
                <c:pt idx="24">
                  <c:v>-0.76923076923076628</c:v>
                </c:pt>
                <c:pt idx="25">
                  <c:v>-0.79999999999999671</c:v>
                </c:pt>
                <c:pt idx="26">
                  <c:v>-0.83333333333332982</c:v>
                </c:pt>
                <c:pt idx="27">
                  <c:v>-0.86956521739130055</c:v>
                </c:pt>
                <c:pt idx="28">
                  <c:v>-0.90909090909090495</c:v>
                </c:pt>
                <c:pt idx="29">
                  <c:v>-0.95238095238094789</c:v>
                </c:pt>
                <c:pt idx="30">
                  <c:v>-0.99999999999999489</c:v>
                </c:pt>
                <c:pt idx="31">
                  <c:v>-1.052631578947363</c:v>
                </c:pt>
                <c:pt idx="32">
                  <c:v>-1.1111111111111049</c:v>
                </c:pt>
                <c:pt idx="33">
                  <c:v>-1.1764705882352873</c:v>
                </c:pt>
                <c:pt idx="34">
                  <c:v>-1.2499999999999922</c:v>
                </c:pt>
                <c:pt idx="35">
                  <c:v>-1.3333333333333244</c:v>
                </c:pt>
                <c:pt idx="36">
                  <c:v>-1.4285714285714184</c:v>
                </c:pt>
                <c:pt idx="37">
                  <c:v>-1.5384615384615266</c:v>
                </c:pt>
                <c:pt idx="38">
                  <c:v>-1.6666666666666528</c:v>
                </c:pt>
                <c:pt idx="39">
                  <c:v>-1.8181818181818015</c:v>
                </c:pt>
                <c:pt idx="40">
                  <c:v>-1.99999999999998</c:v>
                </c:pt>
                <c:pt idx="41">
                  <c:v>-2.2222222222221975</c:v>
                </c:pt>
                <c:pt idx="42">
                  <c:v>-2.4999999999999685</c:v>
                </c:pt>
                <c:pt idx="43">
                  <c:v>-2.8571428571427755</c:v>
                </c:pt>
                <c:pt idx="44">
                  <c:v>-3.3333333333332225</c:v>
                </c:pt>
                <c:pt idx="45">
                  <c:v>-3.9999999999998401</c:v>
                </c:pt>
                <c:pt idx="46">
                  <c:v>-4.9999999999997495</c:v>
                </c:pt>
                <c:pt idx="47">
                  <c:v>-6.6666666666662229</c:v>
                </c:pt>
                <c:pt idx="48">
                  <c:v>-9.9999999999989999</c:v>
                </c:pt>
                <c:pt idx="49">
                  <c:v>-19.999999999996</c:v>
                </c:pt>
                <c:pt idx="51">
                  <c:v>20.000000000003979</c:v>
                </c:pt>
                <c:pt idx="52">
                  <c:v>10.000000000001</c:v>
                </c:pt>
                <c:pt idx="53">
                  <c:v>6.6666666666671111</c:v>
                </c:pt>
                <c:pt idx="54">
                  <c:v>5.0000000000002505</c:v>
                </c:pt>
                <c:pt idx="55">
                  <c:v>4.0000000000001599</c:v>
                </c:pt>
                <c:pt idx="56">
                  <c:v>3.3333333333334445</c:v>
                </c:pt>
                <c:pt idx="57">
                  <c:v>2.8571428571429389</c:v>
                </c:pt>
                <c:pt idx="58">
                  <c:v>2.5000000000000626</c:v>
                </c:pt>
                <c:pt idx="59">
                  <c:v>2.2222222222222716</c:v>
                </c:pt>
                <c:pt idx="60">
                  <c:v>2.00000000000004</c:v>
                </c:pt>
                <c:pt idx="61">
                  <c:v>1.818181818181851</c:v>
                </c:pt>
                <c:pt idx="62">
                  <c:v>1.6666666666666945</c:v>
                </c:pt>
                <c:pt idx="63">
                  <c:v>1.5384615384615621</c:v>
                </c:pt>
                <c:pt idx="64">
                  <c:v>1.428571428571449</c:v>
                </c:pt>
                <c:pt idx="65">
                  <c:v>1.333333333333351</c:v>
                </c:pt>
                <c:pt idx="66">
                  <c:v>1.2500000000000155</c:v>
                </c:pt>
                <c:pt idx="67">
                  <c:v>1.1764705882353079</c:v>
                </c:pt>
                <c:pt idx="68">
                  <c:v>1.1111111111111234</c:v>
                </c:pt>
                <c:pt idx="69">
                  <c:v>1.0526315789473795</c:v>
                </c:pt>
                <c:pt idx="70">
                  <c:v>1.00000000000001</c:v>
                </c:pt>
                <c:pt idx="71">
                  <c:v>0.95238095238096598</c:v>
                </c:pt>
                <c:pt idx="72">
                  <c:v>0.9090909090909215</c:v>
                </c:pt>
                <c:pt idx="73">
                  <c:v>0.86956521739131565</c:v>
                </c:pt>
                <c:pt idx="74">
                  <c:v>0.8333333333333437</c:v>
                </c:pt>
                <c:pt idx="75">
                  <c:v>0.8000000000000097</c:v>
                </c:pt>
                <c:pt idx="76">
                  <c:v>0.76923076923077816</c:v>
                </c:pt>
                <c:pt idx="77">
                  <c:v>0.74074074074074903</c:v>
                </c:pt>
                <c:pt idx="78">
                  <c:v>0.71428571428572196</c:v>
                </c:pt>
                <c:pt idx="79">
                  <c:v>0.68965517241380025</c:v>
                </c:pt>
                <c:pt idx="80">
                  <c:v>0.6666666666666734</c:v>
                </c:pt>
                <c:pt idx="81">
                  <c:v>0.64516129032258696</c:v>
                </c:pt>
                <c:pt idx="82">
                  <c:v>0.62500000000000588</c:v>
                </c:pt>
                <c:pt idx="83">
                  <c:v>0.60606060606061152</c:v>
                </c:pt>
                <c:pt idx="84">
                  <c:v>0.58823529411765219</c:v>
                </c:pt>
                <c:pt idx="85">
                  <c:v>0.57142857142857639</c:v>
                </c:pt>
                <c:pt idx="86">
                  <c:v>0.55555555555556024</c:v>
                </c:pt>
                <c:pt idx="87">
                  <c:v>0.5405405405405449</c:v>
                </c:pt>
                <c:pt idx="88">
                  <c:v>0.5263157894736884</c:v>
                </c:pt>
                <c:pt idx="89">
                  <c:v>0.51282051282051677</c:v>
                </c:pt>
                <c:pt idx="90">
                  <c:v>0.50000000000000377</c:v>
                </c:pt>
                <c:pt idx="91">
                  <c:v>0.48780487804878403</c:v>
                </c:pt>
                <c:pt idx="92">
                  <c:v>0.47619047619047961</c:v>
                </c:pt>
                <c:pt idx="93">
                  <c:v>0.46511627906977071</c:v>
                </c:pt>
                <c:pt idx="94">
                  <c:v>0.45454545454545764</c:v>
                </c:pt>
                <c:pt idx="95">
                  <c:v>0.44444444444444742</c:v>
                </c:pt>
                <c:pt idx="96">
                  <c:v>0.43478260869565499</c:v>
                </c:pt>
                <c:pt idx="97">
                  <c:v>0.42553191489361974</c:v>
                </c:pt>
                <c:pt idx="98">
                  <c:v>0.41666666666666929</c:v>
                </c:pt>
                <c:pt idx="99">
                  <c:v>0.40816326530612573</c:v>
                </c:pt>
                <c:pt idx="100">
                  <c:v>0.40000000000000319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355E-47B6-9498-13E653231F3A}"/>
            </c:ext>
          </c:extLst>
        </c:ser>
        <c:ser>
          <c:idx val="5"/>
          <c:order val="5"/>
          <c:tx>
            <c:strRef>
              <c:f>Sheet2!$G$1</c:f>
              <c:strCache>
                <c:ptCount val="1"/>
                <c:pt idx="0">
                  <c:v>Current Limit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Sheet2!$A$2:$A$102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0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Sheet2!$G$2:$G$102</c:f>
              <c:numCache>
                <c:formatCode>General</c:formatCode>
                <c:ptCount val="10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355E-47B6-9498-13E653231F3A}"/>
            </c:ext>
          </c:extLst>
        </c:ser>
        <c:ser>
          <c:idx val="6"/>
          <c:order val="6"/>
          <c:tx>
            <c:strRef>
              <c:f>Sheet2!$H$1</c:f>
              <c:strCache>
                <c:ptCount val="1"/>
                <c:pt idx="0">
                  <c:v>Min Current</c:v>
                </c:pt>
              </c:strCache>
            </c:strRef>
          </c:tx>
          <c:spPr>
            <a:ln w="19050" cap="rnd">
              <a:solidFill>
                <a:srgbClr val="D8DD09"/>
              </a:solidFill>
              <a:round/>
            </a:ln>
            <a:effectLst/>
          </c:spPr>
          <c:marker>
            <c:symbol val="none"/>
          </c:marker>
          <c:xVal>
            <c:numRef>
              <c:f>Sheet2!$A$2:$A$102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0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Sheet2!$H$2:$H$102</c:f>
              <c:numCache>
                <c:formatCode>General</c:formatCode>
                <c:ptCount val="101"/>
                <c:pt idx="0">
                  <c:v>0.94399999999999995</c:v>
                </c:pt>
                <c:pt idx="1">
                  <c:v>0.94399999999999995</c:v>
                </c:pt>
                <c:pt idx="2">
                  <c:v>0.94399999999999995</c:v>
                </c:pt>
                <c:pt idx="3">
                  <c:v>0.94399999999999995</c:v>
                </c:pt>
                <c:pt idx="4">
                  <c:v>0.94399999999999995</c:v>
                </c:pt>
                <c:pt idx="5">
                  <c:v>0.94399999999999995</c:v>
                </c:pt>
                <c:pt idx="6">
                  <c:v>0.94399999999999995</c:v>
                </c:pt>
                <c:pt idx="7">
                  <c:v>0.94399999999999995</c:v>
                </c:pt>
                <c:pt idx="8">
                  <c:v>0.94399999999999995</c:v>
                </c:pt>
                <c:pt idx="9">
                  <c:v>0.94399999999999995</c:v>
                </c:pt>
                <c:pt idx="10">
                  <c:v>0.94399999999999995</c:v>
                </c:pt>
                <c:pt idx="11">
                  <c:v>0.94399999999999995</c:v>
                </c:pt>
                <c:pt idx="12">
                  <c:v>0.94399999999999995</c:v>
                </c:pt>
                <c:pt idx="13">
                  <c:v>0.94399999999999995</c:v>
                </c:pt>
                <c:pt idx="14">
                  <c:v>0.94399999999999995</c:v>
                </c:pt>
                <c:pt idx="15">
                  <c:v>0.94399999999999995</c:v>
                </c:pt>
                <c:pt idx="16">
                  <c:v>0.94399999999999995</c:v>
                </c:pt>
                <c:pt idx="17">
                  <c:v>0.94399999999999995</c:v>
                </c:pt>
                <c:pt idx="18">
                  <c:v>0.94399999999999995</c:v>
                </c:pt>
                <c:pt idx="19">
                  <c:v>0.94399999999999995</c:v>
                </c:pt>
                <c:pt idx="20">
                  <c:v>0.94399999999999995</c:v>
                </c:pt>
                <c:pt idx="21">
                  <c:v>0.94399999999999995</c:v>
                </c:pt>
                <c:pt idx="22">
                  <c:v>0.94399999999999995</c:v>
                </c:pt>
                <c:pt idx="23">
                  <c:v>0.94399999999999995</c:v>
                </c:pt>
                <c:pt idx="24">
                  <c:v>0.94399999999999995</c:v>
                </c:pt>
                <c:pt idx="25">
                  <c:v>0.94399999999999995</c:v>
                </c:pt>
                <c:pt idx="26">
                  <c:v>0.94399999999999995</c:v>
                </c:pt>
                <c:pt idx="27">
                  <c:v>0.94399999999999995</c:v>
                </c:pt>
                <c:pt idx="28">
                  <c:v>0.94399999999999995</c:v>
                </c:pt>
                <c:pt idx="29">
                  <c:v>0.94399999999999995</c:v>
                </c:pt>
                <c:pt idx="30">
                  <c:v>0.94399999999999995</c:v>
                </c:pt>
                <c:pt idx="31">
                  <c:v>0.94399999999999995</c:v>
                </c:pt>
                <c:pt idx="32">
                  <c:v>0.94399999999999995</c:v>
                </c:pt>
                <c:pt idx="33">
                  <c:v>0.94399999999999995</c:v>
                </c:pt>
                <c:pt idx="34">
                  <c:v>0.94399999999999995</c:v>
                </c:pt>
                <c:pt idx="35">
                  <c:v>0.94399999999999995</c:v>
                </c:pt>
                <c:pt idx="36">
                  <c:v>0.94399999999999995</c:v>
                </c:pt>
                <c:pt idx="37">
                  <c:v>0.94399999999999995</c:v>
                </c:pt>
                <c:pt idx="38">
                  <c:v>0.94399999999999995</c:v>
                </c:pt>
                <c:pt idx="39">
                  <c:v>0.94399999999999995</c:v>
                </c:pt>
                <c:pt idx="40">
                  <c:v>0.94399999999999995</c:v>
                </c:pt>
                <c:pt idx="41">
                  <c:v>0.94399999999999995</c:v>
                </c:pt>
                <c:pt idx="42">
                  <c:v>0.94399999999999995</c:v>
                </c:pt>
                <c:pt idx="43">
                  <c:v>0.94399999999999995</c:v>
                </c:pt>
                <c:pt idx="44">
                  <c:v>0.94399999999999995</c:v>
                </c:pt>
                <c:pt idx="45">
                  <c:v>0.94399999999999995</c:v>
                </c:pt>
                <c:pt idx="46">
                  <c:v>0.94399999999999995</c:v>
                </c:pt>
                <c:pt idx="47">
                  <c:v>0.94399999999999995</c:v>
                </c:pt>
                <c:pt idx="48">
                  <c:v>0.94399999999999995</c:v>
                </c:pt>
                <c:pt idx="49">
                  <c:v>0.94399999999999995</c:v>
                </c:pt>
                <c:pt idx="50">
                  <c:v>0.94399999999999995</c:v>
                </c:pt>
                <c:pt idx="51">
                  <c:v>0.94399999999999995</c:v>
                </c:pt>
                <c:pt idx="52">
                  <c:v>0.94399999999999995</c:v>
                </c:pt>
                <c:pt idx="53">
                  <c:v>0.94399999999999995</c:v>
                </c:pt>
                <c:pt idx="54">
                  <c:v>0.94399999999999995</c:v>
                </c:pt>
                <c:pt idx="55">
                  <c:v>0.94399999999999995</c:v>
                </c:pt>
                <c:pt idx="56">
                  <c:v>0.94399999999999995</c:v>
                </c:pt>
                <c:pt idx="57">
                  <c:v>0.94399999999999995</c:v>
                </c:pt>
                <c:pt idx="58">
                  <c:v>0.94399999999999995</c:v>
                </c:pt>
                <c:pt idx="59">
                  <c:v>0.94399999999999995</c:v>
                </c:pt>
                <c:pt idx="60">
                  <c:v>0.94399999999999995</c:v>
                </c:pt>
                <c:pt idx="61">
                  <c:v>0.94399999999999995</c:v>
                </c:pt>
                <c:pt idx="62">
                  <c:v>0.94399999999999995</c:v>
                </c:pt>
                <c:pt idx="63">
                  <c:v>0.94399999999999995</c:v>
                </c:pt>
                <c:pt idx="64">
                  <c:v>0.94399999999999995</c:v>
                </c:pt>
                <c:pt idx="65">
                  <c:v>0.94399999999999995</c:v>
                </c:pt>
                <c:pt idx="66">
                  <c:v>0.94399999999999995</c:v>
                </c:pt>
                <c:pt idx="67">
                  <c:v>0.94399999999999995</c:v>
                </c:pt>
                <c:pt idx="68">
                  <c:v>0.94399999999999995</c:v>
                </c:pt>
                <c:pt idx="69">
                  <c:v>0.94399999999999995</c:v>
                </c:pt>
                <c:pt idx="70">
                  <c:v>0.94399999999999995</c:v>
                </c:pt>
                <c:pt idx="71">
                  <c:v>0.94399999999999995</c:v>
                </c:pt>
                <c:pt idx="72">
                  <c:v>0.94399999999999995</c:v>
                </c:pt>
                <c:pt idx="73">
                  <c:v>0.94399999999999995</c:v>
                </c:pt>
                <c:pt idx="74">
                  <c:v>0.94399999999999995</c:v>
                </c:pt>
                <c:pt idx="75">
                  <c:v>0.94399999999999995</c:v>
                </c:pt>
                <c:pt idx="76">
                  <c:v>0.94399999999999995</c:v>
                </c:pt>
                <c:pt idx="77">
                  <c:v>0.94399999999999995</c:v>
                </c:pt>
                <c:pt idx="78">
                  <c:v>0.94399999999999995</c:v>
                </c:pt>
                <c:pt idx="79">
                  <c:v>0.94399999999999995</c:v>
                </c:pt>
                <c:pt idx="80">
                  <c:v>0.94399999999999995</c:v>
                </c:pt>
                <c:pt idx="81">
                  <c:v>0.94399999999999995</c:v>
                </c:pt>
                <c:pt idx="82">
                  <c:v>0.94399999999999995</c:v>
                </c:pt>
                <c:pt idx="83">
                  <c:v>0.94399999999999995</c:v>
                </c:pt>
                <c:pt idx="84">
                  <c:v>0.94399999999999995</c:v>
                </c:pt>
                <c:pt idx="85">
                  <c:v>0.94399999999999995</c:v>
                </c:pt>
                <c:pt idx="86">
                  <c:v>0.94399999999999995</c:v>
                </c:pt>
                <c:pt idx="87">
                  <c:v>0.94399999999999995</c:v>
                </c:pt>
                <c:pt idx="88">
                  <c:v>0.94399999999999995</c:v>
                </c:pt>
                <c:pt idx="89">
                  <c:v>0.94399999999999995</c:v>
                </c:pt>
                <c:pt idx="90">
                  <c:v>0.94399999999999995</c:v>
                </c:pt>
                <c:pt idx="91">
                  <c:v>0.94399999999999995</c:v>
                </c:pt>
                <c:pt idx="92">
                  <c:v>0.94399999999999995</c:v>
                </c:pt>
                <c:pt idx="93">
                  <c:v>0.94399999999999995</c:v>
                </c:pt>
                <c:pt idx="94">
                  <c:v>0.94399999999999995</c:v>
                </c:pt>
                <c:pt idx="95">
                  <c:v>0.94399999999999995</c:v>
                </c:pt>
                <c:pt idx="96">
                  <c:v>0.94399999999999995</c:v>
                </c:pt>
                <c:pt idx="97">
                  <c:v>0.94399999999999995</c:v>
                </c:pt>
                <c:pt idx="98">
                  <c:v>0.94399999999999995</c:v>
                </c:pt>
                <c:pt idx="99">
                  <c:v>0.94399999999999995</c:v>
                </c:pt>
                <c:pt idx="100">
                  <c:v>0.94399999999999995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355E-47B6-9498-13E653231F3A}"/>
            </c:ext>
          </c:extLst>
        </c:ser>
        <c:ser>
          <c:idx val="7"/>
          <c:order val="7"/>
          <c:tx>
            <c:strRef>
              <c:f>Sheet2!$I$1</c:f>
              <c:strCache>
                <c:ptCount val="1"/>
                <c:pt idx="0">
                  <c:v>Min Voltage</c:v>
                </c:pt>
              </c:strCache>
            </c:strRef>
          </c:tx>
          <c:spPr>
            <a:ln w="19050" cap="rnd">
              <a:solidFill>
                <a:srgbClr val="D8DD09"/>
              </a:solidFill>
              <a:round/>
            </a:ln>
            <a:effectLst/>
          </c:spPr>
          <c:marker>
            <c:symbol val="none"/>
          </c:marker>
          <c:xVal>
            <c:numRef>
              <c:f>Sheet2!$I$12:$I$13</c:f>
              <c:numCache>
                <c:formatCode>General</c:formatCode>
                <c:ptCount val="2"/>
                <c:pt idx="0">
                  <c:v>3.177</c:v>
                </c:pt>
                <c:pt idx="1">
                  <c:v>3.177</c:v>
                </c:pt>
              </c:numCache>
            </c:numRef>
          </c:xVal>
          <c:yVal>
            <c:numRef>
              <c:f>Sheet2!$J$12:$J$13</c:f>
              <c:numCache>
                <c:formatCode>General</c:formatCode>
                <c:ptCount val="2"/>
                <c:pt idx="0">
                  <c:v>-5</c:v>
                </c:pt>
                <c:pt idx="1">
                  <c:v>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355E-47B6-9498-13E653231F3A}"/>
            </c:ext>
          </c:extLst>
        </c:ser>
        <c:ser>
          <c:idx val="8"/>
          <c:order val="8"/>
          <c:tx>
            <c:v>Max Voltage</c:v>
          </c:tx>
          <c:spPr>
            <a:ln w="19050" cap="rnd">
              <a:solidFill>
                <a:srgbClr val="D8DD09"/>
              </a:solidFill>
              <a:round/>
            </a:ln>
            <a:effectLst/>
          </c:spPr>
          <c:marker>
            <c:symbol val="none"/>
          </c:marker>
          <c:xVal>
            <c:numRef>
              <c:f>Sheet2!$I$15:$I$16</c:f>
              <c:numCache>
                <c:formatCode>General</c:formatCode>
                <c:ptCount val="2"/>
                <c:pt idx="0">
                  <c:v>3.2</c:v>
                </c:pt>
                <c:pt idx="1">
                  <c:v>3.2</c:v>
                </c:pt>
              </c:numCache>
            </c:numRef>
          </c:xVal>
          <c:yVal>
            <c:numRef>
              <c:f>Sheet2!$J$15:$J$16</c:f>
              <c:numCache>
                <c:formatCode>General</c:formatCode>
                <c:ptCount val="2"/>
                <c:pt idx="0">
                  <c:v>-5</c:v>
                </c:pt>
                <c:pt idx="1">
                  <c:v>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355E-47B6-9498-13E653231F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3371504"/>
        <c:axId val="583377736"/>
      </c:scatterChart>
      <c:valAx>
        <c:axId val="583371504"/>
        <c:scaling>
          <c:orientation val="minMax"/>
          <c:max val="3.4"/>
          <c:min val="3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377736"/>
        <c:crosses val="autoZero"/>
        <c:crossBetween val="midCat"/>
      </c:valAx>
      <c:valAx>
        <c:axId val="583377736"/>
        <c:scaling>
          <c:orientation val="minMax"/>
          <c:max val="1.2"/>
          <c:min val="0.8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371504"/>
        <c:crosses val="autoZero"/>
        <c:crossBetween val="midCat"/>
        <c:majorUnit val="5.000000000000001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E188FA-EECA-4DFD-91D1-D4BBF2A86176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38014-37AE-42A7-951E-FC06C5086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23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58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84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9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39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29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20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11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78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31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81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0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3A0FAE5-E8A8-4C94-B105-9978F51B0953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96"/>
            <a:ext cx="13716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611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BDE8C-F32A-4C66-9DD5-5E9E3064C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Electronics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0E57C-69B1-42F4-8F99-3600930FFF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5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509" y="1825625"/>
            <a:ext cx="8495608" cy="487683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How difficult it is to move some electrical charge from one point to another</a:t>
            </a:r>
          </a:p>
          <a:p>
            <a:r>
              <a:rPr lang="en-US" dirty="0"/>
              <a:t>Measured in Volts</a:t>
            </a:r>
          </a:p>
          <a:p>
            <a:pPr lvl="1"/>
            <a:r>
              <a:rPr lang="en-US" dirty="0"/>
              <a:t>Symbol: </a:t>
            </a:r>
            <a:r>
              <a:rPr lang="en-US" i="1" dirty="0"/>
              <a:t>V </a:t>
            </a:r>
            <a:r>
              <a:rPr lang="en-US" dirty="0"/>
              <a:t>(also occasionally U or E, in older documents)</a:t>
            </a:r>
          </a:p>
          <a:p>
            <a:r>
              <a:rPr lang="en-US" dirty="0"/>
              <a:t>Always a </a:t>
            </a:r>
            <a:r>
              <a:rPr lang="en-US" b="1" dirty="0"/>
              <a:t>relative term</a:t>
            </a:r>
            <a:endParaRPr lang="en-US" dirty="0"/>
          </a:p>
          <a:p>
            <a:pPr lvl="1"/>
            <a:r>
              <a:rPr lang="en-US" dirty="0"/>
              <a:t>I.e., voltage is between two points</a:t>
            </a:r>
          </a:p>
          <a:p>
            <a:pPr lvl="1"/>
            <a:r>
              <a:rPr lang="en-US" dirty="0"/>
              <a:t>If not otherwise specified, voltage is assumed to be relative to the Earth (in electrical engineering) or an infinite distance away from a point charge (physics)</a:t>
            </a:r>
          </a:p>
          <a:p>
            <a:pPr lvl="1"/>
            <a:r>
              <a:rPr lang="en-US" dirty="0"/>
              <a:t>Generally speaking, you can choose your reference (ground) to be anything you like, and the math will work out the same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Ground or “Earth ground”: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“Chassis ground”: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-1" b="6818"/>
          <a:stretch/>
        </p:blipFill>
        <p:spPr>
          <a:xfrm>
            <a:off x="3060745" y="5826504"/>
            <a:ext cx="961338" cy="7729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2083" y="5172862"/>
            <a:ext cx="815468" cy="63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is the symbol for a </a:t>
            </a:r>
            <a:r>
              <a:rPr lang="en-US" i="1" dirty="0"/>
              <a:t>cell:</a:t>
            </a:r>
          </a:p>
          <a:p>
            <a:pPr lvl="1"/>
            <a:r>
              <a:rPr lang="en-US" dirty="0"/>
              <a:t>Cells generate a constant voltage across their poles</a:t>
            </a:r>
          </a:p>
          <a:p>
            <a:r>
              <a:rPr lang="en-US" dirty="0"/>
              <a:t>This is the symbol for a </a:t>
            </a:r>
            <a:r>
              <a:rPr lang="en-US" i="1" dirty="0"/>
              <a:t>battery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Batteries are made up of several cells</a:t>
            </a:r>
          </a:p>
          <a:p>
            <a:r>
              <a:rPr lang="en-US" dirty="0"/>
              <a:t>Usually, you just use a battery symbol, with the voltage written next to it:</a:t>
            </a:r>
          </a:p>
          <a:p>
            <a:endParaRPr lang="en-US" dirty="0"/>
          </a:p>
          <a:p>
            <a:r>
              <a:rPr lang="en-US" dirty="0"/>
              <a:t>Alternatively, a </a:t>
            </a:r>
            <a:r>
              <a:rPr lang="en-US" i="1" dirty="0"/>
              <a:t>constant voltage source </a:t>
            </a:r>
            <a:r>
              <a:rPr lang="en-US" dirty="0"/>
              <a:t>symbol may be used: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809" b="5598"/>
          <a:stretch/>
        </p:blipFill>
        <p:spPr>
          <a:xfrm>
            <a:off x="5195455" y="1344026"/>
            <a:ext cx="971550" cy="8107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5614" b="12205"/>
          <a:stretch/>
        </p:blipFill>
        <p:spPr>
          <a:xfrm>
            <a:off x="5814835" y="2487026"/>
            <a:ext cx="951726" cy="5683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6915" y="4093618"/>
            <a:ext cx="897920" cy="8004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11141" y="4093618"/>
            <a:ext cx="664474" cy="80047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endParaRPr lang="en-US" dirty="0"/>
          </a:p>
          <a:p>
            <a:r>
              <a:rPr lang="en-US" dirty="0"/>
              <a:t>12 V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3472" y="5765627"/>
            <a:ext cx="659044" cy="64322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67019" y="5765626"/>
            <a:ext cx="603050" cy="64014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en-US" dirty="0"/>
              <a:t>12 V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317814" y="6382341"/>
            <a:ext cx="0" cy="2697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71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circuits are identical, just with different choices of ground: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613" y="2700043"/>
            <a:ext cx="62007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39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Water analogy:</a:t>
            </a:r>
          </a:p>
          <a:p>
            <a:pPr lvl="1"/>
            <a:r>
              <a:rPr lang="en-US" dirty="0"/>
              <a:t>Pressure</a:t>
            </a:r>
          </a:p>
          <a:p>
            <a:pPr lvl="1"/>
            <a:r>
              <a:rPr lang="en-US" dirty="0"/>
              <a:t>Similarly, pressure is usually assumed to be with respect to the atmosphere unless otherwise stated</a:t>
            </a:r>
          </a:p>
          <a:p>
            <a:pPr lvl="1"/>
            <a:r>
              <a:rPr lang="en-US" dirty="0"/>
              <a:t>E.g., 10 PSI is pressure above atmosphere; -10 PSI is pressure below atmosphere (i.e. vacuum)</a:t>
            </a:r>
          </a:p>
          <a:p>
            <a:pPr lvl="1"/>
            <a:r>
              <a:rPr lang="en-US" dirty="0"/>
              <a:t>Atmosphere is the “ground”</a:t>
            </a:r>
          </a:p>
          <a:p>
            <a:pPr lvl="1"/>
            <a:r>
              <a:rPr lang="en-US" dirty="0"/>
              <a:t>However, you can also just measure the pressure </a:t>
            </a:r>
            <a:r>
              <a:rPr lang="en-US" i="1" dirty="0"/>
              <a:t>between</a:t>
            </a:r>
            <a:r>
              <a:rPr lang="en-US" dirty="0"/>
              <a:t> two pipes, without caring about the atmosphere</a:t>
            </a:r>
          </a:p>
        </p:txBody>
      </p:sp>
    </p:spTree>
    <p:extLst>
      <p:ext uri="{BB962C8B-B14F-4D97-AF65-F5344CB8AC3E}">
        <p14:creationId xmlns:p14="http://schemas.microsoft.com/office/powerpoint/2010/main" val="241018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64" y="1825625"/>
            <a:ext cx="8661863" cy="3321410"/>
          </a:xfrm>
        </p:spPr>
        <p:txBody>
          <a:bodyPr>
            <a:normAutofit fontScale="85000" lnSpcReduction="20000"/>
          </a:bodyPr>
          <a:lstStyle/>
          <a:p>
            <a:r>
              <a:rPr lang="en-US" i="1" dirty="0"/>
              <a:t>Resistance</a:t>
            </a:r>
            <a:r>
              <a:rPr lang="en-US" dirty="0"/>
              <a:t>, as the name implies, resists or opposes the flow of current</a:t>
            </a:r>
          </a:p>
          <a:p>
            <a:r>
              <a:rPr lang="en-US" dirty="0"/>
              <a:t>Imagine a pipe with an </a:t>
            </a:r>
            <a:r>
              <a:rPr lang="en-US" i="1" dirty="0"/>
              <a:t>orifice plate</a:t>
            </a:r>
            <a:r>
              <a:rPr lang="en-US" dirty="0"/>
              <a:t> (a plate with a hole in it) in the middle</a:t>
            </a:r>
          </a:p>
          <a:p>
            <a:r>
              <a:rPr lang="en-US" dirty="0"/>
              <a:t>The same </a:t>
            </a:r>
            <a:r>
              <a:rPr lang="en-US" i="1" dirty="0"/>
              <a:t>amount </a:t>
            </a:r>
            <a:r>
              <a:rPr lang="en-US" dirty="0"/>
              <a:t>of water is flowing on both sides of the plate</a:t>
            </a:r>
          </a:p>
          <a:p>
            <a:r>
              <a:rPr lang="en-US" dirty="0"/>
              <a:t>However, the plate causes a pressure drop</a:t>
            </a:r>
          </a:p>
          <a:p>
            <a:r>
              <a:rPr lang="en-US" dirty="0"/>
              <a:t>The pressure drop is proportional to the flow rate</a:t>
            </a:r>
          </a:p>
          <a:p>
            <a:endParaRPr lang="en-US" i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1577417" y="5476976"/>
            <a:ext cx="4637988" cy="989813"/>
            <a:chOff x="2762053" y="4647416"/>
            <a:chExt cx="4637988" cy="989813"/>
          </a:xfrm>
        </p:grpSpPr>
        <p:sp>
          <p:nvSpPr>
            <p:cNvPr id="4" name="Rectangle 3"/>
            <p:cNvSpPr/>
            <p:nvPr/>
          </p:nvSpPr>
          <p:spPr>
            <a:xfrm>
              <a:off x="2762054" y="4666268"/>
              <a:ext cx="4637987" cy="952107"/>
            </a:xfrm>
            <a:prstGeom prst="rect">
              <a:avLst/>
            </a:prstGeom>
            <a:solidFill>
              <a:srgbClr val="8665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762054" y="4647416"/>
              <a:ext cx="463798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762053" y="5637229"/>
              <a:ext cx="463798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165889" y="4666268"/>
              <a:ext cx="0" cy="3959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167460" y="5222449"/>
              <a:ext cx="0" cy="3959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3525625" y="5142321"/>
              <a:ext cx="95210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5619946" y="5139178"/>
              <a:ext cx="95210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982327" y="6485641"/>
            <a:ext cx="166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Higher pressure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36904" y="6484912"/>
            <a:ext cx="162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Lower pressure</a:t>
            </a:r>
          </a:p>
        </p:txBody>
      </p:sp>
    </p:spTree>
    <p:extLst>
      <p:ext uri="{BB962C8B-B14F-4D97-AF65-F5344CB8AC3E}">
        <p14:creationId xmlns:p14="http://schemas.microsoft.com/office/powerpoint/2010/main" val="241688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Resistors</a:t>
            </a:r>
            <a:r>
              <a:rPr lang="en-US" dirty="0"/>
              <a:t> are discrete components that have a certain amount of resistance</a:t>
            </a:r>
          </a:p>
          <a:p>
            <a:r>
              <a:rPr lang="en-US" dirty="0"/>
              <a:t>They cause a voltage (pressure) drop that is proportional to the current (flow rate)</a:t>
            </a:r>
          </a:p>
          <a:p>
            <a:r>
              <a:rPr lang="en-US" dirty="0"/>
              <a:t>The proportionality constant is the resistance (R)</a:t>
            </a:r>
          </a:p>
          <a:p>
            <a:pPr lvl="1"/>
            <a:r>
              <a:rPr lang="en-US" dirty="0"/>
              <a:t>E.g., how much voltage drop is generated per amount of current</a:t>
            </a:r>
          </a:p>
          <a:p>
            <a:pPr lvl="1"/>
            <a:r>
              <a:rPr lang="en-US" dirty="0"/>
              <a:t>Measured in </a:t>
            </a:r>
            <a:r>
              <a:rPr lang="en-US" i="1" dirty="0"/>
              <a:t>ohms</a:t>
            </a:r>
          </a:p>
          <a:p>
            <a:pPr lvl="1"/>
            <a:r>
              <a:rPr lang="en-US" dirty="0"/>
              <a:t>Symbol: </a:t>
            </a:r>
            <a:r>
              <a:rPr lang="el-GR" dirty="0"/>
              <a:t>Ω</a:t>
            </a:r>
            <a:endParaRPr lang="en-US" dirty="0"/>
          </a:p>
          <a:p>
            <a:pPr lvl="1"/>
            <a:r>
              <a:rPr lang="en-US" dirty="0"/>
              <a:t>The ohm is defined to be 1 V/A</a:t>
            </a:r>
          </a:p>
        </p:txBody>
      </p:sp>
    </p:spTree>
    <p:extLst>
      <p:ext uri="{BB962C8B-B14F-4D97-AF65-F5344CB8AC3E}">
        <p14:creationId xmlns:p14="http://schemas.microsoft.com/office/powerpoint/2010/main" val="206712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That is, if you pass a current of 1 A through a 1 </a:t>
                </a:r>
                <a:r>
                  <a:rPr lang="el-GR" dirty="0"/>
                  <a:t>Ω</a:t>
                </a:r>
                <a:r>
                  <a:rPr lang="en-US" dirty="0"/>
                  <a:t> resistor, it will create a voltage drop of 1 V</a:t>
                </a:r>
              </a:p>
              <a:p>
                <a:r>
                  <a:rPr lang="en-US" dirty="0"/>
                  <a:t>Likewise, if you apply a voltage of 1 V across a resistor, 1 A will flow through it</a:t>
                </a:r>
              </a:p>
              <a:p>
                <a:r>
                  <a:rPr lang="en-US" dirty="0"/>
                  <a:t>This is known as </a:t>
                </a:r>
                <a:r>
                  <a:rPr lang="en-US" i="1" dirty="0"/>
                  <a:t>Ohm’s Law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/>
                  <a:t>Rearrange it algebraically as you like: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Resistor symbol: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590" y="5138620"/>
            <a:ext cx="229552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4EF7B-0EDC-49F3-9706-AB7357567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Conductors &amp; Insulators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4A34D-A1F7-4FE4-9730-FBFF39AF0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Conductors are materials through which current can easily flow</a:t>
            </a:r>
          </a:p>
          <a:p>
            <a:pPr lvl="1"/>
            <a:r>
              <a:rPr lang="en-US" dirty="0"/>
              <a:t>Metals, saltwater, certain forms of carbon</a:t>
            </a:r>
          </a:p>
          <a:p>
            <a:r>
              <a:rPr lang="en-US" dirty="0"/>
              <a:t>Insulators do not allow current to flow through them*</a:t>
            </a:r>
          </a:p>
          <a:p>
            <a:pPr lvl="1"/>
            <a:r>
              <a:rPr lang="en-US" dirty="0"/>
              <a:t>Rubber, wood, air…</a:t>
            </a:r>
          </a:p>
          <a:p>
            <a:pPr lvl="1"/>
            <a:r>
              <a:rPr lang="en-US" dirty="0"/>
              <a:t>*Technically, they don’t allow </a:t>
            </a:r>
            <a:r>
              <a:rPr lang="en-US" i="1" dirty="0"/>
              <a:t>much</a:t>
            </a:r>
            <a:r>
              <a:rPr lang="en-US" dirty="0"/>
              <a:t> current to flow, i.e., they have high resistance</a:t>
            </a:r>
          </a:p>
        </p:txBody>
      </p:sp>
    </p:spTree>
    <p:extLst>
      <p:ext uri="{BB962C8B-B14F-4D97-AF65-F5344CB8AC3E}">
        <p14:creationId xmlns:p14="http://schemas.microsoft.com/office/powerpoint/2010/main" val="407230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DF444-AD43-486D-BDAA-157FCE5DF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D993E-9833-4421-B93C-35052CA8C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Wires are how you make current go where you want it to</a:t>
            </a:r>
          </a:p>
          <a:p>
            <a:r>
              <a:rPr lang="en-US" dirty="0"/>
              <a:t>They’re generally made of a metal wire (solid) or several smaller wires twisted together (stranded)</a:t>
            </a:r>
          </a:p>
          <a:p>
            <a:r>
              <a:rPr lang="en-US" dirty="0"/>
              <a:t>Wires are usually coated in an insulator, to keep current from going where you don’t want it to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52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DA23-9A7B-4D05-803B-08403E83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E02C8-640D-4A13-B01F-41846FC62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5179333" cy="49831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Schematics are a way of showing how a circuit is constructed</a:t>
            </a:r>
          </a:p>
          <a:p>
            <a:pPr lvl="1"/>
            <a:r>
              <a:rPr lang="en-US" dirty="0"/>
              <a:t>Use standard symbols for components (resistors, capacitors, etc.)</a:t>
            </a:r>
          </a:p>
          <a:p>
            <a:pPr lvl="1"/>
            <a:r>
              <a:rPr lang="en-US" dirty="0"/>
              <a:t>Are made up of components connected together by lines</a:t>
            </a:r>
          </a:p>
          <a:p>
            <a:pPr lvl="2"/>
            <a:r>
              <a:rPr lang="en-US" dirty="0"/>
              <a:t>Lines are considered perfect conductors, i.e., zero resistance</a:t>
            </a:r>
          </a:p>
        </p:txBody>
      </p:sp>
      <p:pic>
        <p:nvPicPr>
          <p:cNvPr id="2050" name="Picture 2" descr="https://upload.wikimedia.org/wikipedia/commons/8/80/Circuit_diagram_%E2%80%93_pictorial_and_schematic.png">
            <a:extLst>
              <a:ext uri="{FF2B5EF4-FFF2-40B4-BE49-F238E27FC236}">
                <a16:creationId xmlns:a16="http://schemas.microsoft.com/office/drawing/2014/main" id="{E645D13E-59B2-434D-A7C6-32CBC8A44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533" y="1417638"/>
            <a:ext cx="3365136" cy="465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662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E1BC3-7067-42A7-86F2-0FAAE4331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49B59-1AEB-4309-B463-65F55B9BF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At first, we will look at a very small subset of electrical engineering</a:t>
            </a:r>
          </a:p>
          <a:p>
            <a:r>
              <a:rPr lang="en-US" dirty="0"/>
              <a:t>Specifically, for the time being, we’re focusing on steady-state circuits</a:t>
            </a:r>
          </a:p>
          <a:p>
            <a:pPr lvl="1"/>
            <a:r>
              <a:rPr lang="en-US" dirty="0"/>
              <a:t>That is, everything stays the same over time; there are no pulses, for example, or sine waves, or signals</a:t>
            </a:r>
          </a:p>
          <a:p>
            <a:r>
              <a:rPr lang="en-US" dirty="0"/>
              <a:t>A lot of the things that I will say are </a:t>
            </a:r>
            <a:r>
              <a:rPr lang="en-US" i="1" dirty="0"/>
              <a:t>wrong</a:t>
            </a:r>
            <a:r>
              <a:rPr lang="en-US" dirty="0"/>
              <a:t> in the general sense</a:t>
            </a:r>
          </a:p>
          <a:p>
            <a:pPr lvl="1"/>
            <a:r>
              <a:rPr lang="en-US" dirty="0"/>
              <a:t>For example, “electricity can’t pass through an insulator”</a:t>
            </a:r>
          </a:p>
          <a:p>
            <a:r>
              <a:rPr lang="en-US" dirty="0"/>
              <a:t>Understand that these things are </a:t>
            </a:r>
            <a:r>
              <a:rPr lang="en-US" i="1" dirty="0"/>
              <a:t>simplifications</a:t>
            </a:r>
            <a:r>
              <a:rPr lang="en-US" dirty="0"/>
              <a:t> that make electronics easier to understand under specific circumstances, but are not always true</a:t>
            </a:r>
          </a:p>
          <a:p>
            <a:r>
              <a:rPr lang="en-US" dirty="0"/>
              <a:t>I’ll make it clear when I’m saying something that is a real, no-shit physical law (it’ll be in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3283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35170-8993-42A4-815B-F357787BD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Schematics</a:t>
            </a:r>
          </a:p>
        </p:txBody>
      </p:sp>
      <p:pic>
        <p:nvPicPr>
          <p:cNvPr id="1026" name="Picture 2" descr="https://87e9b9ae-a-cbb9c62d-s-sites.googlegroups.com/a/mdarc.org/mdarc/resources/operating-aids/schematic-symbols/Schematic%20Symbols%20-%20ARRL.jpg?attachauth=ANoY7cpzax0z9fpTrDVhsunWfEgLsIStQg4QFzMH0-zL0WEfGFZCmR7552GmmX0LFCOdWs_NaM5m7GOqeuiijnUbqQKSFwhC5U_ore1sA75XzmEYXeuK8eKFkpzWQNzVnPolKyjrjDi2sDNzPb2VVY0SK4rHwfhIEd9FdDtmmy7ofL_FGdtcUe0YqD9HB-4x8lICoSttaNxDorP9OvLeOhxcxwGYqkP5SMhti992DXCLTgVO4ITBiLwHUpaWfN03R7EdhsQGrDt_gcfUUTWnakBxFQyMnbTqzA%3D%3D&amp;attredirects=0">
            <a:extLst>
              <a:ext uri="{FF2B5EF4-FFF2-40B4-BE49-F238E27FC236}">
                <a16:creationId xmlns:a16="http://schemas.microsoft.com/office/drawing/2014/main" id="{43D68935-AE49-4D5B-929A-B79C01676E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50" y="1104369"/>
            <a:ext cx="7769699" cy="569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87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71417-AE89-4CDA-AB23-83967B21F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Schematics</a:t>
            </a:r>
          </a:p>
        </p:txBody>
      </p:sp>
      <p:pic>
        <p:nvPicPr>
          <p:cNvPr id="3074" name="Picture 2" descr="http://faculty.frostburg.edu/phys/latta/ee/6x2rcvr/schematic/6x2schematicfullres.jpg">
            <a:extLst>
              <a:ext uri="{FF2B5EF4-FFF2-40B4-BE49-F238E27FC236}">
                <a16:creationId xmlns:a16="http://schemas.microsoft.com/office/drawing/2014/main" id="{829F0BD7-7EBD-46D5-B3EE-DE5B262364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9" r="1312"/>
          <a:stretch/>
        </p:blipFill>
        <p:spPr bwMode="auto">
          <a:xfrm>
            <a:off x="76759" y="1994263"/>
            <a:ext cx="8990481" cy="401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080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B33D9-628F-4E6B-804F-D6FD94401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67815-6178-4969-807C-335C1F539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182879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Schematics are </a:t>
            </a:r>
            <a:r>
              <a:rPr lang="en-US" i="1" dirty="0"/>
              <a:t>logical</a:t>
            </a:r>
            <a:r>
              <a:rPr lang="en-US" dirty="0"/>
              <a:t> diagrams</a:t>
            </a:r>
          </a:p>
          <a:p>
            <a:pPr lvl="1"/>
            <a:r>
              <a:rPr lang="en-US" dirty="0"/>
              <a:t>They tell you what things are connected together</a:t>
            </a:r>
          </a:p>
          <a:p>
            <a:pPr lvl="1"/>
            <a:r>
              <a:rPr lang="en-US" dirty="0"/>
              <a:t>They </a:t>
            </a:r>
            <a:r>
              <a:rPr lang="en-US" b="1" dirty="0"/>
              <a:t>don’t</a:t>
            </a:r>
            <a:r>
              <a:rPr lang="en-US" dirty="0"/>
              <a:t> tell you how </a:t>
            </a:r>
          </a:p>
          <a:p>
            <a:pPr lvl="1"/>
            <a:r>
              <a:rPr lang="en-US" dirty="0"/>
              <a:t>A schematic can be implemented in different ways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C6208A-90A9-41D6-A18D-7643D2F74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278" y="3501071"/>
            <a:ext cx="2751909" cy="14849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EB683E-AD68-46D4-AC92-9B2DFF123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60" y="5058124"/>
            <a:ext cx="2380570" cy="15963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17A58A-B9D0-47A6-AA33-D36D7CC5F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1818" y="5124482"/>
            <a:ext cx="2314831" cy="13403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2B7CBA-2612-499A-94DF-0062A07547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5513" y="5058150"/>
            <a:ext cx="2131287" cy="147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42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Kirchoff’s</a:t>
            </a:r>
            <a:r>
              <a:rPr lang="en-US" dirty="0"/>
              <a:t> Laws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822" y="1825625"/>
            <a:ext cx="8088283" cy="4351338"/>
          </a:xfrm>
        </p:spPr>
        <p:txBody>
          <a:bodyPr/>
          <a:lstStyle/>
          <a:p>
            <a:r>
              <a:rPr lang="en-US" dirty="0"/>
              <a:t>Two different laws fundamental to DC circuit analysis</a:t>
            </a:r>
          </a:p>
          <a:p>
            <a:r>
              <a:rPr lang="en-US" dirty="0"/>
              <a:t>First law: The sum of currents entering a junction must be zero</a:t>
            </a:r>
          </a:p>
          <a:p>
            <a:r>
              <a:rPr lang="en-US" dirty="0"/>
              <a:t>Second law: The sum of all voltage drops around a loop must be zero</a:t>
            </a:r>
          </a:p>
        </p:txBody>
      </p:sp>
    </p:spTree>
    <p:extLst>
      <p:ext uri="{BB962C8B-B14F-4D97-AF65-F5344CB8AC3E}">
        <p14:creationId xmlns:p14="http://schemas.microsoft.com/office/powerpoint/2010/main" val="183941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Kirchoff’s</a:t>
            </a:r>
            <a:r>
              <a:rPr lang="en-US" dirty="0"/>
              <a:t> Laws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0549"/>
            <a:ext cx="8287789" cy="244975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</a:t>
            </a:r>
            <a:r>
              <a:rPr lang="en-US" i="1" dirty="0"/>
              <a:t>loop</a:t>
            </a:r>
            <a:r>
              <a:rPr lang="en-US" dirty="0"/>
              <a:t> is a continuous path through which current can flow</a:t>
            </a:r>
          </a:p>
          <a:p>
            <a:r>
              <a:rPr lang="en-US" dirty="0"/>
              <a:t>It does, in fact carry some current; the </a:t>
            </a:r>
            <a:r>
              <a:rPr lang="en-US" i="1" dirty="0"/>
              <a:t>loop current</a:t>
            </a:r>
            <a:endParaRPr lang="en-US" dirty="0"/>
          </a:p>
          <a:p>
            <a:pPr lvl="1"/>
            <a:r>
              <a:rPr lang="en-US" dirty="0"/>
              <a:t>(Although this can be zero)</a:t>
            </a:r>
          </a:p>
          <a:p>
            <a:r>
              <a:rPr lang="en-US" dirty="0"/>
              <a:t>Note that multiple loops can pass through a given wire or component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9155" y="4013216"/>
            <a:ext cx="8835340" cy="2553839"/>
            <a:chOff x="2564092" y="4100660"/>
            <a:chExt cx="9445656" cy="2747290"/>
          </a:xfrm>
        </p:grpSpPr>
        <p:sp>
          <p:nvSpPr>
            <p:cNvPr id="7" name="Rectangle 6"/>
            <p:cNvSpPr/>
            <p:nvPr/>
          </p:nvSpPr>
          <p:spPr>
            <a:xfrm>
              <a:off x="2564092" y="4100660"/>
              <a:ext cx="9445656" cy="2677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4425" y="4173569"/>
              <a:ext cx="5629275" cy="230505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564093" y="4534292"/>
              <a:ext cx="1473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Loop with 1 A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040552" y="4349626"/>
              <a:ext cx="1473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Loop with 1 A</a:t>
              </a:r>
            </a:p>
          </p:txBody>
        </p:sp>
        <p:cxnSp>
          <p:nvCxnSpPr>
            <p:cNvPr id="8" name="Curved Connector 7"/>
            <p:cNvCxnSpPr>
              <a:stCxn id="6" idx="1"/>
            </p:cNvCxnSpPr>
            <p:nvPr/>
          </p:nvCxnSpPr>
          <p:spPr>
            <a:xfrm rot="10800000">
              <a:off x="8135334" y="4449452"/>
              <a:ext cx="905218" cy="84841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flipV="1">
              <a:off x="4037573" y="4491872"/>
              <a:ext cx="751245" cy="227086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8135333" y="6478618"/>
              <a:ext cx="36651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Therefore this component carries 2 A</a:t>
              </a:r>
            </a:p>
          </p:txBody>
        </p:sp>
        <p:cxnSp>
          <p:nvCxnSpPr>
            <p:cNvPr id="13" name="Curved Connector 12"/>
            <p:cNvCxnSpPr>
              <a:stCxn id="11" idx="1"/>
            </p:cNvCxnSpPr>
            <p:nvPr/>
          </p:nvCxnSpPr>
          <p:spPr>
            <a:xfrm rot="10800000">
              <a:off x="6627046" y="5392132"/>
              <a:ext cx="1508288" cy="127115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4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88343" y="2928567"/>
            <a:ext cx="7698457" cy="2658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Kirchoff’s</a:t>
            </a:r>
            <a:r>
              <a:rPr lang="en-US" dirty="0"/>
              <a:t> Laws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circuit with one loop: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136" y="3140570"/>
            <a:ext cx="3914775" cy="23050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498594" y="434685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27609" y="3277358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(12)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07783" y="3277358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+(-V</a:t>
            </a:r>
            <a:r>
              <a:rPr lang="en-US" baseline="-25000" dirty="0"/>
              <a:t>R</a:t>
            </a:r>
            <a:r>
              <a:rPr lang="en-US" dirty="0"/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67551" y="327735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07783" y="367479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R</a:t>
            </a:r>
            <a:r>
              <a:rPr lang="en-US" dirty="0"/>
              <a:t>=12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295633" y="4427428"/>
                <a:ext cx="23911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For a resistor: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633" y="4427428"/>
                <a:ext cx="2391167" cy="369332"/>
              </a:xfrm>
              <a:prstGeom prst="rect">
                <a:avLst/>
              </a:prstGeom>
              <a:blipFill>
                <a:blip r:embed="rId3"/>
                <a:stretch>
                  <a:fillRect l="-229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074715" y="4824867"/>
                <a:ext cx="10027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12=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715" y="4824867"/>
                <a:ext cx="1002775" cy="276999"/>
              </a:xfrm>
              <a:prstGeom prst="rect">
                <a:avLst/>
              </a:prstGeom>
              <a:blipFill>
                <a:blip r:embed="rId4"/>
                <a:stretch>
                  <a:fillRect l="-5488" r="-487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D349ACD9-0552-407A-A080-375FDE7B69B5}"/>
              </a:ext>
            </a:extLst>
          </p:cNvPr>
          <p:cNvSpPr txBox="1"/>
          <p:nvPr/>
        </p:nvSpPr>
        <p:spPr>
          <a:xfrm>
            <a:off x="3833670" y="37163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800C25-B489-423D-8422-7A79A6945B90}"/>
              </a:ext>
            </a:extLst>
          </p:cNvPr>
          <p:cNvSpPr txBox="1"/>
          <p:nvPr/>
        </p:nvSpPr>
        <p:spPr>
          <a:xfrm>
            <a:off x="3833670" y="465800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50413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Kirchoff’s</a:t>
            </a:r>
            <a:r>
              <a:rPr lang="en-US" dirty="0"/>
              <a:t> Laws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Slightly more complex example: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01" y="2190593"/>
            <a:ext cx="8247599" cy="33451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67149" y="5729837"/>
                <a:ext cx="2198807" cy="3963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Goal: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149" y="5729837"/>
                <a:ext cx="2198807" cy="396327"/>
              </a:xfrm>
              <a:prstGeom prst="rect">
                <a:avLst/>
              </a:prstGeom>
              <a:blipFill>
                <a:blip r:embed="rId3"/>
                <a:stretch>
                  <a:fillRect l="-2500" t="-7692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632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Kirchoff’s</a:t>
            </a:r>
            <a:r>
              <a:rPr lang="en-US" dirty="0"/>
              <a:t> Laws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4" y="1203800"/>
            <a:ext cx="5448299" cy="2209799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3413600"/>
                <a:ext cx="9143999" cy="3514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From </a:t>
                </a:r>
                <a:r>
                  <a:rPr lang="en-US" dirty="0" err="1">
                    <a:solidFill>
                      <a:schemeClr val="bg1"/>
                    </a:solidFill>
                  </a:rPr>
                  <a:t>Kirchoff’s</a:t>
                </a:r>
                <a:r>
                  <a:rPr lang="en-US" dirty="0">
                    <a:solidFill>
                      <a:schemeClr val="bg1"/>
                    </a:solidFill>
                  </a:rPr>
                  <a:t> 2</a:t>
                </a:r>
                <a:r>
                  <a:rPr lang="en-US" baseline="30000" dirty="0">
                    <a:solidFill>
                      <a:schemeClr val="bg1"/>
                    </a:solidFill>
                  </a:rPr>
                  <a:t>nd</a:t>
                </a:r>
                <a:r>
                  <a:rPr lang="en-US" dirty="0">
                    <a:solidFill>
                      <a:schemeClr val="bg1"/>
                    </a:solidFill>
                  </a:rPr>
                  <a:t> law: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12−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ℓ1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ℓ2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ℓ2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ℓ1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We have two unknowns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ℓ1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ℓ2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) and two equations, so we should be able to solve: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E1: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12−</m:t>
                    </m:r>
                    <m:d>
                      <m:dPr>
                        <m:ctrlPr>
                          <a:rPr lang="en-US" i="1">
                            <a:solidFill>
                              <a:schemeClr val="tx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>
                            <a:solidFill>
                              <a:schemeClr val="tx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E2: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Invert E2: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rgbClr val="D8DD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D8DD09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solidFill>
                              <a:srgbClr val="D8DD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D8DD09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solidFill>
                              <a:srgbClr val="D8DD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  <m:r>
                              <a:rPr lang="en-US" b="0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  <m:r>
                              <a:rPr lang="en-US" b="0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Combine: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12−</m:t>
                    </m:r>
                    <m:d>
                      <m:dPr>
                        <m:ctrlPr>
                          <a:rPr lang="en-US" i="1">
                            <a:solidFill>
                              <a:schemeClr val="tx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>
                            <a:solidFill>
                              <a:schemeClr val="tx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solidFill>
                              <a:srgbClr val="D8DD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D8DD09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solidFill>
                              <a:srgbClr val="D8DD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D8DD09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solidFill>
                              <a:srgbClr val="D8DD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>
                    <a:solidFill>
                      <a:schemeClr val="bg1"/>
                    </a:solidFill>
                  </a:rPr>
                  <a:t>Sub in actual values: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12−30⋅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ℓ1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40</m:t>
                    </m:r>
                    <m:r>
                      <a:rPr lang="en-US" i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D8DD09"/>
                        </a:solidFill>
                        <a:latin typeface="Cambria Math" panose="02040503050406030204" pitchFamily="18" charset="0"/>
                      </a:rPr>
                      <m:t>50⋅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D8DD0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D8DD09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D8DD09"/>
                            </a:solidFill>
                            <a:latin typeface="Cambria Math" panose="02040503050406030204" pitchFamily="18" charset="0"/>
                          </a:rPr>
                          <m:t>ℓ2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ℓ1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≈0.230,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ℓ2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≈0.102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ℓ1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≈0.230,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ℓ2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≈0.128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direction (or -0.128 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direction)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13600"/>
                <a:ext cx="9143999" cy="3514616"/>
              </a:xfrm>
              <a:prstGeom prst="rect">
                <a:avLst/>
              </a:prstGeom>
              <a:blipFill>
                <a:blip r:embed="rId3"/>
                <a:stretch>
                  <a:fillRect l="-400" t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364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Kirchoff’s</a:t>
            </a:r>
            <a:r>
              <a:rPr lang="en-US" dirty="0"/>
              <a:t> Laws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151343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specific loops you choose don’t matter!</a:t>
            </a:r>
          </a:p>
          <a:p>
            <a:r>
              <a:rPr lang="en-US" dirty="0"/>
              <a:t>Basically, </a:t>
            </a:r>
            <a:r>
              <a:rPr lang="en-US" i="1" dirty="0"/>
              <a:t>as long as each component and wire has at least one loop passing through it</a:t>
            </a:r>
            <a:r>
              <a:rPr lang="en-US" dirty="0"/>
              <a:t>, you can solve the circuit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67" y="3113636"/>
            <a:ext cx="8543265" cy="358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90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Kirchoff’s</a:t>
            </a:r>
            <a:r>
              <a:rPr lang="en-US" dirty="0"/>
              <a:t> Laws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3865" y="3413600"/>
                <a:ext cx="885063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From </a:t>
                </a:r>
                <a:r>
                  <a:rPr lang="en-US" dirty="0" err="1">
                    <a:solidFill>
                      <a:schemeClr val="bg1"/>
                    </a:solidFill>
                  </a:rPr>
                  <a:t>Kirchoff’s</a:t>
                </a:r>
                <a:r>
                  <a:rPr lang="en-US" dirty="0">
                    <a:solidFill>
                      <a:schemeClr val="bg1"/>
                    </a:solidFill>
                  </a:rPr>
                  <a:t> 2</a:t>
                </a:r>
                <a:r>
                  <a:rPr lang="en-US" baseline="30000" dirty="0">
                    <a:solidFill>
                      <a:schemeClr val="bg1"/>
                    </a:solidFill>
                  </a:rPr>
                  <a:t>nd</a:t>
                </a:r>
                <a:r>
                  <a:rPr lang="en-US" dirty="0">
                    <a:solidFill>
                      <a:schemeClr val="bg1"/>
                    </a:solidFill>
                  </a:rPr>
                  <a:t> law: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12−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)−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12−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)−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We have two unknowns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ℓ1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ℓ2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) and two equations, so we should be able to solve: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E1: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12−</m:t>
                    </m:r>
                    <m:d>
                      <m:dPr>
                        <m:ctrlPr>
                          <a:rPr lang="en-US" i="1">
                            <a:solidFill>
                              <a:schemeClr val="tx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⋅(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ℓ1</m:t>
                        </m:r>
                      </m:sub>
                    </m:sSub>
                    <m:r>
                      <a:rPr lang="en-US" i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ℓ2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⋅(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ℓ1</m:t>
                        </m:r>
                      </m:sub>
                    </m:sSub>
                    <m:r>
                      <a:rPr lang="en-US" i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ℓ2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E2: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D8DD09"/>
                        </a:solidFill>
                        <a:latin typeface="Cambria Math" panose="02040503050406030204" pitchFamily="18" charset="0"/>
                      </a:rPr>
                      <m:t>12−</m:t>
                    </m:r>
                    <m:d>
                      <m:dPr>
                        <m:ctrlPr>
                          <a:rPr lang="en-US" i="1">
                            <a:solidFill>
                              <a:srgbClr val="D8DD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D8DD09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>
                            <a:solidFill>
                              <a:srgbClr val="D8DD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D8DD09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>
                            <a:solidFill>
                              <a:srgbClr val="D8DD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⋅(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ℓ1</m:t>
                        </m:r>
                      </m:sub>
                    </m:sSub>
                    <m:r>
                      <a:rPr lang="en-US" i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ℓ2</m:t>
                        </m:r>
                      </m:sub>
                    </m:sSub>
                    <m:r>
                      <a:rPr lang="en-US" b="0" i="0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Combine: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12−</m:t>
                    </m:r>
                    <m:d>
                      <m:dPr>
                        <m:ctrlPr>
                          <a:rPr lang="en-US" i="1">
                            <a:solidFill>
                              <a:schemeClr val="tx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D8DD09"/>
                        </a:solidFill>
                        <a:latin typeface="Cambria Math" panose="02040503050406030204" pitchFamily="18" charset="0"/>
                      </a:rPr>
                      <m:t>12−</m:t>
                    </m:r>
                    <m:d>
                      <m:dPr>
                        <m:ctrlPr>
                          <a:rPr lang="en-US" i="1">
                            <a:solidFill>
                              <a:srgbClr val="D8DD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D8DD09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>
                            <a:solidFill>
                              <a:srgbClr val="D8DD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D8DD09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>
                            <a:solidFill>
                              <a:srgbClr val="D8DD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>
                    <a:solidFill>
                      <a:schemeClr val="bg1"/>
                    </a:solidFill>
                  </a:rPr>
                  <a:t>Sub in actual values: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12−</m:t>
                    </m:r>
                    <m:d>
                      <m:dPr>
                        <m:ctrlPr>
                          <a:rPr lang="en-US" i="1">
                            <a:solidFill>
                              <a:schemeClr val="tx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40⋅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i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D8DD09"/>
                        </a:solidFill>
                        <a:latin typeface="Cambria Math" panose="02040503050406030204" pitchFamily="18" charset="0"/>
                      </a:rPr>
                      <m:t>12−</m:t>
                    </m:r>
                    <m:d>
                      <m:dPr>
                        <m:ctrlPr>
                          <a:rPr lang="en-US" i="1">
                            <a:solidFill>
                              <a:srgbClr val="D8DD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D8DD09"/>
                            </a:solidFill>
                            <a:latin typeface="Cambria Math" panose="02040503050406030204" pitchFamily="18" charset="0"/>
                          </a:rPr>
                          <m:t>50⋅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ℓ1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≈0.128,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ℓ2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≈0.102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ℓ1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ℓ2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≈0.230,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≈0.128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65" y="3413600"/>
                <a:ext cx="8850630" cy="3416320"/>
              </a:xfrm>
              <a:prstGeom prst="rect">
                <a:avLst/>
              </a:prstGeom>
              <a:blipFill>
                <a:blip r:embed="rId2"/>
                <a:stretch>
                  <a:fillRect l="-413" t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450" y="1163725"/>
            <a:ext cx="5359459" cy="224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21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15F0C-0A02-4800-8D42-A54270204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“Water Analogy”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E9F47-ABB9-47F0-AB08-8BD5D5D59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Often, I’ll compare electrical processes and components to flowing water, pipes, etc.</a:t>
            </a:r>
          </a:p>
          <a:p>
            <a:r>
              <a:rPr lang="en-US" dirty="0"/>
              <a:t>Again, these are approximations that are intended to help give an intuitive understanding of electricity, but that shouldn’t be taken too far</a:t>
            </a:r>
          </a:p>
        </p:txBody>
      </p:sp>
    </p:spTree>
    <p:extLst>
      <p:ext uri="{BB962C8B-B14F-4D97-AF65-F5344CB8AC3E}">
        <p14:creationId xmlns:p14="http://schemas.microsoft.com/office/powerpoint/2010/main" val="266341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“Energy per time”</a:t>
            </a:r>
          </a:p>
          <a:p>
            <a:r>
              <a:rPr lang="en-US" dirty="0"/>
              <a:t>For example, water has a specific heat of ~1055 J lbm</a:t>
            </a:r>
            <a:r>
              <a:rPr lang="en-US" baseline="30000" dirty="0"/>
              <a:t>-1 </a:t>
            </a:r>
            <a:r>
              <a:rPr lang="en-US" dirty="0"/>
              <a:t>°F</a:t>
            </a:r>
            <a:r>
              <a:rPr lang="en-US" baseline="30000" dirty="0"/>
              <a:t>-1</a:t>
            </a:r>
          </a:p>
          <a:p>
            <a:pPr lvl="1"/>
            <a:r>
              <a:rPr lang="en-US" dirty="0"/>
              <a:t>In other words, you need 1055 joules of energy to heat up a pound of water by 1 degree Fahrenheit</a:t>
            </a:r>
          </a:p>
          <a:p>
            <a:r>
              <a:rPr lang="en-US" dirty="0"/>
              <a:t>Power is measured in </a:t>
            </a:r>
            <a:r>
              <a:rPr lang="en-US" i="1" dirty="0"/>
              <a:t>watts</a:t>
            </a:r>
            <a:r>
              <a:rPr lang="en-US" dirty="0"/>
              <a:t> (1 joule per second)</a:t>
            </a:r>
          </a:p>
          <a:p>
            <a:pPr lvl="1"/>
            <a:r>
              <a:rPr lang="en-US" dirty="0"/>
              <a:t>Less commonly, horsepower or BTU per hour</a:t>
            </a:r>
          </a:p>
          <a:p>
            <a:r>
              <a:rPr lang="en-US" dirty="0"/>
              <a:t>If you have a heater that can put out 1 W, it will take you 1055 seconds to heat up a pound of water by 1 °F</a:t>
            </a:r>
          </a:p>
          <a:p>
            <a:r>
              <a:rPr lang="en-US" dirty="0"/>
              <a:t>Likewise, a 100 W heater will do it in ~10.5 seconds</a:t>
            </a:r>
          </a:p>
        </p:txBody>
      </p:sp>
    </p:spTree>
    <p:extLst>
      <p:ext uri="{BB962C8B-B14F-4D97-AF65-F5344CB8AC3E}">
        <p14:creationId xmlns:p14="http://schemas.microsoft.com/office/powerpoint/2010/main" val="246863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electrical terms, power is the product of voltage and current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r>
                  <a:rPr lang="en-US" dirty="0"/>
                  <a:t>Commonly formulated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Easily found by combining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with Ohm’s Law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68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 is a </a:t>
            </a:r>
            <a:r>
              <a:rPr lang="en-US" i="1" dirty="0"/>
              <a:t>signed </a:t>
            </a:r>
            <a:r>
              <a:rPr lang="en-US" dirty="0"/>
              <a:t>quantity; it can be positive or negative</a:t>
            </a:r>
          </a:p>
          <a:p>
            <a:r>
              <a:rPr lang="en-US" dirty="0"/>
              <a:t>By convention, things which </a:t>
            </a:r>
            <a:r>
              <a:rPr lang="en-US" i="1" dirty="0"/>
              <a:t>dissipate</a:t>
            </a:r>
            <a:r>
              <a:rPr lang="en-US" dirty="0"/>
              <a:t> power (heaters, motors, etc.) have </a:t>
            </a:r>
            <a:r>
              <a:rPr lang="en-US" i="1" dirty="0"/>
              <a:t>positive </a:t>
            </a:r>
            <a:r>
              <a:rPr lang="en-US" dirty="0"/>
              <a:t>power</a:t>
            </a:r>
          </a:p>
          <a:p>
            <a:r>
              <a:rPr lang="en-US" dirty="0"/>
              <a:t>Things which </a:t>
            </a:r>
            <a:r>
              <a:rPr lang="en-US" i="1" dirty="0"/>
              <a:t>supply</a:t>
            </a:r>
            <a:r>
              <a:rPr lang="en-US" dirty="0"/>
              <a:t> power (batteries, generators) have </a:t>
            </a:r>
            <a:r>
              <a:rPr lang="en-US" i="1" dirty="0"/>
              <a:t>negative </a:t>
            </a:r>
            <a:r>
              <a:rPr lang="en-US" dirty="0"/>
              <a:t>power</a:t>
            </a:r>
          </a:p>
        </p:txBody>
      </p:sp>
    </p:spTree>
    <p:extLst>
      <p:ext uri="{BB962C8B-B14F-4D97-AF65-F5344CB8AC3E}">
        <p14:creationId xmlns:p14="http://schemas.microsoft.com/office/powerpoint/2010/main" val="256228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4691" y="1600202"/>
                <a:ext cx="8944494" cy="3964575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Power is important for two reasons</a:t>
                </a:r>
              </a:p>
              <a:p>
                <a:pPr lvl="1"/>
                <a:r>
                  <a:rPr lang="en-US" dirty="0"/>
                  <a:t>Conservation of energy</a:t>
                </a:r>
              </a:p>
              <a:p>
                <a:pPr lvl="2"/>
                <a:r>
                  <a:rPr lang="en-US" dirty="0"/>
                  <a:t>DC/DC converters are used to convert electricity at one voltage to another voltage</a:t>
                </a:r>
              </a:p>
              <a:p>
                <a:pPr lvl="2"/>
                <a:r>
                  <a:rPr lang="en-US" dirty="0"/>
                  <a:t>If you have 1 A at 12 V (12 W) going into a 12-&gt;5 DC/DC converter, you can get no more than 2.4 A at 5 V (12 W) out of it</a:t>
                </a:r>
              </a:p>
              <a:p>
                <a:pPr lvl="1"/>
                <a:r>
                  <a:rPr lang="en-US" dirty="0"/>
                  <a:t>Most components have power limits</a:t>
                </a:r>
              </a:p>
              <a:p>
                <a:pPr lvl="2"/>
                <a:r>
                  <a:rPr lang="en-US" dirty="0"/>
                  <a:t>A 10 </a:t>
                </a:r>
                <a:r>
                  <a:rPr lang="el-GR" dirty="0"/>
                  <a:t>Ω</a:t>
                </a:r>
                <a:r>
                  <a:rPr lang="en-US" dirty="0"/>
                  <a:t> resistor rated at 0.25 W could handle ~160 mA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den>
                            </m:f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0.25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den>
                            </m:f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≈0.158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If you try to run an amp through it, it will burn up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∙10=10≫0.25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In most cases, this is a thermal constraint; dissipating more heat requires a higher temperature, and components have maximum temperatures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4691" y="1600202"/>
                <a:ext cx="8944494" cy="3964575"/>
              </a:xfrm>
              <a:blipFill>
                <a:blip r:embed="rId2"/>
                <a:stretch>
                  <a:fillRect l="-954" t="-2923" b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097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I-V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2772293"/>
          </a:xfrm>
        </p:spPr>
        <p:txBody>
          <a:bodyPr>
            <a:normAutofit fontScale="92500"/>
          </a:bodyPr>
          <a:lstStyle/>
          <a:p>
            <a:r>
              <a:rPr lang="en-US" dirty="0"/>
              <a:t>Plots of current vs. voltage</a:t>
            </a:r>
          </a:p>
          <a:p>
            <a:r>
              <a:rPr lang="en-US" dirty="0"/>
              <a:t>Current is considered </a:t>
            </a:r>
            <a:r>
              <a:rPr lang="en-US" i="1" dirty="0"/>
              <a:t>positive </a:t>
            </a:r>
            <a:r>
              <a:rPr lang="en-US" dirty="0"/>
              <a:t>if it flows </a:t>
            </a:r>
            <a:r>
              <a:rPr lang="en-US" i="1" dirty="0"/>
              <a:t>from</a:t>
            </a:r>
            <a:r>
              <a:rPr lang="en-US" dirty="0"/>
              <a:t> the positive pole of a component </a:t>
            </a:r>
            <a:r>
              <a:rPr lang="en-US" i="1" dirty="0"/>
              <a:t>to </a:t>
            </a:r>
            <a:r>
              <a:rPr lang="en-US" dirty="0"/>
              <a:t>the negative pole</a:t>
            </a:r>
          </a:p>
          <a:p>
            <a:r>
              <a:rPr lang="en-US" dirty="0"/>
              <a:t>In this circuit, the battery is seeing </a:t>
            </a:r>
            <a:r>
              <a:rPr lang="en-US" i="1" dirty="0"/>
              <a:t>negative </a:t>
            </a:r>
            <a:r>
              <a:rPr lang="en-US" dirty="0"/>
              <a:t>current, and the resistor is seeing </a:t>
            </a:r>
            <a:r>
              <a:rPr lang="en-US" i="1" dirty="0"/>
              <a:t>positive</a:t>
            </a:r>
            <a:r>
              <a:rPr lang="en-US" dirty="0"/>
              <a:t> current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382983" y="4478919"/>
            <a:ext cx="3914775" cy="2305050"/>
            <a:chOff x="2249980" y="4063283"/>
            <a:chExt cx="3914775" cy="23050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9980" y="4063283"/>
              <a:ext cx="3914775" cy="230505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349ACD9-0552-407A-A080-375FDE7B69B5}"/>
                </a:ext>
              </a:extLst>
            </p:cNvPr>
            <p:cNvSpPr txBox="1"/>
            <p:nvPr/>
          </p:nvSpPr>
          <p:spPr>
            <a:xfrm>
              <a:off x="5014077" y="46889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349ACD9-0552-407A-A080-375FDE7B69B5}"/>
                </a:ext>
              </a:extLst>
            </p:cNvPr>
            <p:cNvSpPr txBox="1"/>
            <p:nvPr/>
          </p:nvSpPr>
          <p:spPr>
            <a:xfrm>
              <a:off x="5056768" y="5499309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011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I-V Plots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0373019"/>
              </p:ext>
            </p:extLst>
          </p:nvPr>
        </p:nvGraphicFramePr>
        <p:xfrm>
          <a:off x="1658389" y="1310167"/>
          <a:ext cx="5827222" cy="5395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5520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I-V Plots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9340174"/>
              </p:ext>
            </p:extLst>
          </p:nvPr>
        </p:nvGraphicFramePr>
        <p:xfrm>
          <a:off x="1675016" y="1417638"/>
          <a:ext cx="5793968" cy="5486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128" y="1637608"/>
            <a:ext cx="176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Remember: P=IV</a:t>
            </a:r>
          </a:p>
        </p:txBody>
      </p:sp>
    </p:spTree>
    <p:extLst>
      <p:ext uri="{BB962C8B-B14F-4D97-AF65-F5344CB8AC3E}">
        <p14:creationId xmlns:p14="http://schemas.microsoft.com/office/powerpoint/2010/main" val="20917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Power Supplies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benchtop power supplies have knobs to adjust voltage and current</a:t>
            </a:r>
          </a:p>
          <a:p>
            <a:pPr lvl="1"/>
            <a:r>
              <a:rPr lang="en-US" dirty="0" smtClean="0"/>
              <a:t>This frequently causes confusion</a:t>
            </a:r>
          </a:p>
          <a:p>
            <a:pPr lvl="2"/>
            <a:r>
              <a:rPr lang="en-US" dirty="0" smtClean="0"/>
              <a:t>“The current knob isn’t changing the current”</a:t>
            </a:r>
          </a:p>
          <a:p>
            <a:pPr lvl="2"/>
            <a:r>
              <a:rPr lang="en-US" dirty="0" smtClean="0"/>
              <a:t>“There are CC and CV lights. How do I put it into CC mode?”</a:t>
            </a:r>
          </a:p>
          <a:p>
            <a:r>
              <a:rPr lang="en-US" dirty="0" smtClean="0"/>
              <a:t>The knobs do not adjust the voltage and current</a:t>
            </a:r>
          </a:p>
          <a:p>
            <a:r>
              <a:rPr lang="en-US" dirty="0" smtClean="0"/>
              <a:t>They adjust the voltage and current </a:t>
            </a:r>
            <a:r>
              <a:rPr lang="en-US" i="1" dirty="0" smtClean="0"/>
              <a:t>limits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31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Power Supplies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1151311"/>
          </a:xfrm>
        </p:spPr>
        <p:txBody>
          <a:bodyPr/>
          <a:lstStyle/>
          <a:p>
            <a:r>
              <a:rPr lang="en-US" dirty="0" smtClean="0"/>
              <a:t>That is, for a power supply set to 6 V and 4 A, the limits look like this: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5771025"/>
              </p:ext>
            </p:extLst>
          </p:nvPr>
        </p:nvGraphicFramePr>
        <p:xfrm>
          <a:off x="2157412" y="2638425"/>
          <a:ext cx="4829175" cy="4219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2228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Power Supplies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the </a:t>
            </a:r>
            <a:r>
              <a:rPr lang="en-US" i="1" dirty="0" smtClean="0"/>
              <a:t>load line</a:t>
            </a:r>
            <a:r>
              <a:rPr lang="en-US" dirty="0" smtClean="0"/>
              <a:t> (I-V plot of the stuff connected to the power supply) intersects the power supply line is the </a:t>
            </a:r>
            <a:r>
              <a:rPr lang="en-US" i="1" dirty="0" smtClean="0"/>
              <a:t>operating point </a:t>
            </a:r>
            <a:r>
              <a:rPr lang="en-US" dirty="0" smtClean="0"/>
              <a:t>of the power supply</a:t>
            </a:r>
          </a:p>
          <a:p>
            <a:r>
              <a:rPr lang="en-US" dirty="0" smtClean="0"/>
              <a:t>E.g., suppose we have a 2 </a:t>
            </a:r>
            <a:r>
              <a:rPr lang="el-GR" dirty="0" smtClean="0"/>
              <a:t>Ω</a:t>
            </a:r>
            <a:r>
              <a:rPr lang="en-US" dirty="0" smtClean="0"/>
              <a:t> resistor connected to the power supply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53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F9D36-5AA1-4A1D-B331-EBA0BB0BA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Electrical Charge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F3668-5255-49CE-A419-C07B9E180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Electrical charge is a measure of the “amount of electricity”</a:t>
            </a:r>
          </a:p>
          <a:p>
            <a:r>
              <a:rPr lang="en-US" dirty="0"/>
              <a:t>The SI unit of electrical charge is the </a:t>
            </a:r>
            <a:r>
              <a:rPr lang="en-US" i="1" dirty="0"/>
              <a:t>coulomb</a:t>
            </a:r>
          </a:p>
          <a:p>
            <a:pPr lvl="1"/>
            <a:r>
              <a:rPr lang="en-US" dirty="0"/>
              <a:t>Symbol:</a:t>
            </a:r>
            <a:r>
              <a:rPr lang="en-US" i="1" dirty="0"/>
              <a:t> Q</a:t>
            </a:r>
          </a:p>
          <a:p>
            <a:r>
              <a:rPr lang="en-US" dirty="0"/>
              <a:t>Unlike mass (as far as we know), charge is not absolute; it can be positive or negative</a:t>
            </a:r>
          </a:p>
          <a:p>
            <a:r>
              <a:rPr lang="en-US" dirty="0"/>
              <a:t> This is not a transient or relative property; you can absolutely just cram some coulombs into an object</a:t>
            </a:r>
          </a:p>
          <a:p>
            <a:pPr lvl="1"/>
            <a:r>
              <a:rPr lang="en-US" dirty="0"/>
              <a:t>This is basically what happens when you shuffle your feet on a carpet in dry weather</a:t>
            </a:r>
          </a:p>
          <a:p>
            <a:r>
              <a:rPr lang="en-US" dirty="0"/>
              <a:t>Water analogy: a Coulomb is a gallon of water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42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Power Supplies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6847131"/>
              </p:ext>
            </p:extLst>
          </p:nvPr>
        </p:nvGraphicFramePr>
        <p:xfrm>
          <a:off x="1999470" y="1884477"/>
          <a:ext cx="4829175" cy="4219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Connector 5"/>
          <p:cNvCxnSpPr/>
          <p:nvPr/>
        </p:nvCxnSpPr>
        <p:spPr>
          <a:xfrm flipV="1">
            <a:off x="2452255" y="3895725"/>
            <a:ext cx="4196195" cy="18649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934451" y="4619975"/>
            <a:ext cx="53974" cy="5397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urved Connector 8"/>
          <p:cNvCxnSpPr>
            <a:stCxn id="11" idx="1"/>
            <a:endCxn id="7" idx="5"/>
          </p:cNvCxnSpPr>
          <p:nvPr/>
        </p:nvCxnSpPr>
        <p:spPr>
          <a:xfrm rot="10800000">
            <a:off x="4980521" y="4666046"/>
            <a:ext cx="2027974" cy="850337"/>
          </a:xfrm>
          <a:prstGeom prst="curvedConnector2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08495" y="5147050"/>
            <a:ext cx="14788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Operating point is here 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(6 V, 3 A)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835150" y="4644137"/>
            <a:ext cx="3145371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959917" y="4646962"/>
            <a:ext cx="0" cy="1490345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722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Power Supplies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121110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This is called CV (constant voltage) mode, because the operating point is at the voltage limit</a:t>
            </a:r>
          </a:p>
          <a:p>
            <a:r>
              <a:rPr lang="en-US" dirty="0" smtClean="0"/>
              <a:t>Note that adjusting the current knob won’t do anything at this point, because the operating point is not on the current limit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2458605" y="3536061"/>
            <a:ext cx="5061930" cy="3236165"/>
            <a:chOff x="2458605" y="3536061"/>
            <a:chExt cx="5061930" cy="3236165"/>
          </a:xfrm>
        </p:grpSpPr>
        <p:graphicFrame>
          <p:nvGraphicFramePr>
            <p:cNvPr id="13" name="Chart 1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07806235"/>
                </p:ext>
              </p:extLst>
            </p:nvPr>
          </p:nvGraphicFramePr>
          <p:xfrm>
            <a:off x="2458605" y="3536061"/>
            <a:ext cx="3799769" cy="32108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14" name="Straight Connector 13"/>
            <p:cNvCxnSpPr/>
            <p:nvPr/>
          </p:nvCxnSpPr>
          <p:spPr>
            <a:xfrm flipV="1">
              <a:off x="2923424" y="5000625"/>
              <a:ext cx="3177339" cy="137818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810985" y="5533911"/>
              <a:ext cx="41071" cy="41071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Curved Connector 16"/>
            <p:cNvCxnSpPr>
              <a:stCxn id="19" idx="1"/>
              <a:endCxn id="15" idx="5"/>
            </p:cNvCxnSpPr>
            <p:nvPr/>
          </p:nvCxnSpPr>
          <p:spPr>
            <a:xfrm rot="10800000">
              <a:off x="4846042" y="5568967"/>
              <a:ext cx="1549189" cy="730770"/>
            </a:xfrm>
            <a:prstGeom prst="curvedConnector2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395230" y="6018696"/>
              <a:ext cx="1125305" cy="562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Operating point is here </a:t>
              </a:r>
            </a:p>
            <a:p>
              <a:r>
                <a:rPr lang="en-US" sz="1400" dirty="0" smtClean="0">
                  <a:solidFill>
                    <a:schemeClr val="bg1"/>
                  </a:solidFill>
                </a:rPr>
                <a:t>(6 V, 3 A)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458605" y="5552877"/>
              <a:ext cx="2393451" cy="0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4826851" y="5638157"/>
              <a:ext cx="0" cy="1134069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892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Power Supplies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1211102"/>
          </a:xfrm>
        </p:spPr>
        <p:txBody>
          <a:bodyPr>
            <a:normAutofit/>
          </a:bodyPr>
          <a:lstStyle/>
          <a:p>
            <a:r>
              <a:rPr lang="en-US" dirty="0"/>
              <a:t>However, if we decrease the current limit below 3 A…</a:t>
            </a:r>
            <a:endParaRPr lang="en-US" dirty="0"/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5333220"/>
              </p:ext>
            </p:extLst>
          </p:nvPr>
        </p:nvGraphicFramePr>
        <p:xfrm>
          <a:off x="2458605" y="3536061"/>
          <a:ext cx="3799769" cy="3210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4" name="Straight Connector 13"/>
          <p:cNvCxnSpPr/>
          <p:nvPr/>
        </p:nvCxnSpPr>
        <p:spPr>
          <a:xfrm flipV="1">
            <a:off x="2923424" y="5000625"/>
            <a:ext cx="3177339" cy="137818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165667" y="5812517"/>
            <a:ext cx="41071" cy="4107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urved Connector 16"/>
          <p:cNvCxnSpPr>
            <a:stCxn id="19" idx="1"/>
            <a:endCxn id="15" idx="5"/>
          </p:cNvCxnSpPr>
          <p:nvPr/>
        </p:nvCxnSpPr>
        <p:spPr>
          <a:xfrm rot="10800000">
            <a:off x="4200724" y="5847574"/>
            <a:ext cx="2194507" cy="540455"/>
          </a:xfrm>
          <a:prstGeom prst="curvedConnector2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395230" y="6018696"/>
            <a:ext cx="11253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Operating point is here 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(4 V, 2 A)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628900" y="5829184"/>
            <a:ext cx="1556406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15" idx="5"/>
          </p:cNvCxnSpPr>
          <p:nvPr/>
        </p:nvCxnSpPr>
        <p:spPr>
          <a:xfrm flipV="1">
            <a:off x="4186202" y="5847573"/>
            <a:ext cx="14521" cy="821412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89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Power Supplies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1211102"/>
          </a:xfrm>
        </p:spPr>
        <p:txBody>
          <a:bodyPr>
            <a:normAutofit/>
          </a:bodyPr>
          <a:lstStyle/>
          <a:p>
            <a:r>
              <a:rPr lang="en-US" dirty="0" smtClean="0"/>
              <a:t>Now power supply is in CC (constant-current) mode</a:t>
            </a:r>
            <a:endParaRPr lang="en-US" dirty="0"/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5333220"/>
              </p:ext>
            </p:extLst>
          </p:nvPr>
        </p:nvGraphicFramePr>
        <p:xfrm>
          <a:off x="2458605" y="3536061"/>
          <a:ext cx="3799769" cy="3210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4" name="Straight Connector 13"/>
          <p:cNvCxnSpPr/>
          <p:nvPr/>
        </p:nvCxnSpPr>
        <p:spPr>
          <a:xfrm flipV="1">
            <a:off x="2923424" y="5000625"/>
            <a:ext cx="3177339" cy="137818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165667" y="5812517"/>
            <a:ext cx="41071" cy="4107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urved Connector 16"/>
          <p:cNvCxnSpPr>
            <a:stCxn id="19" idx="1"/>
            <a:endCxn id="15" idx="5"/>
          </p:cNvCxnSpPr>
          <p:nvPr/>
        </p:nvCxnSpPr>
        <p:spPr>
          <a:xfrm rot="10800000">
            <a:off x="4200724" y="5847574"/>
            <a:ext cx="2194507" cy="540455"/>
          </a:xfrm>
          <a:prstGeom prst="curvedConnector2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395230" y="6018696"/>
            <a:ext cx="11253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Operating point is here 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(4 V, 2 A)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628900" y="5829184"/>
            <a:ext cx="1556406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15" idx="5"/>
          </p:cNvCxnSpPr>
          <p:nvPr/>
        </p:nvCxnSpPr>
        <p:spPr>
          <a:xfrm flipV="1">
            <a:off x="4186202" y="5847573"/>
            <a:ext cx="14521" cy="821412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51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Power Supplies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Important: power supply knobs adjust the voltage &amp; current </a:t>
            </a:r>
            <a:r>
              <a:rPr lang="en-US" i="1" dirty="0" smtClean="0"/>
              <a:t>limits</a:t>
            </a:r>
            <a:r>
              <a:rPr lang="en-US" dirty="0" smtClean="0"/>
              <a:t>, but power supply displays show the </a:t>
            </a:r>
            <a:r>
              <a:rPr lang="en-US" i="1" dirty="0" smtClean="0"/>
              <a:t>actual </a:t>
            </a:r>
            <a:r>
              <a:rPr lang="en-US" dirty="0" smtClean="0"/>
              <a:t>voltage &amp; current</a:t>
            </a:r>
          </a:p>
          <a:p>
            <a:pPr lvl="1"/>
            <a:r>
              <a:rPr lang="en-US" dirty="0" smtClean="0"/>
              <a:t>Thus, when in CV mode (not at the current limit), the current display will not be showing the current limit</a:t>
            </a:r>
          </a:p>
          <a:p>
            <a:pPr lvl="1"/>
            <a:r>
              <a:rPr lang="en-US" dirty="0" smtClean="0"/>
              <a:t>Vice-versa for CC mode</a:t>
            </a:r>
          </a:p>
        </p:txBody>
      </p:sp>
    </p:spTree>
    <p:extLst>
      <p:ext uri="{BB962C8B-B14F-4D97-AF65-F5344CB8AC3E}">
        <p14:creationId xmlns:p14="http://schemas.microsoft.com/office/powerpoint/2010/main" val="180399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Power Supplies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98347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Normal procedure:</a:t>
            </a:r>
          </a:p>
          <a:p>
            <a:pPr lvl="1"/>
            <a:r>
              <a:rPr lang="en-US" dirty="0" smtClean="0"/>
              <a:t>With nothing connected to PS terminals (infinite resistance → CV mode), adjust voltage knob to the desired voltage limit</a:t>
            </a:r>
          </a:p>
          <a:p>
            <a:pPr lvl="1"/>
            <a:r>
              <a:rPr lang="en-US" dirty="0" smtClean="0"/>
              <a:t>Short out PS terminals with a banana jumper (zero </a:t>
            </a:r>
            <a:r>
              <a:rPr lang="en-US" dirty="0"/>
              <a:t>resistance → </a:t>
            </a:r>
            <a:r>
              <a:rPr lang="en-US" dirty="0" smtClean="0"/>
              <a:t>CC </a:t>
            </a:r>
            <a:r>
              <a:rPr lang="en-US" dirty="0"/>
              <a:t>mode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 Adjust current </a:t>
            </a:r>
            <a:r>
              <a:rPr lang="en-US" dirty="0"/>
              <a:t>knob to the desired </a:t>
            </a:r>
            <a:r>
              <a:rPr lang="en-US" dirty="0" smtClean="0"/>
              <a:t>current limit</a:t>
            </a:r>
          </a:p>
          <a:p>
            <a:pPr lvl="1"/>
            <a:r>
              <a:rPr lang="en-US" dirty="0" smtClean="0"/>
              <a:t>Remove jumper and connect load</a:t>
            </a:r>
          </a:p>
          <a:p>
            <a:r>
              <a:rPr lang="en-US" dirty="0" smtClean="0"/>
              <a:t>Note: some higher-end power supplies can display the actual V &amp; I as well as the V &amp; I limits on one screen</a:t>
            </a:r>
          </a:p>
          <a:p>
            <a:pPr lvl="1"/>
            <a:r>
              <a:rPr lang="en-US" dirty="0" smtClean="0"/>
              <a:t>Others have a button to short out the power supply internally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204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Power Supplies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983478"/>
          </a:xfrm>
        </p:spPr>
        <p:txBody>
          <a:bodyPr>
            <a:normAutofit/>
          </a:bodyPr>
          <a:lstStyle/>
          <a:p>
            <a:r>
              <a:rPr lang="en-US" dirty="0" smtClean="0"/>
              <a:t>Important: The previous applies only to variable benchtop power supplies</a:t>
            </a:r>
          </a:p>
          <a:p>
            <a:r>
              <a:rPr lang="en-US" dirty="0" smtClean="0"/>
              <a:t>Many specialized power supplies (in computers, wall warts, etc.) are designed to work in a narrow range of voltages and currents</a:t>
            </a:r>
          </a:p>
          <a:p>
            <a:pPr lvl="1"/>
            <a:r>
              <a:rPr lang="en-US" dirty="0" smtClean="0"/>
              <a:t>Very Bad Things can happen if you short them out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909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80163" y="6143105"/>
            <a:ext cx="3583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Typical I-V plot for a high-power LED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1634827"/>
              </p:ext>
            </p:extLst>
          </p:nvPr>
        </p:nvGraphicFramePr>
        <p:xfrm>
          <a:off x="1413162" y="1179567"/>
          <a:ext cx="6317673" cy="4963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E2BC0E3-8063-42FE-A502-0D8E3A274348}"/>
              </a:ext>
            </a:extLst>
          </p:cNvPr>
          <p:cNvSpPr txBox="1"/>
          <p:nvPr/>
        </p:nvSpPr>
        <p:spPr>
          <a:xfrm>
            <a:off x="0" y="2322567"/>
            <a:ext cx="14543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Maximum current specified by datasheet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6F838431-A8A8-4E03-BC2B-459B2B3403DF}"/>
              </a:ext>
            </a:extLst>
          </p:cNvPr>
          <p:cNvCxnSpPr>
            <a:cxnSpLocks/>
          </p:cNvCxnSpPr>
          <p:nvPr/>
        </p:nvCxnSpPr>
        <p:spPr>
          <a:xfrm flipV="1">
            <a:off x="449680" y="1715589"/>
            <a:ext cx="1004651" cy="606978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12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511410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Generally, we want to squeeze as much light as we can out of an LED, without burning it up</a:t>
            </a:r>
          </a:p>
          <a:p>
            <a:r>
              <a:rPr lang="en-US" dirty="0"/>
              <a:t>The power supplied to the LED must be dissipated</a:t>
            </a:r>
          </a:p>
          <a:p>
            <a:pPr lvl="1"/>
            <a:r>
              <a:rPr lang="en-US" dirty="0"/>
              <a:t>More power requires higher temperature to dissipate</a:t>
            </a:r>
          </a:p>
          <a:p>
            <a:pPr lvl="1"/>
            <a:r>
              <a:rPr lang="en-US" dirty="0"/>
              <a:t>Excess power increases the thermal equilibrium of the diode past the maximum temperature</a:t>
            </a:r>
          </a:p>
          <a:p>
            <a:pPr lvl="1"/>
            <a:r>
              <a:rPr lang="en-US" dirty="0"/>
              <a:t>This kills the diode</a:t>
            </a:r>
          </a:p>
          <a:p>
            <a:r>
              <a:rPr lang="en-US" dirty="0"/>
              <a:t>Therefore, we want to keep the operating point close to the power limit, but not over it</a:t>
            </a:r>
          </a:p>
          <a:p>
            <a:r>
              <a:rPr lang="en-US" dirty="0"/>
              <a:t>To achieve this, we can:</a:t>
            </a:r>
          </a:p>
          <a:p>
            <a:pPr lvl="1"/>
            <a:r>
              <a:rPr lang="en-US" dirty="0"/>
              <a:t>Use a power supply that tries to maintain a specified voltage (voltage source)</a:t>
            </a:r>
          </a:p>
          <a:p>
            <a:pPr lvl="1"/>
            <a:r>
              <a:rPr lang="en-US" dirty="0"/>
              <a:t>Use a power supply that tries to maintain a specified current (current source)</a:t>
            </a:r>
          </a:p>
        </p:txBody>
      </p:sp>
    </p:spTree>
    <p:extLst>
      <p:ext uri="{BB962C8B-B14F-4D97-AF65-F5344CB8AC3E}">
        <p14:creationId xmlns:p14="http://schemas.microsoft.com/office/powerpoint/2010/main" val="53000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62910034"/>
              </p:ext>
            </p:extLst>
          </p:nvPr>
        </p:nvGraphicFramePr>
        <p:xfrm>
          <a:off x="4592671" y="2984269"/>
          <a:ext cx="4491754" cy="3790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49629" y="1492138"/>
            <a:ext cx="8728364" cy="1425630"/>
          </a:xfrm>
        </p:spPr>
        <p:txBody>
          <a:bodyPr>
            <a:normAutofit/>
          </a:bodyPr>
          <a:lstStyle/>
          <a:p>
            <a:r>
              <a:rPr lang="en-US" dirty="0"/>
              <a:t>To stay in this section of the curve, we can either:</a:t>
            </a:r>
          </a:p>
          <a:p>
            <a:pPr lvl="1"/>
            <a:r>
              <a:rPr lang="en-US" dirty="0"/>
              <a:t>Maintain voltage between 3.177 V and 3.200 V, OR</a:t>
            </a:r>
          </a:p>
          <a:p>
            <a:pPr lvl="1"/>
            <a:r>
              <a:rPr lang="en-US" dirty="0"/>
              <a:t>Maintain current between 0.944 A and 1.000 A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149630" y="2917768"/>
            <a:ext cx="4443042" cy="38567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Voltage control requires PS accuracy of 0.7%</a:t>
            </a:r>
          </a:p>
          <a:p>
            <a:r>
              <a:rPr lang="en-US" dirty="0"/>
              <a:t>Current control requires PS accuracy of 5.6%</a:t>
            </a:r>
          </a:p>
          <a:p>
            <a:r>
              <a:rPr lang="en-US" dirty="0"/>
              <a:t>This is why constant-current power supplies are usually used to drive large LEDs</a:t>
            </a:r>
          </a:p>
          <a:p>
            <a:pPr lvl="1"/>
            <a:r>
              <a:rPr lang="en-US" dirty="0"/>
              <a:t>Current control requires less accuracy than voltage control</a:t>
            </a:r>
          </a:p>
        </p:txBody>
      </p:sp>
    </p:spTree>
    <p:extLst>
      <p:ext uri="{BB962C8B-B14F-4D97-AF65-F5344CB8AC3E}">
        <p14:creationId xmlns:p14="http://schemas.microsoft.com/office/powerpoint/2010/main" val="69148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A8079-1B18-43DF-A699-00E54594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Electrical Charge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F2954C-04BD-4655-9958-81BF2EC294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9627" y="1600201"/>
                <a:ext cx="8088286" cy="460109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“Opposite charges attract; like charges repel”</a:t>
                </a:r>
              </a:p>
              <a:p>
                <a:pPr lvl="1"/>
                <a:r>
                  <a:rPr lang="en-US" dirty="0"/>
                  <a:t>Basic interpretation of Coulomb’s Law</a:t>
                </a:r>
              </a:p>
              <a:p>
                <a:pPr lvl="1"/>
                <a:r>
                  <a:rPr lang="en-US" dirty="0"/>
                  <a:t>May or may not be true for dating</a:t>
                </a:r>
              </a:p>
              <a:p>
                <a:r>
                  <a:rPr lang="en-US" dirty="0"/>
                  <a:t>More specifically: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“Coulomb’s constant”,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p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F2954C-04BD-4655-9958-81BF2EC294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9627" y="1600201"/>
                <a:ext cx="8088286" cy="4601094"/>
              </a:xfrm>
              <a:blipFill>
                <a:blip r:embed="rId2"/>
                <a:stretch>
                  <a:fillRect l="-1735" t="-1724" r="-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025" y="3973483"/>
            <a:ext cx="3408975" cy="288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84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3FDCB3-5A2D-4E14-AC29-0DB3F4F9C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Trouble With Sources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F5CB7B-D530-4788-A689-72E9D52E7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3295994"/>
          </a:xfrm>
        </p:spPr>
        <p:txBody>
          <a:bodyPr/>
          <a:lstStyle/>
          <a:p>
            <a:r>
              <a:rPr lang="en-US" dirty="0" smtClean="0"/>
              <a:t>We’ve previously discussed constant-voltage and constant-current sources</a:t>
            </a:r>
          </a:p>
          <a:p>
            <a:r>
              <a:rPr lang="en-US" dirty="0" smtClean="0"/>
              <a:t>Unfortunately, under certain circumstances, these sources are not well-behaved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4794309" y="5336552"/>
            <a:ext cx="1119032" cy="1132533"/>
            <a:chOff x="4794309" y="5336552"/>
            <a:chExt cx="1119032" cy="1132533"/>
          </a:xfrm>
        </p:grpSpPr>
        <p:sp>
          <p:nvSpPr>
            <p:cNvPr id="9" name="Rectangle 8"/>
            <p:cNvSpPr/>
            <p:nvPr/>
          </p:nvSpPr>
          <p:spPr>
            <a:xfrm>
              <a:off x="4794310" y="5336552"/>
              <a:ext cx="1119031" cy="11325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25707" y="5732292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A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94309" y="5606352"/>
              <a:ext cx="631399" cy="621215"/>
            </a:xfrm>
            <a:prstGeom prst="rect">
              <a:avLst/>
            </a:prstGeom>
          </p:spPr>
        </p:pic>
        <p:cxnSp>
          <p:nvCxnSpPr>
            <p:cNvPr id="12" name="Straight Connector 11"/>
            <p:cNvCxnSpPr/>
            <p:nvPr/>
          </p:nvCxnSpPr>
          <p:spPr>
            <a:xfrm>
              <a:off x="5110007" y="5336553"/>
              <a:ext cx="0" cy="2697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110007" y="6199286"/>
              <a:ext cx="0" cy="2697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2282693" y="5312947"/>
            <a:ext cx="1256598" cy="1156137"/>
            <a:chOff x="2282693" y="5312947"/>
            <a:chExt cx="1256598" cy="1156137"/>
          </a:xfrm>
        </p:grpSpPr>
        <p:sp>
          <p:nvSpPr>
            <p:cNvPr id="14" name="Rectangle 13"/>
            <p:cNvSpPr/>
            <p:nvPr/>
          </p:nvSpPr>
          <p:spPr>
            <a:xfrm>
              <a:off x="2282693" y="5336551"/>
              <a:ext cx="1256598" cy="11325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82694" y="5582747"/>
              <a:ext cx="659044" cy="64322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933493" y="5711593"/>
              <a:ext cx="603050" cy="41073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noAutofit/>
            </a:bodyPr>
            <a:lstStyle/>
            <a:p>
              <a:r>
                <a:rPr lang="en-US" dirty="0"/>
                <a:t>12 V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613868" y="5312947"/>
              <a:ext cx="0" cy="2697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605105" y="6199285"/>
              <a:ext cx="0" cy="2697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904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110BE-3739-4D82-BCC4-5D15A4E7D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 Source – Pathological Case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2B254E-736E-4FD9-B355-657FDD8BC7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this case, we have a short-circuited voltage source</a:t>
                </a:r>
              </a:p>
              <a:p>
                <a:pPr lvl="1"/>
                <a:r>
                  <a:rPr lang="en-US" dirty="0" smtClean="0"/>
                  <a:t>That is, 0 resistance between the terminals</a:t>
                </a:r>
              </a:p>
              <a:p>
                <a:r>
                  <a:rPr lang="en-US" dirty="0" smtClean="0"/>
                  <a:t>However, there is 12 V between the terminals by definition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Infinite current is a bad sign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2B254E-736E-4FD9-B355-657FDD8BC7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6425738" y="4181302"/>
            <a:ext cx="1745674" cy="1812175"/>
            <a:chOff x="4073236" y="4164676"/>
            <a:chExt cx="1745674" cy="1812175"/>
          </a:xfrm>
        </p:grpSpPr>
        <p:sp>
          <p:nvSpPr>
            <p:cNvPr id="5" name="Rectangle 4"/>
            <p:cNvSpPr/>
            <p:nvPr/>
          </p:nvSpPr>
          <p:spPr>
            <a:xfrm>
              <a:off x="4073236" y="4164676"/>
              <a:ext cx="1745674" cy="18121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53057" y="4751474"/>
              <a:ext cx="659044" cy="64322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803856" y="4880320"/>
              <a:ext cx="603050" cy="41073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noAutofit/>
            </a:bodyPr>
            <a:lstStyle/>
            <a:p>
              <a:r>
                <a:rPr lang="en-US" dirty="0"/>
                <a:t>12 V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484231" y="4481674"/>
              <a:ext cx="0" cy="2697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475468" y="5368012"/>
              <a:ext cx="0" cy="2697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475468" y="4481674"/>
              <a:ext cx="11522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619403" y="4473361"/>
              <a:ext cx="8313" cy="11561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467155" y="5629498"/>
              <a:ext cx="1160561" cy="831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099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110BE-3739-4D82-BCC4-5D15A4E7D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 Source – Pathological Case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2B254E-736E-4FD9-B355-657FDD8BC7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this case, we have an open current source</a:t>
                </a:r>
              </a:p>
              <a:p>
                <a:pPr lvl="1"/>
                <a:r>
                  <a:rPr lang="en-US" dirty="0" smtClean="0"/>
                  <a:t>That is, no current can flow between the terminals</a:t>
                </a:r>
              </a:p>
              <a:p>
                <a:r>
                  <a:rPr lang="en-US" dirty="0" smtClean="0"/>
                  <a:t>However, there is 1 A flowing by definition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=1∙∞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Infinite voltage is also a bad sign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2B254E-736E-4FD9-B355-657FDD8BC7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6625243" y="4605251"/>
            <a:ext cx="1745674" cy="1812175"/>
            <a:chOff x="6425738" y="4181302"/>
            <a:chExt cx="1745674" cy="1812175"/>
          </a:xfrm>
        </p:grpSpPr>
        <p:sp>
          <p:nvSpPr>
            <p:cNvPr id="5" name="Rectangle 4"/>
            <p:cNvSpPr/>
            <p:nvPr/>
          </p:nvSpPr>
          <p:spPr>
            <a:xfrm>
              <a:off x="6425738" y="4181302"/>
              <a:ext cx="1745674" cy="18121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531669" y="4521122"/>
              <a:ext cx="1119032" cy="1132533"/>
              <a:chOff x="4794309" y="5336552"/>
              <a:chExt cx="1119032" cy="1132533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4794310" y="5336552"/>
                <a:ext cx="1119031" cy="11325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425707" y="5732292"/>
                <a:ext cx="487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 A</a:t>
                </a:r>
              </a:p>
            </p:txBody>
          </p:sp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94309" y="5606352"/>
                <a:ext cx="631399" cy="621215"/>
              </a:xfrm>
              <a:prstGeom prst="rect">
                <a:avLst/>
              </a:prstGeom>
            </p:spPr>
          </p:pic>
          <p:cxnSp>
            <p:nvCxnSpPr>
              <p:cNvPr id="20" name="Straight Connector 19"/>
              <p:cNvCxnSpPr/>
              <p:nvPr/>
            </p:nvCxnSpPr>
            <p:spPr>
              <a:xfrm>
                <a:off x="5110007" y="5336553"/>
                <a:ext cx="0" cy="26979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5110007" y="6199286"/>
                <a:ext cx="0" cy="26979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3033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278891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In both cases, the sources can be made more realistic through the addition of resistors</a:t>
            </a:r>
          </a:p>
          <a:p>
            <a:r>
              <a:rPr lang="en-US" dirty="0" smtClean="0"/>
              <a:t>The voltage source gets an internal</a:t>
            </a:r>
            <a:r>
              <a:rPr lang="en-US" i="1" dirty="0" smtClean="0"/>
              <a:t> </a:t>
            </a:r>
            <a:r>
              <a:rPr lang="en-US" dirty="0" smtClean="0"/>
              <a:t>series resistor that limits current when shorted</a:t>
            </a:r>
          </a:p>
          <a:p>
            <a:r>
              <a:rPr lang="en-US" dirty="0" smtClean="0"/>
              <a:t>The current source gets an internal parallel resistor that gives the current somewhere to go when shorted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602" y="4535285"/>
            <a:ext cx="962025" cy="2209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064" y="4773410"/>
            <a:ext cx="17335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5209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278891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Both sources can now be characterized with a finite </a:t>
            </a:r>
            <a:r>
              <a:rPr lang="en-US" i="1" dirty="0" smtClean="0"/>
              <a:t>open-circuit voltage</a:t>
            </a:r>
            <a:r>
              <a:rPr lang="en-US" dirty="0" smtClean="0"/>
              <a:t> and a finite </a:t>
            </a:r>
            <a:r>
              <a:rPr lang="en-US" i="1" dirty="0" smtClean="0"/>
              <a:t>short-circuit current</a:t>
            </a:r>
          </a:p>
          <a:p>
            <a:r>
              <a:rPr lang="en-US" dirty="0" smtClean="0"/>
              <a:t>In fact, by correctly choosing the values of the source and the resistor, you can replace a CC source with a CV source that behaves the same (and vice-versa)</a:t>
            </a:r>
          </a:p>
          <a:p>
            <a:pPr lvl="1"/>
            <a:r>
              <a:rPr lang="en-US" dirty="0" smtClean="0"/>
              <a:t>These are known as </a:t>
            </a:r>
            <a:r>
              <a:rPr lang="en-US" dirty="0" err="1" smtClean="0"/>
              <a:t>Thévenin’s</a:t>
            </a:r>
            <a:r>
              <a:rPr lang="en-US" dirty="0" smtClean="0"/>
              <a:t> Theorem and Norton’s Theorem, respectively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602" y="4535285"/>
            <a:ext cx="962025" cy="2209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064" y="4773410"/>
            <a:ext cx="17335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268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Batteries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825536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In the short term</a:t>
            </a:r>
            <a:r>
              <a:rPr lang="en-US" dirty="0" smtClean="0"/>
              <a:t>, you can think of batteries as voltage sources with series resistors</a:t>
            </a:r>
          </a:p>
          <a:p>
            <a:pPr lvl="1"/>
            <a:r>
              <a:rPr lang="en-US" dirty="0" smtClean="0"/>
              <a:t>That is, the more current you pull, the lower the voltage will </a:t>
            </a:r>
            <a:r>
              <a:rPr lang="en-US" dirty="0" smtClean="0"/>
              <a:t>be</a:t>
            </a:r>
          </a:p>
          <a:p>
            <a:pPr lvl="1"/>
            <a:r>
              <a:rPr lang="en-US" dirty="0" smtClean="0"/>
              <a:t>Also, batteries are nonlinear even in the short term, so this is a rough approximation</a:t>
            </a:r>
            <a:endParaRPr lang="en-US" dirty="0" smtClean="0"/>
          </a:p>
          <a:p>
            <a:r>
              <a:rPr lang="en-US" dirty="0" smtClean="0"/>
              <a:t>However, batteries have limited capacity</a:t>
            </a:r>
          </a:p>
          <a:p>
            <a:pPr lvl="1"/>
            <a:r>
              <a:rPr lang="en-US" dirty="0" smtClean="0"/>
              <a:t>Often expressed as </a:t>
            </a:r>
            <a:r>
              <a:rPr lang="en-US" dirty="0" err="1" smtClean="0"/>
              <a:t>A∙h</a:t>
            </a:r>
            <a:r>
              <a:rPr lang="en-US" dirty="0" smtClean="0"/>
              <a:t> or </a:t>
            </a:r>
            <a:r>
              <a:rPr lang="en-US" dirty="0" err="1" smtClean="0"/>
              <a:t>W∙h</a:t>
            </a:r>
            <a:endParaRPr lang="en-US" dirty="0" smtClean="0"/>
          </a:p>
          <a:p>
            <a:pPr lvl="1"/>
            <a:r>
              <a:rPr lang="en-US" dirty="0" smtClean="0"/>
              <a:t>A 1 </a:t>
            </a:r>
            <a:r>
              <a:rPr lang="en-US" dirty="0" err="1" smtClean="0"/>
              <a:t>A∙h</a:t>
            </a:r>
            <a:r>
              <a:rPr lang="en-US" dirty="0" smtClean="0"/>
              <a:t> battery can supply an amp for an hour before the voltage drops below some threshold</a:t>
            </a:r>
          </a:p>
          <a:p>
            <a:pPr lvl="1"/>
            <a:r>
              <a:rPr lang="en-US" dirty="0" smtClean="0"/>
              <a:t>FRC batteries are 18 </a:t>
            </a:r>
            <a:r>
              <a:rPr lang="en-US" dirty="0" err="1" smtClean="0"/>
              <a:t>A∙h</a:t>
            </a:r>
            <a:endParaRPr lang="en-US" dirty="0" smtClean="0"/>
          </a:p>
          <a:p>
            <a:pPr lvl="2"/>
            <a:r>
              <a:rPr lang="en-US" dirty="0" smtClean="0"/>
              <a:t>So it would seem that you could draw more than 400 A for the duration of an FRC match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011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Batteries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165007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Plots are labelled as CA, Capacity in Amps (18, in this case)</a:t>
            </a:r>
          </a:p>
          <a:p>
            <a:r>
              <a:rPr lang="en-US" dirty="0" smtClean="0"/>
              <a:t>Note that the </a:t>
            </a:r>
            <a:r>
              <a:rPr lang="en-US" i="1" dirty="0" smtClean="0"/>
              <a:t>capacity</a:t>
            </a:r>
            <a:r>
              <a:rPr lang="en-US" dirty="0" smtClean="0"/>
              <a:t> of the battery is lower the faster you use it up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066" r="10069"/>
          <a:stretch/>
        </p:blipFill>
        <p:spPr>
          <a:xfrm>
            <a:off x="108066" y="3308465"/>
            <a:ext cx="3834470" cy="34651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364" y="3308465"/>
            <a:ext cx="4931570" cy="346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942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20143-4560-4B5F-A155-5FF144B88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Electrical Charge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28091-2CB0-4705-B416-2C714C73A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27" y="1600202"/>
            <a:ext cx="6305775" cy="498316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This leads directly to the concept of the “electrometer”</a:t>
            </a:r>
          </a:p>
          <a:p>
            <a:r>
              <a:rPr lang="en-US" dirty="0"/>
              <a:t>One of the first electrical instruments</a:t>
            </a:r>
          </a:p>
          <a:p>
            <a:r>
              <a:rPr lang="en-US" dirty="0"/>
              <a:t>When electric charge is applied to the plate at the top of the electrometer, it’s conducted to the two leaves</a:t>
            </a:r>
          </a:p>
          <a:p>
            <a:pPr lvl="1"/>
            <a:r>
              <a:rPr lang="en-US" dirty="0"/>
              <a:t>Since they’re charged the same, they repel</a:t>
            </a:r>
          </a:p>
          <a:p>
            <a:pPr lvl="1"/>
            <a:r>
              <a:rPr lang="en-US" dirty="0"/>
              <a:t>Note that this is independent of the polarity of the charge applied to the plate</a:t>
            </a:r>
          </a:p>
          <a:p>
            <a:pPr lvl="1"/>
            <a:r>
              <a:rPr lang="en-US" dirty="0"/>
              <a:t>Therefore, it can’t determine the polarity of a charge, just its magnitude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Image result for leaf electrometer">
            <a:extLst>
              <a:ext uri="{FF2B5EF4-FFF2-40B4-BE49-F238E27FC236}">
                <a16:creationId xmlns:a16="http://schemas.microsoft.com/office/drawing/2014/main" id="{47C1E19C-704C-41C4-89C9-2D8593768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302" y="2476114"/>
            <a:ext cx="2483548" cy="424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50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C8B48-5011-44E7-BD06-885225DA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EFFD7-16E5-4E0D-A67A-0F872ACEE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Any charge (positive or negative) is conveyed by </a:t>
            </a:r>
            <a:r>
              <a:rPr lang="en-US" i="1" dirty="0"/>
              <a:t>charge carriers</a:t>
            </a:r>
            <a:endParaRPr lang="en-US" dirty="0"/>
          </a:p>
          <a:p>
            <a:pPr lvl="1"/>
            <a:r>
              <a:rPr lang="en-US" dirty="0"/>
              <a:t>Frequently, this implies electrons</a:t>
            </a:r>
          </a:p>
          <a:p>
            <a:pPr lvl="1"/>
            <a:r>
              <a:rPr lang="en-US" dirty="0"/>
              <a:t>Electrons have negative charge</a:t>
            </a:r>
          </a:p>
          <a:p>
            <a:pPr lvl="1"/>
            <a:r>
              <a:rPr lang="en-US" dirty="0"/>
              <a:t>Specifically, one electron carries -1.602 × 10</a:t>
            </a:r>
            <a:r>
              <a:rPr lang="en-US" baseline="30000" dirty="0"/>
              <a:t>-19</a:t>
            </a:r>
            <a:r>
              <a:rPr lang="en-US" dirty="0"/>
              <a:t> C</a:t>
            </a:r>
          </a:p>
          <a:p>
            <a:pPr lvl="1"/>
            <a:r>
              <a:rPr lang="en-US" dirty="0"/>
              <a:t>Positive charge is often modeled as </a:t>
            </a:r>
            <a:r>
              <a:rPr lang="en-US" i="1" dirty="0"/>
              <a:t>places that an electron wants to be, but isn’t</a:t>
            </a:r>
          </a:p>
          <a:p>
            <a:pPr lvl="2"/>
            <a:r>
              <a:rPr lang="en-US" dirty="0"/>
              <a:t>These places are called </a:t>
            </a:r>
            <a:r>
              <a:rPr lang="en-US" i="1" dirty="0"/>
              <a:t>holes</a:t>
            </a:r>
          </a:p>
          <a:p>
            <a:pPr lvl="1"/>
            <a:r>
              <a:rPr lang="en-US" dirty="0"/>
              <a:t>E.g., if a BB has room for one more electron than it actually has, then it has one </a:t>
            </a:r>
            <a:r>
              <a:rPr lang="en-US" i="1" dirty="0"/>
              <a:t>hole</a:t>
            </a:r>
            <a:r>
              <a:rPr lang="en-US" dirty="0"/>
              <a:t>, or 1.602 × 10</a:t>
            </a:r>
            <a:r>
              <a:rPr lang="en-US" baseline="30000" dirty="0"/>
              <a:t>-19</a:t>
            </a:r>
            <a:r>
              <a:rPr lang="en-US" dirty="0"/>
              <a:t> C (positive charge)</a:t>
            </a:r>
          </a:p>
        </p:txBody>
      </p:sp>
    </p:spTree>
    <p:extLst>
      <p:ext uri="{BB962C8B-B14F-4D97-AF65-F5344CB8AC3E}">
        <p14:creationId xmlns:p14="http://schemas.microsoft.com/office/powerpoint/2010/main" val="119379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5B236-73BE-4CF9-B173-0F05E40DA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FAF26-077F-4402-AA03-B5D1F1F09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amount of charge passing a certain point in a certain amount of time</a:t>
            </a:r>
          </a:p>
          <a:p>
            <a:r>
              <a:rPr lang="en-US" dirty="0"/>
              <a:t>Measured in </a:t>
            </a:r>
            <a:r>
              <a:rPr lang="en-US" i="1" dirty="0"/>
              <a:t>amperes </a:t>
            </a:r>
            <a:r>
              <a:rPr lang="en-US" dirty="0"/>
              <a:t>(A)</a:t>
            </a:r>
          </a:p>
          <a:p>
            <a:pPr lvl="1"/>
            <a:r>
              <a:rPr lang="en-US" dirty="0"/>
              <a:t>Usually abbreviated </a:t>
            </a:r>
            <a:r>
              <a:rPr lang="en-US" i="1" dirty="0"/>
              <a:t>amps</a:t>
            </a:r>
          </a:p>
          <a:p>
            <a:pPr lvl="1"/>
            <a:r>
              <a:rPr lang="en-US" dirty="0"/>
              <a:t>Symbol: </a:t>
            </a:r>
            <a:r>
              <a:rPr lang="en-US" i="1" dirty="0"/>
              <a:t>I</a:t>
            </a:r>
          </a:p>
          <a:p>
            <a:r>
              <a:rPr lang="en-US" dirty="0"/>
              <a:t>1 ampere = 1 coulomb per second</a:t>
            </a:r>
          </a:p>
          <a:p>
            <a:r>
              <a:rPr lang="en-US" dirty="0"/>
              <a:t>Water analogy: fluid flow rate; gallons/second</a:t>
            </a:r>
          </a:p>
        </p:txBody>
      </p:sp>
    </p:spTree>
    <p:extLst>
      <p:ext uri="{BB962C8B-B14F-4D97-AF65-F5344CB8AC3E}">
        <p14:creationId xmlns:p14="http://schemas.microsoft.com/office/powerpoint/2010/main" val="282293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Schematics often use </a:t>
            </a:r>
            <a:r>
              <a:rPr lang="en-US" i="1" dirty="0"/>
              <a:t>constant-current sources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They force a constant amount of current to flow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175800" y="2298333"/>
            <a:ext cx="1119032" cy="1132533"/>
            <a:chOff x="2175800" y="2298333"/>
            <a:chExt cx="1119032" cy="1132533"/>
          </a:xfrm>
        </p:grpSpPr>
        <p:sp>
          <p:nvSpPr>
            <p:cNvPr id="8" name="Rectangle 7"/>
            <p:cNvSpPr/>
            <p:nvPr/>
          </p:nvSpPr>
          <p:spPr>
            <a:xfrm>
              <a:off x="2175801" y="2298333"/>
              <a:ext cx="1119031" cy="11325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07198" y="2694073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A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5800" y="2568133"/>
              <a:ext cx="631399" cy="621215"/>
            </a:xfrm>
            <a:prstGeom prst="rect">
              <a:avLst/>
            </a:prstGeom>
          </p:spPr>
        </p:pic>
        <p:cxnSp>
          <p:nvCxnSpPr>
            <p:cNvPr id="5" name="Straight Connector 4"/>
            <p:cNvCxnSpPr/>
            <p:nvPr/>
          </p:nvCxnSpPr>
          <p:spPr>
            <a:xfrm>
              <a:off x="2491498" y="2298334"/>
              <a:ext cx="0" cy="2697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2491498" y="3161067"/>
              <a:ext cx="0" cy="2697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944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69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96.potx" id="{39C6BC97-9267-4EEB-A1AF-58D21201F08D}" vid="{485BC204-C177-4108-8C25-7CCEC8E688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696</Template>
  <TotalTime>5001</TotalTime>
  <Words>2606</Words>
  <Application>Microsoft Office PowerPoint</Application>
  <PresentationFormat>On-screen Show (4:3)</PresentationFormat>
  <Paragraphs>336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0" baseType="lpstr">
      <vt:lpstr>Arial</vt:lpstr>
      <vt:lpstr>Calibri</vt:lpstr>
      <vt:lpstr>Cambria Math</vt:lpstr>
      <vt:lpstr>696</vt:lpstr>
      <vt:lpstr>Electronics 101</vt:lpstr>
      <vt:lpstr>DISCLAIMER</vt:lpstr>
      <vt:lpstr>The “Water Analogy”</vt:lpstr>
      <vt:lpstr>Electrical Charge</vt:lpstr>
      <vt:lpstr>Electrical Charge</vt:lpstr>
      <vt:lpstr>Electrical Charge</vt:lpstr>
      <vt:lpstr>Current</vt:lpstr>
      <vt:lpstr>Current</vt:lpstr>
      <vt:lpstr>Current</vt:lpstr>
      <vt:lpstr>Voltage</vt:lpstr>
      <vt:lpstr>Voltage</vt:lpstr>
      <vt:lpstr>Voltage</vt:lpstr>
      <vt:lpstr>Voltage</vt:lpstr>
      <vt:lpstr>Resistance</vt:lpstr>
      <vt:lpstr>Resistance</vt:lpstr>
      <vt:lpstr>Resistance</vt:lpstr>
      <vt:lpstr>Conductors &amp; Insulators</vt:lpstr>
      <vt:lpstr>Wires</vt:lpstr>
      <vt:lpstr>Schematics</vt:lpstr>
      <vt:lpstr>Schematics</vt:lpstr>
      <vt:lpstr>Schematics</vt:lpstr>
      <vt:lpstr>Schematics</vt:lpstr>
      <vt:lpstr>Kirchoff’s Laws</vt:lpstr>
      <vt:lpstr>Kirchoff’s Laws</vt:lpstr>
      <vt:lpstr>Kirchoff’s Laws</vt:lpstr>
      <vt:lpstr>Kirchoff’s Laws</vt:lpstr>
      <vt:lpstr>Kirchoff’s Laws</vt:lpstr>
      <vt:lpstr>Kirchoff’s Laws</vt:lpstr>
      <vt:lpstr>Kirchoff’s Laws</vt:lpstr>
      <vt:lpstr>Power</vt:lpstr>
      <vt:lpstr>Power</vt:lpstr>
      <vt:lpstr>Power</vt:lpstr>
      <vt:lpstr>Power</vt:lpstr>
      <vt:lpstr>I-V Plots</vt:lpstr>
      <vt:lpstr>I-V Plots</vt:lpstr>
      <vt:lpstr>I-V Plots</vt:lpstr>
      <vt:lpstr>Variable Power Supplies</vt:lpstr>
      <vt:lpstr>Variable Power Supplies</vt:lpstr>
      <vt:lpstr>Variable Power Supplies</vt:lpstr>
      <vt:lpstr>Variable Power Supplies</vt:lpstr>
      <vt:lpstr>Variable Power Supplies</vt:lpstr>
      <vt:lpstr>Variable Power Supplies</vt:lpstr>
      <vt:lpstr>Variable Power Supplies</vt:lpstr>
      <vt:lpstr>Variable Power Supplies</vt:lpstr>
      <vt:lpstr>Variable Power Supplies</vt:lpstr>
      <vt:lpstr>Variable Power Supplies</vt:lpstr>
      <vt:lpstr>LED</vt:lpstr>
      <vt:lpstr>LED</vt:lpstr>
      <vt:lpstr>LED</vt:lpstr>
      <vt:lpstr>The Trouble With Sources</vt:lpstr>
      <vt:lpstr>CV Source – Pathological Case</vt:lpstr>
      <vt:lpstr>CC Source – Pathological Case</vt:lpstr>
      <vt:lpstr>Improving Sources</vt:lpstr>
      <vt:lpstr>Improving Sources</vt:lpstr>
      <vt:lpstr>Batteries</vt:lpstr>
      <vt:lpstr>Batteries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Electronics 101</dc:title>
  <dc:creator>Carlos</dc:creator>
  <cp:lastModifiedBy>Gross Jones, Carlos M (313G)</cp:lastModifiedBy>
  <cp:revision>88</cp:revision>
  <dcterms:created xsi:type="dcterms:W3CDTF">2018-07-06T05:55:06Z</dcterms:created>
  <dcterms:modified xsi:type="dcterms:W3CDTF">2018-10-08T20:49:24Z</dcterms:modified>
</cp:coreProperties>
</file>