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>
        <p:scale>
          <a:sx n="100" d="100"/>
          <a:sy n="100" d="100"/>
        </p:scale>
        <p:origin x="57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6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8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8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8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5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3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4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20B7-5C19-44D2-9A76-0FFD36439E9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1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84320B7-5C19-44D2-9A76-0FFD36439E9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F4A1527-BE05-4CE3-BA0B-2FD5624D6F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96"/>
            <a:ext cx="13716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52C4-3556-4F5B-A79B-301B98D85C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Nuclear Physics: </a:t>
            </a:r>
            <a:br>
              <a:rPr lang="en-US" dirty="0"/>
            </a:br>
            <a:r>
              <a:rPr lang="en-US" dirty="0"/>
              <a:t>An Engineering Perspective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00477-FDC5-4F72-A9D3-09C5D8BF1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III: The Fun Stuff</a:t>
            </a:r>
          </a:p>
        </p:txBody>
      </p:sp>
    </p:spTree>
    <p:extLst>
      <p:ext uri="{BB962C8B-B14F-4D97-AF65-F5344CB8AC3E}">
        <p14:creationId xmlns:p14="http://schemas.microsoft.com/office/powerpoint/2010/main" val="252909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4159-8CA0-483D-9AE3-9CE971FE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9EC92-DEA3-4EB7-9282-414555003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we’ve talked about </a:t>
            </a:r>
            <a:r>
              <a:rPr lang="en-US" i="1" dirty="0"/>
              <a:t>radioactive decay</a:t>
            </a:r>
          </a:p>
          <a:p>
            <a:pPr lvl="1"/>
            <a:r>
              <a:rPr lang="en-US" dirty="0"/>
              <a:t>Some isotopes are unstable, and will decay to other isotopes with a certain probability (the half-life)</a:t>
            </a:r>
          </a:p>
          <a:p>
            <a:pPr lvl="1"/>
            <a:r>
              <a:rPr lang="en-US" dirty="0"/>
              <a:t>There’s not much that can be done about this</a:t>
            </a:r>
          </a:p>
        </p:txBody>
      </p:sp>
    </p:spTree>
    <p:extLst>
      <p:ext uri="{BB962C8B-B14F-4D97-AF65-F5344CB8AC3E}">
        <p14:creationId xmlns:p14="http://schemas.microsoft.com/office/powerpoint/2010/main" val="346391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A1D76-999A-4CD5-B11C-1CA21FDC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Nuclear Reactions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34FDF-4261-47B5-9182-F6D4D4C733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simplest type of nuclear reaction is </a:t>
                </a:r>
                <a:r>
                  <a:rPr lang="en-US" i="1" dirty="0"/>
                  <a:t>fission</a:t>
                </a:r>
              </a:p>
              <a:p>
                <a:r>
                  <a:rPr lang="en-US" dirty="0"/>
                  <a:t>In fission, a nucleus of a heavy isotope splits into two lighter isotopes</a:t>
                </a:r>
              </a:p>
              <a:p>
                <a:pPr lvl="1"/>
                <a:r>
                  <a:rPr lang="en-US" dirty="0"/>
                  <a:t>Releases fission products + neutrons + energy</a:t>
                </a:r>
              </a:p>
              <a:p>
                <a:r>
                  <a:rPr lang="en-US" dirty="0"/>
                  <a:t>Fission can happen naturally (spontaneously) to some heavy isotopes, like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98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252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Cf</m:t>
                        </m:r>
                      </m:e>
                    </m:sPre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34FDF-4261-47B5-9182-F6D4D4C733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185928"/>
      </p:ext>
    </p:extLst>
  </p:cSld>
  <p:clrMapOvr>
    <a:masterClrMapping/>
  </p:clrMapOvr>
</p:sld>
</file>

<file path=ppt/theme/theme1.xml><?xml version="1.0" encoding="utf-8"?>
<a:theme xmlns:a="http://schemas.openxmlformats.org/drawingml/2006/main" name="69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96.potx" id="{39C6BC97-9267-4EEB-A1AF-58D21201F08D}" vid="{485BC204-C177-4108-8C25-7CCEC8E688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696</Template>
  <TotalTime>13159</TotalTime>
  <Words>95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 Math</vt:lpstr>
      <vt:lpstr>696</vt:lpstr>
      <vt:lpstr>Nuclear Physics:  An Engineering Perspective</vt:lpstr>
      <vt:lpstr>Review</vt:lpstr>
      <vt:lpstr>Nuclear Reactions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Nuclear Physics:  An Engineering Perspective</dc:title>
  <dc:creator>Carlos Gross Jones</dc:creator>
  <cp:lastModifiedBy>Carlos</cp:lastModifiedBy>
  <cp:revision>53</cp:revision>
  <dcterms:created xsi:type="dcterms:W3CDTF">2020-05-16T14:00:58Z</dcterms:created>
  <dcterms:modified xsi:type="dcterms:W3CDTF">2020-05-26T14:57:58Z</dcterms:modified>
</cp:coreProperties>
</file>