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9" r:id="rId10"/>
    <p:sldId id="264" r:id="rId11"/>
    <p:sldId id="265" r:id="rId12"/>
    <p:sldId id="266" r:id="rId13"/>
    <p:sldId id="268" r:id="rId14"/>
    <p:sldId id="267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65FF"/>
    <a:srgbClr val="4F0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177988620987596E-2"/>
          <c:y val="5.9578389805346715E-2"/>
          <c:w val="0.92019481260494607"/>
          <c:h val="0.8891395589126019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Ω Resistor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Sheet1!$B$2:$B$102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183-445B-8720-01FCDE80B3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 Ω Resistor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Sheet1!$C$2:$C$102</c:f>
              <c:numCache>
                <c:formatCode>General</c:formatCode>
                <c:ptCount val="101"/>
                <c:pt idx="0">
                  <c:v>-0.5</c:v>
                </c:pt>
                <c:pt idx="1">
                  <c:v>-0.49000000000000005</c:v>
                </c:pt>
                <c:pt idx="2">
                  <c:v>-0.48</c:v>
                </c:pt>
                <c:pt idx="3">
                  <c:v>-0.47000000000000003</c:v>
                </c:pt>
                <c:pt idx="4">
                  <c:v>-0.45999999999999996</c:v>
                </c:pt>
                <c:pt idx="5">
                  <c:v>-0.45</c:v>
                </c:pt>
                <c:pt idx="6">
                  <c:v>-0.44000000000000006</c:v>
                </c:pt>
                <c:pt idx="7">
                  <c:v>-0.43</c:v>
                </c:pt>
                <c:pt idx="8">
                  <c:v>-0.42000000000000004</c:v>
                </c:pt>
                <c:pt idx="9">
                  <c:v>-0.41</c:v>
                </c:pt>
                <c:pt idx="10">
                  <c:v>-0.4</c:v>
                </c:pt>
                <c:pt idx="11">
                  <c:v>-0.39</c:v>
                </c:pt>
                <c:pt idx="12">
                  <c:v>-0.38</c:v>
                </c:pt>
                <c:pt idx="13">
                  <c:v>-0.37</c:v>
                </c:pt>
                <c:pt idx="14">
                  <c:v>-0.36</c:v>
                </c:pt>
                <c:pt idx="15">
                  <c:v>-0.35000000000000103</c:v>
                </c:pt>
                <c:pt idx="16">
                  <c:v>-0.34000000000000102</c:v>
                </c:pt>
                <c:pt idx="17">
                  <c:v>-0.33000000000000101</c:v>
                </c:pt>
                <c:pt idx="18">
                  <c:v>-0.32000000000000101</c:v>
                </c:pt>
                <c:pt idx="19">
                  <c:v>-0.310000000000001</c:v>
                </c:pt>
                <c:pt idx="20">
                  <c:v>-0.30000000000000104</c:v>
                </c:pt>
                <c:pt idx="21">
                  <c:v>-0.29000000000000103</c:v>
                </c:pt>
                <c:pt idx="22">
                  <c:v>-0.28000000000000103</c:v>
                </c:pt>
                <c:pt idx="23">
                  <c:v>-0.27000000000000102</c:v>
                </c:pt>
                <c:pt idx="24">
                  <c:v>-0.26000000000000101</c:v>
                </c:pt>
                <c:pt idx="25">
                  <c:v>-0.250000000000001</c:v>
                </c:pt>
                <c:pt idx="26">
                  <c:v>-0.24000000000000102</c:v>
                </c:pt>
                <c:pt idx="27">
                  <c:v>-0.23000000000000101</c:v>
                </c:pt>
                <c:pt idx="28">
                  <c:v>-0.220000000000001</c:v>
                </c:pt>
                <c:pt idx="29">
                  <c:v>-0.21000000000000099</c:v>
                </c:pt>
                <c:pt idx="30">
                  <c:v>-0.20000000000000101</c:v>
                </c:pt>
                <c:pt idx="31">
                  <c:v>-0.190000000000001</c:v>
                </c:pt>
                <c:pt idx="32">
                  <c:v>-0.18000000000000099</c:v>
                </c:pt>
                <c:pt idx="33">
                  <c:v>-0.17000000000000098</c:v>
                </c:pt>
                <c:pt idx="34">
                  <c:v>-0.160000000000001</c:v>
                </c:pt>
                <c:pt idx="35">
                  <c:v>-0.15000000000000099</c:v>
                </c:pt>
                <c:pt idx="36">
                  <c:v>-0.14000000000000098</c:v>
                </c:pt>
                <c:pt idx="37">
                  <c:v>-0.130000000000001</c:v>
                </c:pt>
                <c:pt idx="38">
                  <c:v>-0.12000000000000099</c:v>
                </c:pt>
                <c:pt idx="39">
                  <c:v>-0.11000000000000101</c:v>
                </c:pt>
                <c:pt idx="40">
                  <c:v>-0.100000000000001</c:v>
                </c:pt>
                <c:pt idx="41">
                  <c:v>-9.0000000000000996E-2</c:v>
                </c:pt>
                <c:pt idx="42">
                  <c:v>-8.0000000000001001E-2</c:v>
                </c:pt>
                <c:pt idx="43">
                  <c:v>-7.0000000000002005E-2</c:v>
                </c:pt>
                <c:pt idx="44">
                  <c:v>-6.0000000000001996E-2</c:v>
                </c:pt>
                <c:pt idx="45">
                  <c:v>-5.0000000000002001E-2</c:v>
                </c:pt>
                <c:pt idx="46">
                  <c:v>-4.0000000000001999E-2</c:v>
                </c:pt>
                <c:pt idx="47">
                  <c:v>-3.0000000000001997E-2</c:v>
                </c:pt>
                <c:pt idx="48">
                  <c:v>-2.0000000000001999E-2</c:v>
                </c:pt>
                <c:pt idx="49">
                  <c:v>-1.0000000000002E-2</c:v>
                </c:pt>
                <c:pt idx="50">
                  <c:v>-2.0428103653102898E-15</c:v>
                </c:pt>
                <c:pt idx="51">
                  <c:v>9.9999999999980105E-3</c:v>
                </c:pt>
                <c:pt idx="52">
                  <c:v>1.9999999999997999E-2</c:v>
                </c:pt>
                <c:pt idx="53">
                  <c:v>2.9999999999998E-2</c:v>
                </c:pt>
                <c:pt idx="54">
                  <c:v>3.9999999999997995E-2</c:v>
                </c:pt>
                <c:pt idx="55">
                  <c:v>4.9999999999998004E-2</c:v>
                </c:pt>
                <c:pt idx="56">
                  <c:v>5.9999999999997999E-2</c:v>
                </c:pt>
                <c:pt idx="57">
                  <c:v>6.9999999999997994E-2</c:v>
                </c:pt>
                <c:pt idx="58">
                  <c:v>7.9999999999997989E-2</c:v>
                </c:pt>
                <c:pt idx="59">
                  <c:v>8.9999999999997998E-2</c:v>
                </c:pt>
                <c:pt idx="60">
                  <c:v>9.9999999999998007E-2</c:v>
                </c:pt>
                <c:pt idx="61">
                  <c:v>0.10999999999999802</c:v>
                </c:pt>
                <c:pt idx="62">
                  <c:v>0.119999999999998</c:v>
                </c:pt>
                <c:pt idx="63">
                  <c:v>0.12999999999999801</c:v>
                </c:pt>
                <c:pt idx="64">
                  <c:v>0.13999999999999799</c:v>
                </c:pt>
                <c:pt idx="65">
                  <c:v>0.149999999999998</c:v>
                </c:pt>
                <c:pt idx="66">
                  <c:v>0.159999999999998</c:v>
                </c:pt>
                <c:pt idx="67">
                  <c:v>0.16999999999999799</c:v>
                </c:pt>
                <c:pt idx="68">
                  <c:v>0.17999999999999799</c:v>
                </c:pt>
                <c:pt idx="69">
                  <c:v>0.189999999999998</c:v>
                </c:pt>
                <c:pt idx="70">
                  <c:v>0.19999999999999801</c:v>
                </c:pt>
                <c:pt idx="71">
                  <c:v>0.20999999999999699</c:v>
                </c:pt>
                <c:pt idx="72">
                  <c:v>0.219999999999997</c:v>
                </c:pt>
                <c:pt idx="73">
                  <c:v>0.22999999999999701</c:v>
                </c:pt>
                <c:pt idx="74">
                  <c:v>0.23999999999999702</c:v>
                </c:pt>
                <c:pt idx="75">
                  <c:v>0.24999999999999697</c:v>
                </c:pt>
                <c:pt idx="76">
                  <c:v>0.25999999999999701</c:v>
                </c:pt>
                <c:pt idx="77">
                  <c:v>0.26999999999999702</c:v>
                </c:pt>
                <c:pt idx="78">
                  <c:v>0.27999999999999703</c:v>
                </c:pt>
                <c:pt idx="79">
                  <c:v>0.28999999999999704</c:v>
                </c:pt>
                <c:pt idx="80">
                  <c:v>0.29999999999999699</c:v>
                </c:pt>
                <c:pt idx="81">
                  <c:v>0.309999999999997</c:v>
                </c:pt>
                <c:pt idx="82">
                  <c:v>0.31999999999999701</c:v>
                </c:pt>
                <c:pt idx="83">
                  <c:v>0.32999999999999702</c:v>
                </c:pt>
                <c:pt idx="84">
                  <c:v>0.33999999999999703</c:v>
                </c:pt>
                <c:pt idx="85">
                  <c:v>0.34999999999999698</c:v>
                </c:pt>
                <c:pt idx="86">
                  <c:v>0.35999999999999699</c:v>
                </c:pt>
                <c:pt idx="87">
                  <c:v>0.369999999999997</c:v>
                </c:pt>
                <c:pt idx="88">
                  <c:v>0.37999999999999701</c:v>
                </c:pt>
                <c:pt idx="89">
                  <c:v>0.38999999999999702</c:v>
                </c:pt>
                <c:pt idx="90">
                  <c:v>0.39999999999999697</c:v>
                </c:pt>
                <c:pt idx="91">
                  <c:v>0.40999999999999703</c:v>
                </c:pt>
                <c:pt idx="92">
                  <c:v>0.41999999999999699</c:v>
                </c:pt>
                <c:pt idx="93">
                  <c:v>0.42999999999999694</c:v>
                </c:pt>
                <c:pt idx="94">
                  <c:v>0.439999999999997</c:v>
                </c:pt>
                <c:pt idx="95">
                  <c:v>0.44999999999999696</c:v>
                </c:pt>
                <c:pt idx="96">
                  <c:v>0.45999999999999702</c:v>
                </c:pt>
                <c:pt idx="97">
                  <c:v>0.46999999999999698</c:v>
                </c:pt>
                <c:pt idx="98">
                  <c:v>0.47999999999999698</c:v>
                </c:pt>
                <c:pt idx="99">
                  <c:v>0.48999999999999605</c:v>
                </c:pt>
                <c:pt idx="100">
                  <c:v>0.499999999999996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183-445B-8720-01FCDE80B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9435464"/>
        <c:axId val="289435792"/>
      </c:scatterChart>
      <c:valAx>
        <c:axId val="289435464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Voltage (V)</a:t>
                </a:r>
              </a:p>
            </c:rich>
          </c:tx>
          <c:layout>
            <c:manualLayout>
              <c:xMode val="edge"/>
              <c:yMode val="edge"/>
              <c:x val="0.45941817055476764"/>
              <c:y val="0.957077481302298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435792"/>
        <c:crosses val="autoZero"/>
        <c:crossBetween val="midCat"/>
      </c:valAx>
      <c:valAx>
        <c:axId val="289435792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Current (A)</a:t>
                </a:r>
              </a:p>
            </c:rich>
          </c:tx>
          <c:layout>
            <c:manualLayout>
              <c:xMode val="edge"/>
              <c:yMode val="edge"/>
              <c:x val="1.0345608972791444E-2"/>
              <c:y val="0.452695677930540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4354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8960727735120064"/>
          <c:y val="0.69013748673265374"/>
          <c:w val="0.16259842519685042"/>
          <c:h val="7.0533409029200508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1W Power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Sheet1!$D$2:$D$102</c:f>
              <c:numCache>
                <c:formatCode>General</c:formatCode>
                <c:ptCount val="101"/>
                <c:pt idx="0">
                  <c:v>-0.2</c:v>
                </c:pt>
                <c:pt idx="1">
                  <c:v>-0.2040816326530612</c:v>
                </c:pt>
                <c:pt idx="2">
                  <c:v>-0.20833333333333334</c:v>
                </c:pt>
                <c:pt idx="3">
                  <c:v>-0.21276595744680851</c:v>
                </c:pt>
                <c:pt idx="4">
                  <c:v>-0.21739130434782611</c:v>
                </c:pt>
                <c:pt idx="5">
                  <c:v>-0.22222222222222221</c:v>
                </c:pt>
                <c:pt idx="6">
                  <c:v>-0.22727272727272727</c:v>
                </c:pt>
                <c:pt idx="7">
                  <c:v>-0.23255813953488372</c:v>
                </c:pt>
                <c:pt idx="8">
                  <c:v>-0.23809523809523808</c:v>
                </c:pt>
                <c:pt idx="9">
                  <c:v>-0.24390243902439027</c:v>
                </c:pt>
                <c:pt idx="10">
                  <c:v>-0.25</c:v>
                </c:pt>
                <c:pt idx="11">
                  <c:v>-0.25641025641025644</c:v>
                </c:pt>
                <c:pt idx="12">
                  <c:v>-0.26315789473684209</c:v>
                </c:pt>
                <c:pt idx="13">
                  <c:v>-0.27027027027027023</c:v>
                </c:pt>
                <c:pt idx="14">
                  <c:v>-0.27777777777777779</c:v>
                </c:pt>
                <c:pt idx="15">
                  <c:v>-0.28571428571428487</c:v>
                </c:pt>
                <c:pt idx="16">
                  <c:v>-0.29411764705882265</c:v>
                </c:pt>
                <c:pt idx="17">
                  <c:v>-0.3030303030303021</c:v>
                </c:pt>
                <c:pt idx="18">
                  <c:v>-0.31249999999999906</c:v>
                </c:pt>
                <c:pt idx="19">
                  <c:v>-0.32258064516128931</c:v>
                </c:pt>
                <c:pt idx="20">
                  <c:v>-0.3333333333333322</c:v>
                </c:pt>
                <c:pt idx="21">
                  <c:v>-0.34482758620689535</c:v>
                </c:pt>
                <c:pt idx="22">
                  <c:v>-0.35714285714285587</c:v>
                </c:pt>
                <c:pt idx="23">
                  <c:v>-0.37037037037036902</c:v>
                </c:pt>
                <c:pt idx="24">
                  <c:v>-0.38461538461538314</c:v>
                </c:pt>
                <c:pt idx="25">
                  <c:v>-0.39999999999999836</c:v>
                </c:pt>
                <c:pt idx="26">
                  <c:v>-0.41666666666666491</c:v>
                </c:pt>
                <c:pt idx="27">
                  <c:v>-0.43478260869565027</c:v>
                </c:pt>
                <c:pt idx="28">
                  <c:v>-0.45454545454545248</c:v>
                </c:pt>
                <c:pt idx="29">
                  <c:v>-0.47619047619047394</c:v>
                </c:pt>
                <c:pt idx="30">
                  <c:v>-0.49999999999999745</c:v>
                </c:pt>
                <c:pt idx="31">
                  <c:v>-0.52631578947368152</c:v>
                </c:pt>
                <c:pt idx="32">
                  <c:v>-0.55555555555555247</c:v>
                </c:pt>
                <c:pt idx="33">
                  <c:v>-0.58823529411764364</c:v>
                </c:pt>
                <c:pt idx="34">
                  <c:v>-0.62499999999999611</c:v>
                </c:pt>
                <c:pt idx="35">
                  <c:v>-0.66666666666666219</c:v>
                </c:pt>
                <c:pt idx="36">
                  <c:v>-0.71428571428570919</c:v>
                </c:pt>
                <c:pt idx="37">
                  <c:v>-0.76923076923076328</c:v>
                </c:pt>
                <c:pt idx="38">
                  <c:v>-0.83333333333332638</c:v>
                </c:pt>
                <c:pt idx="39">
                  <c:v>-0.90909090909090073</c:v>
                </c:pt>
                <c:pt idx="40">
                  <c:v>-0.99999999999999001</c:v>
                </c:pt>
                <c:pt idx="41">
                  <c:v>-1.1111111111110987</c:v>
                </c:pt>
                <c:pt idx="42">
                  <c:v>-1.2499999999999842</c:v>
                </c:pt>
                <c:pt idx="43">
                  <c:v>-1.4285714285713877</c:v>
                </c:pt>
                <c:pt idx="44">
                  <c:v>-1.6666666666666112</c:v>
                </c:pt>
                <c:pt idx="45">
                  <c:v>-1.9999999999999201</c:v>
                </c:pt>
                <c:pt idx="46">
                  <c:v>-2.4999999999998748</c:v>
                </c:pt>
                <c:pt idx="47">
                  <c:v>-3.3333333333331114</c:v>
                </c:pt>
                <c:pt idx="48">
                  <c:v>-4.9999999999995</c:v>
                </c:pt>
                <c:pt idx="49">
                  <c:v>-9.9999999999979998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DB8-4FC9-98D9-A080B9D5E251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-1W Power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Sheet1!$E$2:$E$102</c:f>
              <c:numCache>
                <c:formatCode>General</c:formatCode>
                <c:ptCount val="101"/>
                <c:pt idx="0">
                  <c:v>0.2</c:v>
                </c:pt>
                <c:pt idx="1">
                  <c:v>0.2040816326530612</c:v>
                </c:pt>
                <c:pt idx="2">
                  <c:v>0.20833333333333334</c:v>
                </c:pt>
                <c:pt idx="3">
                  <c:v>0.21276595744680851</c:v>
                </c:pt>
                <c:pt idx="4">
                  <c:v>0.21739130434782611</c:v>
                </c:pt>
                <c:pt idx="5">
                  <c:v>0.22222222222222221</c:v>
                </c:pt>
                <c:pt idx="6">
                  <c:v>0.22727272727272727</c:v>
                </c:pt>
                <c:pt idx="7">
                  <c:v>0.23255813953488372</c:v>
                </c:pt>
                <c:pt idx="8">
                  <c:v>0.23809523809523808</c:v>
                </c:pt>
                <c:pt idx="9">
                  <c:v>0.24390243902439027</c:v>
                </c:pt>
                <c:pt idx="10">
                  <c:v>0.25</c:v>
                </c:pt>
                <c:pt idx="11">
                  <c:v>0.25641025641025644</c:v>
                </c:pt>
                <c:pt idx="12">
                  <c:v>0.26315789473684209</c:v>
                </c:pt>
                <c:pt idx="13">
                  <c:v>0.27027027027027023</c:v>
                </c:pt>
                <c:pt idx="14">
                  <c:v>0.27777777777777779</c:v>
                </c:pt>
                <c:pt idx="15">
                  <c:v>0.28571428571428487</c:v>
                </c:pt>
                <c:pt idx="16">
                  <c:v>0.29411764705882265</c:v>
                </c:pt>
                <c:pt idx="17">
                  <c:v>0.3030303030303021</c:v>
                </c:pt>
                <c:pt idx="18">
                  <c:v>0.31249999999999906</c:v>
                </c:pt>
                <c:pt idx="19">
                  <c:v>0.32258064516128931</c:v>
                </c:pt>
                <c:pt idx="20">
                  <c:v>0.3333333333333322</c:v>
                </c:pt>
                <c:pt idx="21">
                  <c:v>0.34482758620689535</c:v>
                </c:pt>
                <c:pt idx="22">
                  <c:v>0.35714285714285587</c:v>
                </c:pt>
                <c:pt idx="23">
                  <c:v>0.37037037037036902</c:v>
                </c:pt>
                <c:pt idx="24">
                  <c:v>0.38461538461538314</c:v>
                </c:pt>
                <c:pt idx="25">
                  <c:v>0.39999999999999836</c:v>
                </c:pt>
                <c:pt idx="26">
                  <c:v>0.41666666666666491</c:v>
                </c:pt>
                <c:pt idx="27">
                  <c:v>0.43478260869565027</c:v>
                </c:pt>
                <c:pt idx="28">
                  <c:v>0.45454545454545248</c:v>
                </c:pt>
                <c:pt idx="29">
                  <c:v>0.47619047619047394</c:v>
                </c:pt>
                <c:pt idx="30">
                  <c:v>0.49999999999999745</c:v>
                </c:pt>
                <c:pt idx="31">
                  <c:v>0.52631578947368152</c:v>
                </c:pt>
                <c:pt idx="32">
                  <c:v>0.55555555555555247</c:v>
                </c:pt>
                <c:pt idx="33">
                  <c:v>0.58823529411764364</c:v>
                </c:pt>
                <c:pt idx="34">
                  <c:v>0.62499999999999611</c:v>
                </c:pt>
                <c:pt idx="35">
                  <c:v>0.66666666666666219</c:v>
                </c:pt>
                <c:pt idx="36">
                  <c:v>0.71428571428570919</c:v>
                </c:pt>
                <c:pt idx="37">
                  <c:v>0.76923076923076328</c:v>
                </c:pt>
                <c:pt idx="38">
                  <c:v>0.83333333333332638</c:v>
                </c:pt>
                <c:pt idx="39">
                  <c:v>0.90909090909090073</c:v>
                </c:pt>
                <c:pt idx="40">
                  <c:v>0.99999999999999001</c:v>
                </c:pt>
                <c:pt idx="41">
                  <c:v>1.1111111111110987</c:v>
                </c:pt>
                <c:pt idx="42">
                  <c:v>1.2499999999999842</c:v>
                </c:pt>
                <c:pt idx="43">
                  <c:v>1.4285714285713877</c:v>
                </c:pt>
                <c:pt idx="44">
                  <c:v>1.6666666666666112</c:v>
                </c:pt>
                <c:pt idx="45">
                  <c:v>1.9999999999999201</c:v>
                </c:pt>
                <c:pt idx="46">
                  <c:v>2.4999999999998748</c:v>
                </c:pt>
                <c:pt idx="47">
                  <c:v>3.3333333333331114</c:v>
                </c:pt>
                <c:pt idx="48">
                  <c:v>4.9999999999995</c:v>
                </c:pt>
                <c:pt idx="49">
                  <c:v>9.9999999999979998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DB8-4FC9-98D9-A080B9D5E251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2W Power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Sheet1!$F$2:$F$102</c:f>
              <c:numCache>
                <c:formatCode>General</c:formatCode>
                <c:ptCount val="101"/>
                <c:pt idx="0">
                  <c:v>-0.4</c:v>
                </c:pt>
                <c:pt idx="1">
                  <c:v>-0.4081632653061224</c:v>
                </c:pt>
                <c:pt idx="2">
                  <c:v>-0.41666666666666669</c:v>
                </c:pt>
                <c:pt idx="3">
                  <c:v>-0.42553191489361702</c:v>
                </c:pt>
                <c:pt idx="4">
                  <c:v>-0.43478260869565222</c:v>
                </c:pt>
                <c:pt idx="5">
                  <c:v>-0.44444444444444442</c:v>
                </c:pt>
                <c:pt idx="6">
                  <c:v>-0.45454545454545453</c:v>
                </c:pt>
                <c:pt idx="7">
                  <c:v>-0.46511627906976744</c:v>
                </c:pt>
                <c:pt idx="8">
                  <c:v>-0.47619047619047616</c:v>
                </c:pt>
                <c:pt idx="9">
                  <c:v>-0.48780487804878053</c:v>
                </c:pt>
                <c:pt idx="10">
                  <c:v>-0.5</c:v>
                </c:pt>
                <c:pt idx="11">
                  <c:v>-0.51282051282051289</c:v>
                </c:pt>
                <c:pt idx="12">
                  <c:v>-0.52631578947368418</c:v>
                </c:pt>
                <c:pt idx="13">
                  <c:v>-0.54054054054054046</c:v>
                </c:pt>
                <c:pt idx="14">
                  <c:v>-0.55555555555555558</c:v>
                </c:pt>
                <c:pt idx="15">
                  <c:v>-0.57142857142856973</c:v>
                </c:pt>
                <c:pt idx="16">
                  <c:v>-0.5882352941176453</c:v>
                </c:pt>
                <c:pt idx="17">
                  <c:v>-0.60606060606060419</c:v>
                </c:pt>
                <c:pt idx="18">
                  <c:v>-0.62499999999999811</c:v>
                </c:pt>
                <c:pt idx="19">
                  <c:v>-0.64516129032257863</c:v>
                </c:pt>
                <c:pt idx="20">
                  <c:v>-0.66666666666666441</c:v>
                </c:pt>
                <c:pt idx="21">
                  <c:v>-0.68965517241379071</c:v>
                </c:pt>
                <c:pt idx="22">
                  <c:v>-0.71428571428571175</c:v>
                </c:pt>
                <c:pt idx="23">
                  <c:v>-0.74074074074073804</c:v>
                </c:pt>
                <c:pt idx="24">
                  <c:v>-0.76923076923076628</c:v>
                </c:pt>
                <c:pt idx="25">
                  <c:v>-0.79999999999999671</c:v>
                </c:pt>
                <c:pt idx="26">
                  <c:v>-0.83333333333332982</c:v>
                </c:pt>
                <c:pt idx="27">
                  <c:v>-0.86956521739130055</c:v>
                </c:pt>
                <c:pt idx="28">
                  <c:v>-0.90909090909090495</c:v>
                </c:pt>
                <c:pt idx="29">
                  <c:v>-0.95238095238094789</c:v>
                </c:pt>
                <c:pt idx="30">
                  <c:v>-0.99999999999999489</c:v>
                </c:pt>
                <c:pt idx="31">
                  <c:v>-1.052631578947363</c:v>
                </c:pt>
                <c:pt idx="32">
                  <c:v>-1.1111111111111049</c:v>
                </c:pt>
                <c:pt idx="33">
                  <c:v>-1.1764705882352873</c:v>
                </c:pt>
                <c:pt idx="34">
                  <c:v>-1.2499999999999922</c:v>
                </c:pt>
                <c:pt idx="35">
                  <c:v>-1.3333333333333244</c:v>
                </c:pt>
                <c:pt idx="36">
                  <c:v>-1.4285714285714184</c:v>
                </c:pt>
                <c:pt idx="37">
                  <c:v>-1.5384615384615266</c:v>
                </c:pt>
                <c:pt idx="38">
                  <c:v>-1.6666666666666528</c:v>
                </c:pt>
                <c:pt idx="39">
                  <c:v>-1.8181818181818015</c:v>
                </c:pt>
                <c:pt idx="40">
                  <c:v>-1.99999999999998</c:v>
                </c:pt>
                <c:pt idx="41">
                  <c:v>-2.2222222222221975</c:v>
                </c:pt>
                <c:pt idx="42">
                  <c:v>-2.4999999999999685</c:v>
                </c:pt>
                <c:pt idx="43">
                  <c:v>-2.8571428571427755</c:v>
                </c:pt>
                <c:pt idx="44">
                  <c:v>-3.3333333333332225</c:v>
                </c:pt>
                <c:pt idx="45">
                  <c:v>-3.9999999999998401</c:v>
                </c:pt>
                <c:pt idx="46">
                  <c:v>-4.9999999999997495</c:v>
                </c:pt>
                <c:pt idx="47">
                  <c:v>-6.6666666666662229</c:v>
                </c:pt>
                <c:pt idx="48">
                  <c:v>-9.9999999999989999</c:v>
                </c:pt>
                <c:pt idx="49">
                  <c:v>-19.999999999996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DB8-4FC9-98D9-A080B9D5E251}"/>
            </c:ext>
          </c:extLst>
        </c:ser>
        <c:ser>
          <c:idx val="3"/>
          <c:order val="3"/>
          <c:tx>
            <c:strRef>
              <c:f>Sheet1!$G$1</c:f>
              <c:strCache>
                <c:ptCount val="1"/>
                <c:pt idx="0">
                  <c:v>-2W Power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Sheet1!$G$2:$G$102</c:f>
              <c:numCache>
                <c:formatCode>General</c:formatCode>
                <c:ptCount val="101"/>
                <c:pt idx="0">
                  <c:v>0.4</c:v>
                </c:pt>
                <c:pt idx="1">
                  <c:v>0.4081632653061224</c:v>
                </c:pt>
                <c:pt idx="2">
                  <c:v>0.41666666666666669</c:v>
                </c:pt>
                <c:pt idx="3">
                  <c:v>0.42553191489361702</c:v>
                </c:pt>
                <c:pt idx="4">
                  <c:v>0.43478260869565222</c:v>
                </c:pt>
                <c:pt idx="5">
                  <c:v>0.44444444444444442</c:v>
                </c:pt>
                <c:pt idx="6">
                  <c:v>0.45454545454545453</c:v>
                </c:pt>
                <c:pt idx="7">
                  <c:v>0.46511627906976744</c:v>
                </c:pt>
                <c:pt idx="8">
                  <c:v>0.47619047619047616</c:v>
                </c:pt>
                <c:pt idx="9">
                  <c:v>0.48780487804878053</c:v>
                </c:pt>
                <c:pt idx="10">
                  <c:v>0.5</c:v>
                </c:pt>
                <c:pt idx="11">
                  <c:v>0.51282051282051289</c:v>
                </c:pt>
                <c:pt idx="12">
                  <c:v>0.52631578947368418</c:v>
                </c:pt>
                <c:pt idx="13">
                  <c:v>0.54054054054054046</c:v>
                </c:pt>
                <c:pt idx="14">
                  <c:v>0.55555555555555558</c:v>
                </c:pt>
                <c:pt idx="15">
                  <c:v>0.57142857142856973</c:v>
                </c:pt>
                <c:pt idx="16">
                  <c:v>0.5882352941176453</c:v>
                </c:pt>
                <c:pt idx="17">
                  <c:v>0.60606060606060419</c:v>
                </c:pt>
                <c:pt idx="18">
                  <c:v>0.62499999999999811</c:v>
                </c:pt>
                <c:pt idx="19">
                  <c:v>0.64516129032257863</c:v>
                </c:pt>
                <c:pt idx="20">
                  <c:v>0.66666666666666441</c:v>
                </c:pt>
                <c:pt idx="21">
                  <c:v>0.68965517241379071</c:v>
                </c:pt>
                <c:pt idx="22">
                  <c:v>0.71428571428571175</c:v>
                </c:pt>
                <c:pt idx="23">
                  <c:v>0.74074074074073804</c:v>
                </c:pt>
                <c:pt idx="24">
                  <c:v>0.76923076923076628</c:v>
                </c:pt>
                <c:pt idx="25">
                  <c:v>0.79999999999999671</c:v>
                </c:pt>
                <c:pt idx="26">
                  <c:v>0.83333333333332982</c:v>
                </c:pt>
                <c:pt idx="27">
                  <c:v>0.86956521739130055</c:v>
                </c:pt>
                <c:pt idx="28">
                  <c:v>0.90909090909090495</c:v>
                </c:pt>
                <c:pt idx="29">
                  <c:v>0.95238095238094789</c:v>
                </c:pt>
                <c:pt idx="30">
                  <c:v>0.99999999999999489</c:v>
                </c:pt>
                <c:pt idx="31">
                  <c:v>1.052631578947363</c:v>
                </c:pt>
                <c:pt idx="32">
                  <c:v>1.1111111111111049</c:v>
                </c:pt>
                <c:pt idx="33">
                  <c:v>1.1764705882352873</c:v>
                </c:pt>
                <c:pt idx="34">
                  <c:v>1.2499999999999922</c:v>
                </c:pt>
                <c:pt idx="35">
                  <c:v>1.3333333333333244</c:v>
                </c:pt>
                <c:pt idx="36">
                  <c:v>1.4285714285714184</c:v>
                </c:pt>
                <c:pt idx="37">
                  <c:v>1.5384615384615266</c:v>
                </c:pt>
                <c:pt idx="38">
                  <c:v>1.6666666666666528</c:v>
                </c:pt>
                <c:pt idx="39">
                  <c:v>1.8181818181818015</c:v>
                </c:pt>
                <c:pt idx="40">
                  <c:v>1.99999999999998</c:v>
                </c:pt>
                <c:pt idx="41">
                  <c:v>2.2222222222221975</c:v>
                </c:pt>
                <c:pt idx="42">
                  <c:v>2.4999999999999685</c:v>
                </c:pt>
                <c:pt idx="43">
                  <c:v>2.8571428571427755</c:v>
                </c:pt>
                <c:pt idx="44">
                  <c:v>3.3333333333332225</c:v>
                </c:pt>
                <c:pt idx="45">
                  <c:v>3.9999999999998401</c:v>
                </c:pt>
                <c:pt idx="46">
                  <c:v>4.9999999999997495</c:v>
                </c:pt>
                <c:pt idx="47">
                  <c:v>6.6666666666662229</c:v>
                </c:pt>
                <c:pt idx="48">
                  <c:v>9.9999999999989999</c:v>
                </c:pt>
                <c:pt idx="49">
                  <c:v>19.999999999996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DB8-4FC9-98D9-A080B9D5E251}"/>
            </c:ext>
          </c:extLst>
        </c:ser>
        <c:ser>
          <c:idx val="4"/>
          <c:order val="4"/>
          <c:tx>
            <c:strRef>
              <c:f>Sheet1!$H$1</c:f>
              <c:strCache>
                <c:ptCount val="1"/>
                <c:pt idx="0">
                  <c:v>4W Power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Sheet1!$H$2:$H$102</c:f>
              <c:numCache>
                <c:formatCode>General</c:formatCode>
                <c:ptCount val="101"/>
                <c:pt idx="0">
                  <c:v>-0.8</c:v>
                </c:pt>
                <c:pt idx="1">
                  <c:v>-0.81632653061224481</c:v>
                </c:pt>
                <c:pt idx="2">
                  <c:v>-0.83333333333333337</c:v>
                </c:pt>
                <c:pt idx="3">
                  <c:v>-0.85106382978723405</c:v>
                </c:pt>
                <c:pt idx="4">
                  <c:v>-0.86956521739130443</c:v>
                </c:pt>
                <c:pt idx="5">
                  <c:v>-0.88888888888888884</c:v>
                </c:pt>
                <c:pt idx="6">
                  <c:v>-0.90909090909090906</c:v>
                </c:pt>
                <c:pt idx="7">
                  <c:v>-0.93023255813953487</c:v>
                </c:pt>
                <c:pt idx="8">
                  <c:v>-0.95238095238095233</c:v>
                </c:pt>
                <c:pt idx="9">
                  <c:v>-0.97560975609756106</c:v>
                </c:pt>
                <c:pt idx="10">
                  <c:v>-1</c:v>
                </c:pt>
                <c:pt idx="11">
                  <c:v>-1.0256410256410258</c:v>
                </c:pt>
                <c:pt idx="12">
                  <c:v>-1.0526315789473684</c:v>
                </c:pt>
                <c:pt idx="13">
                  <c:v>-1.0810810810810809</c:v>
                </c:pt>
                <c:pt idx="14">
                  <c:v>-1.1111111111111112</c:v>
                </c:pt>
                <c:pt idx="15">
                  <c:v>-1.1428571428571395</c:v>
                </c:pt>
                <c:pt idx="16">
                  <c:v>-1.1764705882352906</c:v>
                </c:pt>
                <c:pt idx="17">
                  <c:v>-1.2121212121212084</c:v>
                </c:pt>
                <c:pt idx="18">
                  <c:v>-1.2499999999999962</c:v>
                </c:pt>
                <c:pt idx="19">
                  <c:v>-1.2903225806451573</c:v>
                </c:pt>
                <c:pt idx="20">
                  <c:v>-1.3333333333333288</c:v>
                </c:pt>
                <c:pt idx="21">
                  <c:v>-1.3793103448275814</c:v>
                </c:pt>
                <c:pt idx="22">
                  <c:v>-1.4285714285714235</c:v>
                </c:pt>
                <c:pt idx="23">
                  <c:v>-1.4814814814814761</c:v>
                </c:pt>
                <c:pt idx="24">
                  <c:v>-1.5384615384615326</c:v>
                </c:pt>
                <c:pt idx="25">
                  <c:v>-1.5999999999999934</c:v>
                </c:pt>
                <c:pt idx="26">
                  <c:v>-1.6666666666666596</c:v>
                </c:pt>
                <c:pt idx="27">
                  <c:v>-1.7391304347826011</c:v>
                </c:pt>
                <c:pt idx="28">
                  <c:v>-1.8181818181818099</c:v>
                </c:pt>
                <c:pt idx="29">
                  <c:v>-1.9047619047618958</c:v>
                </c:pt>
                <c:pt idx="30">
                  <c:v>-1.9999999999999898</c:v>
                </c:pt>
                <c:pt idx="31">
                  <c:v>-2.1052631578947261</c:v>
                </c:pt>
                <c:pt idx="32">
                  <c:v>-2.2222222222222099</c:v>
                </c:pt>
                <c:pt idx="33">
                  <c:v>-2.3529411764705745</c:v>
                </c:pt>
                <c:pt idx="34">
                  <c:v>-2.4999999999999845</c:v>
                </c:pt>
                <c:pt idx="35">
                  <c:v>-2.6666666666666488</c:v>
                </c:pt>
                <c:pt idx="36">
                  <c:v>-2.8571428571428368</c:v>
                </c:pt>
                <c:pt idx="37">
                  <c:v>-3.0769230769230531</c:v>
                </c:pt>
                <c:pt idx="38">
                  <c:v>-3.3333333333333055</c:v>
                </c:pt>
                <c:pt idx="39">
                  <c:v>-3.6363636363636029</c:v>
                </c:pt>
                <c:pt idx="40">
                  <c:v>-3.99999999999996</c:v>
                </c:pt>
                <c:pt idx="41">
                  <c:v>-4.4444444444443949</c:v>
                </c:pt>
                <c:pt idx="42">
                  <c:v>-4.9999999999999369</c:v>
                </c:pt>
                <c:pt idx="43">
                  <c:v>-5.714285714285551</c:v>
                </c:pt>
                <c:pt idx="44">
                  <c:v>-6.6666666666664449</c:v>
                </c:pt>
                <c:pt idx="45">
                  <c:v>-7.9999999999996803</c:v>
                </c:pt>
                <c:pt idx="46">
                  <c:v>-9.9999999999994991</c:v>
                </c:pt>
                <c:pt idx="47">
                  <c:v>-13.333333333332446</c:v>
                </c:pt>
                <c:pt idx="48">
                  <c:v>-19.999999999998</c:v>
                </c:pt>
                <c:pt idx="49">
                  <c:v>-39.999999999991999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3DB8-4FC9-98D9-A080B9D5E251}"/>
            </c:ext>
          </c:extLst>
        </c:ser>
        <c:ser>
          <c:idx val="5"/>
          <c:order val="5"/>
          <c:tx>
            <c:strRef>
              <c:f>Sheet1!$I$1</c:f>
              <c:strCache>
                <c:ptCount val="1"/>
                <c:pt idx="0">
                  <c:v>-4W Power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Sheet1!$I$2:$I$102</c:f>
              <c:numCache>
                <c:formatCode>General</c:formatCode>
                <c:ptCount val="101"/>
                <c:pt idx="0">
                  <c:v>0.8</c:v>
                </c:pt>
                <c:pt idx="1">
                  <c:v>0.81632653061224481</c:v>
                </c:pt>
                <c:pt idx="2">
                  <c:v>0.83333333333333337</c:v>
                </c:pt>
                <c:pt idx="3">
                  <c:v>0.85106382978723405</c:v>
                </c:pt>
                <c:pt idx="4">
                  <c:v>0.86956521739130443</c:v>
                </c:pt>
                <c:pt idx="5">
                  <c:v>0.88888888888888884</c:v>
                </c:pt>
                <c:pt idx="6">
                  <c:v>0.90909090909090906</c:v>
                </c:pt>
                <c:pt idx="7">
                  <c:v>0.93023255813953487</c:v>
                </c:pt>
                <c:pt idx="8">
                  <c:v>0.95238095238095233</c:v>
                </c:pt>
                <c:pt idx="9">
                  <c:v>0.97560975609756106</c:v>
                </c:pt>
                <c:pt idx="10">
                  <c:v>1</c:v>
                </c:pt>
                <c:pt idx="11">
                  <c:v>1.0256410256410258</c:v>
                </c:pt>
                <c:pt idx="12">
                  <c:v>1.0526315789473684</c:v>
                </c:pt>
                <c:pt idx="13">
                  <c:v>1.0810810810810809</c:v>
                </c:pt>
                <c:pt idx="14">
                  <c:v>1.1111111111111112</c:v>
                </c:pt>
                <c:pt idx="15">
                  <c:v>1.1428571428571395</c:v>
                </c:pt>
                <c:pt idx="16">
                  <c:v>1.1764705882352906</c:v>
                </c:pt>
                <c:pt idx="17">
                  <c:v>1.2121212121212084</c:v>
                </c:pt>
                <c:pt idx="18">
                  <c:v>1.2499999999999962</c:v>
                </c:pt>
                <c:pt idx="19">
                  <c:v>1.2903225806451573</c:v>
                </c:pt>
                <c:pt idx="20">
                  <c:v>1.3333333333333288</c:v>
                </c:pt>
                <c:pt idx="21">
                  <c:v>1.3793103448275814</c:v>
                </c:pt>
                <c:pt idx="22">
                  <c:v>1.4285714285714235</c:v>
                </c:pt>
                <c:pt idx="23">
                  <c:v>1.4814814814814761</c:v>
                </c:pt>
                <c:pt idx="24">
                  <c:v>1.5384615384615326</c:v>
                </c:pt>
                <c:pt idx="25">
                  <c:v>1.5999999999999934</c:v>
                </c:pt>
                <c:pt idx="26">
                  <c:v>1.6666666666666596</c:v>
                </c:pt>
                <c:pt idx="27">
                  <c:v>1.7391304347826011</c:v>
                </c:pt>
                <c:pt idx="28">
                  <c:v>1.8181818181818099</c:v>
                </c:pt>
                <c:pt idx="29">
                  <c:v>1.9047619047618958</c:v>
                </c:pt>
                <c:pt idx="30">
                  <c:v>1.9999999999999898</c:v>
                </c:pt>
                <c:pt idx="31">
                  <c:v>2.1052631578947261</c:v>
                </c:pt>
                <c:pt idx="32">
                  <c:v>2.2222222222222099</c:v>
                </c:pt>
                <c:pt idx="33">
                  <c:v>2.3529411764705745</c:v>
                </c:pt>
                <c:pt idx="34">
                  <c:v>2.4999999999999845</c:v>
                </c:pt>
                <c:pt idx="35">
                  <c:v>2.6666666666666488</c:v>
                </c:pt>
                <c:pt idx="36">
                  <c:v>2.8571428571428368</c:v>
                </c:pt>
                <c:pt idx="37">
                  <c:v>3.0769230769230531</c:v>
                </c:pt>
                <c:pt idx="38">
                  <c:v>3.3333333333333055</c:v>
                </c:pt>
                <c:pt idx="39">
                  <c:v>3.6363636363636029</c:v>
                </c:pt>
                <c:pt idx="40">
                  <c:v>3.99999999999996</c:v>
                </c:pt>
                <c:pt idx="41">
                  <c:v>4.4444444444443949</c:v>
                </c:pt>
                <c:pt idx="42">
                  <c:v>4.9999999999999369</c:v>
                </c:pt>
                <c:pt idx="43">
                  <c:v>5.714285714285551</c:v>
                </c:pt>
                <c:pt idx="44">
                  <c:v>6.6666666666664449</c:v>
                </c:pt>
                <c:pt idx="45">
                  <c:v>7.9999999999996803</c:v>
                </c:pt>
                <c:pt idx="46">
                  <c:v>9.9999999999994991</c:v>
                </c:pt>
                <c:pt idx="47">
                  <c:v>13.333333333332446</c:v>
                </c:pt>
                <c:pt idx="48">
                  <c:v>19.999999999998</c:v>
                </c:pt>
                <c:pt idx="49">
                  <c:v>39.999999999991999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3DB8-4FC9-98D9-A080B9D5E251}"/>
            </c:ext>
          </c:extLst>
        </c:ser>
        <c:ser>
          <c:idx val="6"/>
          <c:order val="6"/>
          <c:tx>
            <c:strRef>
              <c:f>Sheet1!$J$1</c:f>
              <c:strCache>
                <c:ptCount val="1"/>
                <c:pt idx="0">
                  <c:v>8W Power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Sheet1!$J$2:$J$102</c:f>
              <c:numCache>
                <c:formatCode>General</c:formatCode>
                <c:ptCount val="101"/>
                <c:pt idx="0">
                  <c:v>-1.6</c:v>
                </c:pt>
                <c:pt idx="1">
                  <c:v>-1.6326530612244896</c:v>
                </c:pt>
                <c:pt idx="2">
                  <c:v>-1.6666666666666667</c:v>
                </c:pt>
                <c:pt idx="3">
                  <c:v>-1.7021276595744681</c:v>
                </c:pt>
                <c:pt idx="4">
                  <c:v>-1.7391304347826089</c:v>
                </c:pt>
                <c:pt idx="5">
                  <c:v>-1.7777777777777777</c:v>
                </c:pt>
                <c:pt idx="6">
                  <c:v>-1.8181818181818181</c:v>
                </c:pt>
                <c:pt idx="7">
                  <c:v>-1.8604651162790697</c:v>
                </c:pt>
                <c:pt idx="8">
                  <c:v>-1.9047619047619047</c:v>
                </c:pt>
                <c:pt idx="9">
                  <c:v>-1.9512195121951221</c:v>
                </c:pt>
                <c:pt idx="10">
                  <c:v>-2</c:v>
                </c:pt>
                <c:pt idx="11">
                  <c:v>-2.0512820512820515</c:v>
                </c:pt>
                <c:pt idx="12">
                  <c:v>-2.1052631578947367</c:v>
                </c:pt>
                <c:pt idx="13">
                  <c:v>-2.1621621621621618</c:v>
                </c:pt>
                <c:pt idx="14">
                  <c:v>-2.2222222222222223</c:v>
                </c:pt>
                <c:pt idx="15">
                  <c:v>-2.2857142857142789</c:v>
                </c:pt>
                <c:pt idx="16">
                  <c:v>-2.3529411764705812</c:v>
                </c:pt>
                <c:pt idx="17">
                  <c:v>-2.4242424242424168</c:v>
                </c:pt>
                <c:pt idx="18">
                  <c:v>-2.4999999999999925</c:v>
                </c:pt>
                <c:pt idx="19">
                  <c:v>-2.5806451612903145</c:v>
                </c:pt>
                <c:pt idx="20">
                  <c:v>-2.6666666666666576</c:v>
                </c:pt>
                <c:pt idx="21">
                  <c:v>-2.7586206896551628</c:v>
                </c:pt>
                <c:pt idx="22">
                  <c:v>-2.857142857142847</c:v>
                </c:pt>
                <c:pt idx="23">
                  <c:v>-2.9629629629629521</c:v>
                </c:pt>
                <c:pt idx="24">
                  <c:v>-3.0769230769230651</c:v>
                </c:pt>
                <c:pt idx="25">
                  <c:v>-3.1999999999999869</c:v>
                </c:pt>
                <c:pt idx="26">
                  <c:v>-3.3333333333333193</c:v>
                </c:pt>
                <c:pt idx="27">
                  <c:v>-3.4782608695652022</c:v>
                </c:pt>
                <c:pt idx="28">
                  <c:v>-3.6363636363636198</c:v>
                </c:pt>
                <c:pt idx="29">
                  <c:v>-3.8095238095237915</c:v>
                </c:pt>
                <c:pt idx="30">
                  <c:v>-3.9999999999999796</c:v>
                </c:pt>
                <c:pt idx="31">
                  <c:v>-4.2105263157894521</c:v>
                </c:pt>
                <c:pt idx="32">
                  <c:v>-4.4444444444444198</c:v>
                </c:pt>
                <c:pt idx="33">
                  <c:v>-4.7058823529411491</c:v>
                </c:pt>
                <c:pt idx="34">
                  <c:v>-4.9999999999999689</c:v>
                </c:pt>
                <c:pt idx="35">
                  <c:v>-5.3333333333332975</c:v>
                </c:pt>
                <c:pt idx="36">
                  <c:v>-5.7142857142856736</c:v>
                </c:pt>
                <c:pt idx="37">
                  <c:v>-6.1538461538461062</c:v>
                </c:pt>
                <c:pt idx="38">
                  <c:v>-6.666666666666611</c:v>
                </c:pt>
                <c:pt idx="39">
                  <c:v>-7.2727272727272059</c:v>
                </c:pt>
                <c:pt idx="40">
                  <c:v>-7.9999999999999201</c:v>
                </c:pt>
                <c:pt idx="41">
                  <c:v>-8.8888888888887898</c:v>
                </c:pt>
                <c:pt idx="42">
                  <c:v>-9.9999999999998739</c:v>
                </c:pt>
                <c:pt idx="43">
                  <c:v>-11.428571428571102</c:v>
                </c:pt>
                <c:pt idx="44">
                  <c:v>-13.33333333333289</c:v>
                </c:pt>
                <c:pt idx="45">
                  <c:v>-15.999999999999361</c:v>
                </c:pt>
                <c:pt idx="46">
                  <c:v>-19.999999999998998</c:v>
                </c:pt>
                <c:pt idx="47">
                  <c:v>-26.666666666664891</c:v>
                </c:pt>
                <c:pt idx="48">
                  <c:v>-39.999999999996</c:v>
                </c:pt>
                <c:pt idx="49">
                  <c:v>-79.999999999983999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3DB8-4FC9-98D9-A080B9D5E251}"/>
            </c:ext>
          </c:extLst>
        </c:ser>
        <c:ser>
          <c:idx val="7"/>
          <c:order val="7"/>
          <c:tx>
            <c:strRef>
              <c:f>Sheet1!$K$1</c:f>
              <c:strCache>
                <c:ptCount val="1"/>
                <c:pt idx="0">
                  <c:v>-8W Power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Sheet1!$K$2:$K$102</c:f>
              <c:numCache>
                <c:formatCode>General</c:formatCode>
                <c:ptCount val="101"/>
                <c:pt idx="0">
                  <c:v>1.6</c:v>
                </c:pt>
                <c:pt idx="1">
                  <c:v>1.6326530612244896</c:v>
                </c:pt>
                <c:pt idx="2">
                  <c:v>1.6666666666666667</c:v>
                </c:pt>
                <c:pt idx="3">
                  <c:v>1.7021276595744681</c:v>
                </c:pt>
                <c:pt idx="4">
                  <c:v>1.7391304347826089</c:v>
                </c:pt>
                <c:pt idx="5">
                  <c:v>1.7777777777777777</c:v>
                </c:pt>
                <c:pt idx="6">
                  <c:v>1.8181818181818181</c:v>
                </c:pt>
                <c:pt idx="7">
                  <c:v>1.8604651162790697</c:v>
                </c:pt>
                <c:pt idx="8">
                  <c:v>1.9047619047619047</c:v>
                </c:pt>
                <c:pt idx="9">
                  <c:v>1.9512195121951221</c:v>
                </c:pt>
                <c:pt idx="10">
                  <c:v>2</c:v>
                </c:pt>
                <c:pt idx="11">
                  <c:v>2.0512820512820515</c:v>
                </c:pt>
                <c:pt idx="12">
                  <c:v>2.1052631578947367</c:v>
                </c:pt>
                <c:pt idx="13">
                  <c:v>2.1621621621621618</c:v>
                </c:pt>
                <c:pt idx="14">
                  <c:v>2.2222222222222223</c:v>
                </c:pt>
                <c:pt idx="15">
                  <c:v>2.2857142857142789</c:v>
                </c:pt>
                <c:pt idx="16">
                  <c:v>2.3529411764705812</c:v>
                </c:pt>
                <c:pt idx="17">
                  <c:v>2.4242424242424168</c:v>
                </c:pt>
                <c:pt idx="18">
                  <c:v>2.4999999999999925</c:v>
                </c:pt>
                <c:pt idx="19">
                  <c:v>2.5806451612903145</c:v>
                </c:pt>
                <c:pt idx="20">
                  <c:v>2.6666666666666576</c:v>
                </c:pt>
                <c:pt idx="21">
                  <c:v>2.7586206896551628</c:v>
                </c:pt>
                <c:pt idx="22">
                  <c:v>2.857142857142847</c:v>
                </c:pt>
                <c:pt idx="23">
                  <c:v>2.9629629629629521</c:v>
                </c:pt>
                <c:pt idx="24">
                  <c:v>3.0769230769230651</c:v>
                </c:pt>
                <c:pt idx="25">
                  <c:v>3.1999999999999869</c:v>
                </c:pt>
                <c:pt idx="26">
                  <c:v>3.3333333333333193</c:v>
                </c:pt>
                <c:pt idx="27">
                  <c:v>3.4782608695652022</c:v>
                </c:pt>
                <c:pt idx="28">
                  <c:v>3.6363636363636198</c:v>
                </c:pt>
                <c:pt idx="29">
                  <c:v>3.8095238095237915</c:v>
                </c:pt>
                <c:pt idx="30">
                  <c:v>3.9999999999999796</c:v>
                </c:pt>
                <c:pt idx="31">
                  <c:v>4.2105263157894521</c:v>
                </c:pt>
                <c:pt idx="32">
                  <c:v>4.4444444444444198</c:v>
                </c:pt>
                <c:pt idx="33">
                  <c:v>4.7058823529411491</c:v>
                </c:pt>
                <c:pt idx="34">
                  <c:v>4.9999999999999689</c:v>
                </c:pt>
                <c:pt idx="35">
                  <c:v>5.3333333333332975</c:v>
                </c:pt>
                <c:pt idx="36">
                  <c:v>5.7142857142856736</c:v>
                </c:pt>
                <c:pt idx="37">
                  <c:v>6.1538461538461062</c:v>
                </c:pt>
                <c:pt idx="38">
                  <c:v>6.666666666666611</c:v>
                </c:pt>
                <c:pt idx="39">
                  <c:v>7.2727272727272059</c:v>
                </c:pt>
                <c:pt idx="40">
                  <c:v>7.9999999999999201</c:v>
                </c:pt>
                <c:pt idx="41">
                  <c:v>8.8888888888887898</c:v>
                </c:pt>
                <c:pt idx="42">
                  <c:v>9.9999999999998739</c:v>
                </c:pt>
                <c:pt idx="43">
                  <c:v>11.428571428571102</c:v>
                </c:pt>
                <c:pt idx="44">
                  <c:v>13.33333333333289</c:v>
                </c:pt>
                <c:pt idx="45">
                  <c:v>15.999999999999361</c:v>
                </c:pt>
                <c:pt idx="46">
                  <c:v>19.999999999998998</c:v>
                </c:pt>
                <c:pt idx="47">
                  <c:v>26.666666666664891</c:v>
                </c:pt>
                <c:pt idx="48">
                  <c:v>39.999999999996</c:v>
                </c:pt>
                <c:pt idx="49">
                  <c:v>79.999999999983999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3DB8-4FC9-98D9-A080B9D5E251}"/>
            </c:ext>
          </c:extLst>
        </c:ser>
        <c:ser>
          <c:idx val="8"/>
          <c:order val="8"/>
          <c:tx>
            <c:strRef>
              <c:f>Sheet1!$L$1</c:f>
              <c:strCache>
                <c:ptCount val="1"/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Sheet1!$L$2:$L$102</c:f>
              <c:numCache>
                <c:formatCode>General</c:formatCode>
                <c:ptCount val="101"/>
                <c:pt idx="51">
                  <c:v>10.00000000000199</c:v>
                </c:pt>
                <c:pt idx="52">
                  <c:v>5.0000000000005</c:v>
                </c:pt>
                <c:pt idx="53">
                  <c:v>3.3333333333335555</c:v>
                </c:pt>
                <c:pt idx="54">
                  <c:v>2.5000000000001252</c:v>
                </c:pt>
                <c:pt idx="55">
                  <c:v>2.0000000000000799</c:v>
                </c:pt>
                <c:pt idx="56">
                  <c:v>1.6666666666667223</c:v>
                </c:pt>
                <c:pt idx="57">
                  <c:v>1.4285714285714695</c:v>
                </c:pt>
                <c:pt idx="58">
                  <c:v>1.2500000000000313</c:v>
                </c:pt>
                <c:pt idx="59">
                  <c:v>1.1111111111111358</c:v>
                </c:pt>
                <c:pt idx="60">
                  <c:v>1.00000000000002</c:v>
                </c:pt>
                <c:pt idx="61">
                  <c:v>0.90909090909092549</c:v>
                </c:pt>
                <c:pt idx="62">
                  <c:v>0.83333333333334725</c:v>
                </c:pt>
                <c:pt idx="63">
                  <c:v>0.76923076923078104</c:v>
                </c:pt>
                <c:pt idx="64">
                  <c:v>0.71428571428572452</c:v>
                </c:pt>
                <c:pt idx="65">
                  <c:v>0.66666666666667551</c:v>
                </c:pt>
                <c:pt idx="66">
                  <c:v>0.62500000000000777</c:v>
                </c:pt>
                <c:pt idx="67">
                  <c:v>0.58823529411765396</c:v>
                </c:pt>
                <c:pt idx="68">
                  <c:v>0.55555555555556169</c:v>
                </c:pt>
                <c:pt idx="69">
                  <c:v>0.52631578947368973</c:v>
                </c:pt>
                <c:pt idx="70">
                  <c:v>0.500000000000005</c:v>
                </c:pt>
                <c:pt idx="71">
                  <c:v>0.47619047619048299</c:v>
                </c:pt>
                <c:pt idx="72">
                  <c:v>0.45454545454546075</c:v>
                </c:pt>
                <c:pt idx="73">
                  <c:v>0.43478260869565782</c:v>
                </c:pt>
                <c:pt idx="74">
                  <c:v>0.41666666666667185</c:v>
                </c:pt>
                <c:pt idx="75">
                  <c:v>0.40000000000000485</c:v>
                </c:pt>
                <c:pt idx="76">
                  <c:v>0.38461538461538908</c:v>
                </c:pt>
                <c:pt idx="77">
                  <c:v>0.37037037037037451</c:v>
                </c:pt>
                <c:pt idx="78">
                  <c:v>0.35714285714286098</c:v>
                </c:pt>
                <c:pt idx="79">
                  <c:v>0.34482758620690013</c:v>
                </c:pt>
                <c:pt idx="80">
                  <c:v>0.3333333333333367</c:v>
                </c:pt>
                <c:pt idx="81">
                  <c:v>0.32258064516129348</c:v>
                </c:pt>
                <c:pt idx="82">
                  <c:v>0.31250000000000294</c:v>
                </c:pt>
                <c:pt idx="83">
                  <c:v>0.30303030303030576</c:v>
                </c:pt>
                <c:pt idx="84">
                  <c:v>0.29411764705882609</c:v>
                </c:pt>
                <c:pt idx="85">
                  <c:v>0.2857142857142882</c:v>
                </c:pt>
                <c:pt idx="86">
                  <c:v>0.27777777777778012</c:v>
                </c:pt>
                <c:pt idx="87">
                  <c:v>0.27027027027027245</c:v>
                </c:pt>
                <c:pt idx="88">
                  <c:v>0.2631578947368442</c:v>
                </c:pt>
                <c:pt idx="89">
                  <c:v>0.25641025641025839</c:v>
                </c:pt>
                <c:pt idx="90">
                  <c:v>0.25000000000000189</c:v>
                </c:pt>
                <c:pt idx="91">
                  <c:v>0.24390243902439201</c:v>
                </c:pt>
                <c:pt idx="92">
                  <c:v>0.2380952380952398</c:v>
                </c:pt>
                <c:pt idx="93">
                  <c:v>0.23255813953488536</c:v>
                </c:pt>
                <c:pt idx="94">
                  <c:v>0.22727272727272882</c:v>
                </c:pt>
                <c:pt idx="95">
                  <c:v>0.22222222222222371</c:v>
                </c:pt>
                <c:pt idx="96">
                  <c:v>0.2173913043478275</c:v>
                </c:pt>
                <c:pt idx="97">
                  <c:v>0.21276595744680987</c:v>
                </c:pt>
                <c:pt idx="98">
                  <c:v>0.20833333333333465</c:v>
                </c:pt>
                <c:pt idx="99">
                  <c:v>0.20408163265306287</c:v>
                </c:pt>
                <c:pt idx="100">
                  <c:v>0.20000000000000159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3DB8-4FC9-98D9-A080B9D5E251}"/>
            </c:ext>
          </c:extLst>
        </c:ser>
        <c:ser>
          <c:idx val="9"/>
          <c:order val="9"/>
          <c:tx>
            <c:strRef>
              <c:f>Sheet1!$M$1</c:f>
              <c:strCache>
                <c:ptCount val="1"/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Sheet1!$M$2:$M$102</c:f>
              <c:numCache>
                <c:formatCode>General</c:formatCode>
                <c:ptCount val="101"/>
                <c:pt idx="51">
                  <c:v>-10.00000000000199</c:v>
                </c:pt>
                <c:pt idx="52">
                  <c:v>-5.0000000000005</c:v>
                </c:pt>
                <c:pt idx="53">
                  <c:v>-3.3333333333335555</c:v>
                </c:pt>
                <c:pt idx="54">
                  <c:v>-2.5000000000001252</c:v>
                </c:pt>
                <c:pt idx="55">
                  <c:v>-2.0000000000000799</c:v>
                </c:pt>
                <c:pt idx="56">
                  <c:v>-1.6666666666667223</c:v>
                </c:pt>
                <c:pt idx="57">
                  <c:v>-1.4285714285714695</c:v>
                </c:pt>
                <c:pt idx="58">
                  <c:v>-1.2500000000000313</c:v>
                </c:pt>
                <c:pt idx="59">
                  <c:v>-1.1111111111111358</c:v>
                </c:pt>
                <c:pt idx="60">
                  <c:v>-1.00000000000002</c:v>
                </c:pt>
                <c:pt idx="61">
                  <c:v>-0.90909090909092549</c:v>
                </c:pt>
                <c:pt idx="62">
                  <c:v>-0.83333333333334725</c:v>
                </c:pt>
                <c:pt idx="63">
                  <c:v>-0.76923076923078104</c:v>
                </c:pt>
                <c:pt idx="64">
                  <c:v>-0.71428571428572452</c:v>
                </c:pt>
                <c:pt idx="65">
                  <c:v>-0.66666666666667551</c:v>
                </c:pt>
                <c:pt idx="66">
                  <c:v>-0.62500000000000777</c:v>
                </c:pt>
                <c:pt idx="67">
                  <c:v>-0.58823529411765396</c:v>
                </c:pt>
                <c:pt idx="68">
                  <c:v>-0.55555555555556169</c:v>
                </c:pt>
                <c:pt idx="69">
                  <c:v>-0.52631578947368973</c:v>
                </c:pt>
                <c:pt idx="70">
                  <c:v>-0.500000000000005</c:v>
                </c:pt>
                <c:pt idx="71">
                  <c:v>-0.47619047619048299</c:v>
                </c:pt>
                <c:pt idx="72">
                  <c:v>-0.45454545454546075</c:v>
                </c:pt>
                <c:pt idx="73">
                  <c:v>-0.43478260869565782</c:v>
                </c:pt>
                <c:pt idx="74">
                  <c:v>-0.41666666666667185</c:v>
                </c:pt>
                <c:pt idx="75">
                  <c:v>-0.40000000000000485</c:v>
                </c:pt>
                <c:pt idx="76">
                  <c:v>-0.38461538461538908</c:v>
                </c:pt>
                <c:pt idx="77">
                  <c:v>-0.37037037037037451</c:v>
                </c:pt>
                <c:pt idx="78">
                  <c:v>-0.35714285714286098</c:v>
                </c:pt>
                <c:pt idx="79">
                  <c:v>-0.34482758620690013</c:v>
                </c:pt>
                <c:pt idx="80">
                  <c:v>-0.3333333333333367</c:v>
                </c:pt>
                <c:pt idx="81">
                  <c:v>-0.32258064516129348</c:v>
                </c:pt>
                <c:pt idx="82">
                  <c:v>-0.31250000000000294</c:v>
                </c:pt>
                <c:pt idx="83">
                  <c:v>-0.30303030303030576</c:v>
                </c:pt>
                <c:pt idx="84">
                  <c:v>-0.29411764705882609</c:v>
                </c:pt>
                <c:pt idx="85">
                  <c:v>-0.2857142857142882</c:v>
                </c:pt>
                <c:pt idx="86">
                  <c:v>-0.27777777777778012</c:v>
                </c:pt>
                <c:pt idx="87">
                  <c:v>-0.27027027027027245</c:v>
                </c:pt>
                <c:pt idx="88">
                  <c:v>-0.2631578947368442</c:v>
                </c:pt>
                <c:pt idx="89">
                  <c:v>-0.25641025641025839</c:v>
                </c:pt>
                <c:pt idx="90">
                  <c:v>-0.25000000000000189</c:v>
                </c:pt>
                <c:pt idx="91">
                  <c:v>-0.24390243902439201</c:v>
                </c:pt>
                <c:pt idx="92">
                  <c:v>-0.2380952380952398</c:v>
                </c:pt>
                <c:pt idx="93">
                  <c:v>-0.23255813953488536</c:v>
                </c:pt>
                <c:pt idx="94">
                  <c:v>-0.22727272727272882</c:v>
                </c:pt>
                <c:pt idx="95">
                  <c:v>-0.22222222222222371</c:v>
                </c:pt>
                <c:pt idx="96">
                  <c:v>-0.2173913043478275</c:v>
                </c:pt>
                <c:pt idx="97">
                  <c:v>-0.21276595744680987</c:v>
                </c:pt>
                <c:pt idx="98">
                  <c:v>-0.20833333333333465</c:v>
                </c:pt>
                <c:pt idx="99">
                  <c:v>-0.20408163265306287</c:v>
                </c:pt>
                <c:pt idx="100">
                  <c:v>-0.20000000000000159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3DB8-4FC9-98D9-A080B9D5E251}"/>
            </c:ext>
          </c:extLst>
        </c:ser>
        <c:ser>
          <c:idx val="10"/>
          <c:order val="10"/>
          <c:tx>
            <c:strRef>
              <c:f>Sheet1!$N$1</c:f>
              <c:strCache>
                <c:ptCount val="1"/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Sheet1!$N$2:$N$102</c:f>
              <c:numCache>
                <c:formatCode>General</c:formatCode>
                <c:ptCount val="101"/>
                <c:pt idx="51">
                  <c:v>20.000000000003979</c:v>
                </c:pt>
                <c:pt idx="52">
                  <c:v>10.000000000001</c:v>
                </c:pt>
                <c:pt idx="53">
                  <c:v>6.6666666666671111</c:v>
                </c:pt>
                <c:pt idx="54">
                  <c:v>5.0000000000002505</c:v>
                </c:pt>
                <c:pt idx="55">
                  <c:v>4.0000000000001599</c:v>
                </c:pt>
                <c:pt idx="56">
                  <c:v>3.3333333333334445</c:v>
                </c:pt>
                <c:pt idx="57">
                  <c:v>2.8571428571429389</c:v>
                </c:pt>
                <c:pt idx="58">
                  <c:v>2.5000000000000626</c:v>
                </c:pt>
                <c:pt idx="59">
                  <c:v>2.2222222222222716</c:v>
                </c:pt>
                <c:pt idx="60">
                  <c:v>2.00000000000004</c:v>
                </c:pt>
                <c:pt idx="61">
                  <c:v>1.818181818181851</c:v>
                </c:pt>
                <c:pt idx="62">
                  <c:v>1.6666666666666945</c:v>
                </c:pt>
                <c:pt idx="63">
                  <c:v>1.5384615384615621</c:v>
                </c:pt>
                <c:pt idx="64">
                  <c:v>1.428571428571449</c:v>
                </c:pt>
                <c:pt idx="65">
                  <c:v>1.333333333333351</c:v>
                </c:pt>
                <c:pt idx="66">
                  <c:v>1.2500000000000155</c:v>
                </c:pt>
                <c:pt idx="67">
                  <c:v>1.1764705882353079</c:v>
                </c:pt>
                <c:pt idx="68">
                  <c:v>1.1111111111111234</c:v>
                </c:pt>
                <c:pt idx="69">
                  <c:v>1.0526315789473795</c:v>
                </c:pt>
                <c:pt idx="70">
                  <c:v>1.00000000000001</c:v>
                </c:pt>
                <c:pt idx="71">
                  <c:v>0.95238095238096598</c:v>
                </c:pt>
                <c:pt idx="72">
                  <c:v>0.9090909090909215</c:v>
                </c:pt>
                <c:pt idx="73">
                  <c:v>0.86956521739131565</c:v>
                </c:pt>
                <c:pt idx="74">
                  <c:v>0.8333333333333437</c:v>
                </c:pt>
                <c:pt idx="75">
                  <c:v>0.8000000000000097</c:v>
                </c:pt>
                <c:pt idx="76">
                  <c:v>0.76923076923077816</c:v>
                </c:pt>
                <c:pt idx="77">
                  <c:v>0.74074074074074903</c:v>
                </c:pt>
                <c:pt idx="78">
                  <c:v>0.71428571428572196</c:v>
                </c:pt>
                <c:pt idx="79">
                  <c:v>0.68965517241380025</c:v>
                </c:pt>
                <c:pt idx="80">
                  <c:v>0.6666666666666734</c:v>
                </c:pt>
                <c:pt idx="81">
                  <c:v>0.64516129032258696</c:v>
                </c:pt>
                <c:pt idx="82">
                  <c:v>0.62500000000000588</c:v>
                </c:pt>
                <c:pt idx="83">
                  <c:v>0.60606060606061152</c:v>
                </c:pt>
                <c:pt idx="84">
                  <c:v>0.58823529411765219</c:v>
                </c:pt>
                <c:pt idx="85">
                  <c:v>0.57142857142857639</c:v>
                </c:pt>
                <c:pt idx="86">
                  <c:v>0.55555555555556024</c:v>
                </c:pt>
                <c:pt idx="87">
                  <c:v>0.5405405405405449</c:v>
                </c:pt>
                <c:pt idx="88">
                  <c:v>0.5263157894736884</c:v>
                </c:pt>
                <c:pt idx="89">
                  <c:v>0.51282051282051677</c:v>
                </c:pt>
                <c:pt idx="90">
                  <c:v>0.50000000000000377</c:v>
                </c:pt>
                <c:pt idx="91">
                  <c:v>0.48780487804878403</c:v>
                </c:pt>
                <c:pt idx="92">
                  <c:v>0.47619047619047961</c:v>
                </c:pt>
                <c:pt idx="93">
                  <c:v>0.46511627906977071</c:v>
                </c:pt>
                <c:pt idx="94">
                  <c:v>0.45454545454545764</c:v>
                </c:pt>
                <c:pt idx="95">
                  <c:v>0.44444444444444742</c:v>
                </c:pt>
                <c:pt idx="96">
                  <c:v>0.43478260869565499</c:v>
                </c:pt>
                <c:pt idx="97">
                  <c:v>0.42553191489361974</c:v>
                </c:pt>
                <c:pt idx="98">
                  <c:v>0.41666666666666929</c:v>
                </c:pt>
                <c:pt idx="99">
                  <c:v>0.40816326530612573</c:v>
                </c:pt>
                <c:pt idx="100">
                  <c:v>0.40000000000000319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3DB8-4FC9-98D9-A080B9D5E251}"/>
            </c:ext>
          </c:extLst>
        </c:ser>
        <c:ser>
          <c:idx val="11"/>
          <c:order val="11"/>
          <c:tx>
            <c:strRef>
              <c:f>Sheet1!$O$1</c:f>
              <c:strCache>
                <c:ptCount val="1"/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Sheet1!$O$2:$O$102</c:f>
              <c:numCache>
                <c:formatCode>General</c:formatCode>
                <c:ptCount val="101"/>
                <c:pt idx="51">
                  <c:v>-20.000000000003979</c:v>
                </c:pt>
                <c:pt idx="52">
                  <c:v>-10.000000000001</c:v>
                </c:pt>
                <c:pt idx="53">
                  <c:v>-6.6666666666671111</c:v>
                </c:pt>
                <c:pt idx="54">
                  <c:v>-5.0000000000002505</c:v>
                </c:pt>
                <c:pt idx="55">
                  <c:v>-4.0000000000001599</c:v>
                </c:pt>
                <c:pt idx="56">
                  <c:v>-3.3333333333334445</c:v>
                </c:pt>
                <c:pt idx="57">
                  <c:v>-2.8571428571429389</c:v>
                </c:pt>
                <c:pt idx="58">
                  <c:v>-2.5000000000000626</c:v>
                </c:pt>
                <c:pt idx="59">
                  <c:v>-2.2222222222222716</c:v>
                </c:pt>
                <c:pt idx="60">
                  <c:v>-2.00000000000004</c:v>
                </c:pt>
                <c:pt idx="61">
                  <c:v>-1.818181818181851</c:v>
                </c:pt>
                <c:pt idx="62">
                  <c:v>-1.6666666666666945</c:v>
                </c:pt>
                <c:pt idx="63">
                  <c:v>-1.5384615384615621</c:v>
                </c:pt>
                <c:pt idx="64">
                  <c:v>-1.428571428571449</c:v>
                </c:pt>
                <c:pt idx="65">
                  <c:v>-1.333333333333351</c:v>
                </c:pt>
                <c:pt idx="66">
                  <c:v>-1.2500000000000155</c:v>
                </c:pt>
                <c:pt idx="67">
                  <c:v>-1.1764705882353079</c:v>
                </c:pt>
                <c:pt idx="68">
                  <c:v>-1.1111111111111234</c:v>
                </c:pt>
                <c:pt idx="69">
                  <c:v>-1.0526315789473795</c:v>
                </c:pt>
                <c:pt idx="70">
                  <c:v>-1.00000000000001</c:v>
                </c:pt>
                <c:pt idx="71">
                  <c:v>-0.95238095238096598</c:v>
                </c:pt>
                <c:pt idx="72">
                  <c:v>-0.9090909090909215</c:v>
                </c:pt>
                <c:pt idx="73">
                  <c:v>-0.86956521739131565</c:v>
                </c:pt>
                <c:pt idx="74">
                  <c:v>-0.8333333333333437</c:v>
                </c:pt>
                <c:pt idx="75">
                  <c:v>-0.8000000000000097</c:v>
                </c:pt>
                <c:pt idx="76">
                  <c:v>-0.76923076923077816</c:v>
                </c:pt>
                <c:pt idx="77">
                  <c:v>-0.74074074074074903</c:v>
                </c:pt>
                <c:pt idx="78">
                  <c:v>-0.71428571428572196</c:v>
                </c:pt>
                <c:pt idx="79">
                  <c:v>-0.68965517241380025</c:v>
                </c:pt>
                <c:pt idx="80">
                  <c:v>-0.6666666666666734</c:v>
                </c:pt>
                <c:pt idx="81">
                  <c:v>-0.64516129032258696</c:v>
                </c:pt>
                <c:pt idx="82">
                  <c:v>-0.62500000000000588</c:v>
                </c:pt>
                <c:pt idx="83">
                  <c:v>-0.60606060606061152</c:v>
                </c:pt>
                <c:pt idx="84">
                  <c:v>-0.58823529411765219</c:v>
                </c:pt>
                <c:pt idx="85">
                  <c:v>-0.57142857142857639</c:v>
                </c:pt>
                <c:pt idx="86">
                  <c:v>-0.55555555555556024</c:v>
                </c:pt>
                <c:pt idx="87">
                  <c:v>-0.5405405405405449</c:v>
                </c:pt>
                <c:pt idx="88">
                  <c:v>-0.5263157894736884</c:v>
                </c:pt>
                <c:pt idx="89">
                  <c:v>-0.51282051282051677</c:v>
                </c:pt>
                <c:pt idx="90">
                  <c:v>-0.50000000000000377</c:v>
                </c:pt>
                <c:pt idx="91">
                  <c:v>-0.48780487804878403</c:v>
                </c:pt>
                <c:pt idx="92">
                  <c:v>-0.47619047619047961</c:v>
                </c:pt>
                <c:pt idx="93">
                  <c:v>-0.46511627906977071</c:v>
                </c:pt>
                <c:pt idx="94">
                  <c:v>-0.45454545454545764</c:v>
                </c:pt>
                <c:pt idx="95">
                  <c:v>-0.44444444444444742</c:v>
                </c:pt>
                <c:pt idx="96">
                  <c:v>-0.43478260869565499</c:v>
                </c:pt>
                <c:pt idx="97">
                  <c:v>-0.42553191489361974</c:v>
                </c:pt>
                <c:pt idx="98">
                  <c:v>-0.41666666666666929</c:v>
                </c:pt>
                <c:pt idx="99">
                  <c:v>-0.40816326530612573</c:v>
                </c:pt>
                <c:pt idx="100">
                  <c:v>-0.40000000000000319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3DB8-4FC9-98D9-A080B9D5E251}"/>
            </c:ext>
          </c:extLst>
        </c:ser>
        <c:ser>
          <c:idx val="12"/>
          <c:order val="12"/>
          <c:tx>
            <c:strRef>
              <c:f>Sheet1!$P$1</c:f>
              <c:strCache>
                <c:ptCount val="1"/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Sheet1!$P$2:$P$102</c:f>
              <c:numCache>
                <c:formatCode>General</c:formatCode>
                <c:ptCount val="101"/>
                <c:pt idx="51">
                  <c:v>40.000000000007958</c:v>
                </c:pt>
                <c:pt idx="52">
                  <c:v>20.000000000002</c:v>
                </c:pt>
                <c:pt idx="53">
                  <c:v>13.333333333334222</c:v>
                </c:pt>
                <c:pt idx="54">
                  <c:v>10.000000000000501</c:v>
                </c:pt>
                <c:pt idx="55">
                  <c:v>8.0000000000003197</c:v>
                </c:pt>
                <c:pt idx="56">
                  <c:v>6.666666666666889</c:v>
                </c:pt>
                <c:pt idx="57">
                  <c:v>5.7142857142858778</c:v>
                </c:pt>
                <c:pt idx="58">
                  <c:v>5.0000000000001252</c:v>
                </c:pt>
                <c:pt idx="59">
                  <c:v>4.4444444444445432</c:v>
                </c:pt>
                <c:pt idx="60">
                  <c:v>4.0000000000000799</c:v>
                </c:pt>
                <c:pt idx="61">
                  <c:v>3.636363636363702</c:v>
                </c:pt>
                <c:pt idx="62">
                  <c:v>3.333333333333389</c:v>
                </c:pt>
                <c:pt idx="63">
                  <c:v>3.0769230769231242</c:v>
                </c:pt>
                <c:pt idx="64">
                  <c:v>2.8571428571428981</c:v>
                </c:pt>
                <c:pt idx="65">
                  <c:v>2.666666666666702</c:v>
                </c:pt>
                <c:pt idx="66">
                  <c:v>2.5000000000000311</c:v>
                </c:pt>
                <c:pt idx="67">
                  <c:v>2.3529411764706158</c:v>
                </c:pt>
                <c:pt idx="68">
                  <c:v>2.2222222222222467</c:v>
                </c:pt>
                <c:pt idx="69">
                  <c:v>2.1052631578947589</c:v>
                </c:pt>
                <c:pt idx="70">
                  <c:v>2.00000000000002</c:v>
                </c:pt>
                <c:pt idx="71">
                  <c:v>1.904761904761932</c:v>
                </c:pt>
                <c:pt idx="72">
                  <c:v>1.818181818181843</c:v>
                </c:pt>
                <c:pt idx="73">
                  <c:v>1.7391304347826313</c:v>
                </c:pt>
                <c:pt idx="74">
                  <c:v>1.6666666666666874</c:v>
                </c:pt>
                <c:pt idx="75">
                  <c:v>1.6000000000000194</c:v>
                </c:pt>
                <c:pt idx="76">
                  <c:v>1.5384615384615563</c:v>
                </c:pt>
                <c:pt idx="77">
                  <c:v>1.4814814814814981</c:v>
                </c:pt>
                <c:pt idx="78">
                  <c:v>1.4285714285714439</c:v>
                </c:pt>
                <c:pt idx="79">
                  <c:v>1.3793103448276005</c:v>
                </c:pt>
                <c:pt idx="80">
                  <c:v>1.3333333333333468</c:v>
                </c:pt>
                <c:pt idx="81">
                  <c:v>1.2903225806451739</c:v>
                </c:pt>
                <c:pt idx="82">
                  <c:v>1.2500000000000118</c:v>
                </c:pt>
                <c:pt idx="83">
                  <c:v>1.212121212121223</c:v>
                </c:pt>
                <c:pt idx="84">
                  <c:v>1.1764705882353044</c:v>
                </c:pt>
                <c:pt idx="85">
                  <c:v>1.1428571428571528</c:v>
                </c:pt>
                <c:pt idx="86">
                  <c:v>1.1111111111111205</c:v>
                </c:pt>
                <c:pt idx="87">
                  <c:v>1.0810810810810898</c:v>
                </c:pt>
                <c:pt idx="88">
                  <c:v>1.0526315789473768</c:v>
                </c:pt>
                <c:pt idx="89">
                  <c:v>1.0256410256410335</c:v>
                </c:pt>
                <c:pt idx="90">
                  <c:v>1.0000000000000075</c:v>
                </c:pt>
                <c:pt idx="91">
                  <c:v>0.97560975609756806</c:v>
                </c:pt>
                <c:pt idx="92">
                  <c:v>0.95238095238095921</c:v>
                </c:pt>
                <c:pt idx="93">
                  <c:v>0.93023255813954142</c:v>
                </c:pt>
                <c:pt idx="94">
                  <c:v>0.90909090909091528</c:v>
                </c:pt>
                <c:pt idx="95">
                  <c:v>0.88888888888889483</c:v>
                </c:pt>
                <c:pt idx="96">
                  <c:v>0.86956521739130999</c:v>
                </c:pt>
                <c:pt idx="97">
                  <c:v>0.85106382978723949</c:v>
                </c:pt>
                <c:pt idx="98">
                  <c:v>0.83333333333333859</c:v>
                </c:pt>
                <c:pt idx="99">
                  <c:v>0.81632653061225147</c:v>
                </c:pt>
                <c:pt idx="100">
                  <c:v>0.80000000000000637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3DB8-4FC9-98D9-A080B9D5E251}"/>
            </c:ext>
          </c:extLst>
        </c:ser>
        <c:ser>
          <c:idx val="13"/>
          <c:order val="13"/>
          <c:tx>
            <c:strRef>
              <c:f>Sheet1!$Q$1</c:f>
              <c:strCache>
                <c:ptCount val="1"/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Sheet1!$Q$2:$Q$102</c:f>
              <c:numCache>
                <c:formatCode>General</c:formatCode>
                <c:ptCount val="101"/>
                <c:pt idx="51">
                  <c:v>-40.000000000007958</c:v>
                </c:pt>
                <c:pt idx="52">
                  <c:v>-20.000000000002</c:v>
                </c:pt>
                <c:pt idx="53">
                  <c:v>-13.333333333334222</c:v>
                </c:pt>
                <c:pt idx="54">
                  <c:v>-10.000000000000501</c:v>
                </c:pt>
                <c:pt idx="55">
                  <c:v>-8.0000000000003197</c:v>
                </c:pt>
                <c:pt idx="56">
                  <c:v>-6.666666666666889</c:v>
                </c:pt>
                <c:pt idx="57">
                  <c:v>-5.7142857142858778</c:v>
                </c:pt>
                <c:pt idx="58">
                  <c:v>-5.0000000000001252</c:v>
                </c:pt>
                <c:pt idx="59">
                  <c:v>-4.4444444444445432</c:v>
                </c:pt>
                <c:pt idx="60">
                  <c:v>-4.0000000000000799</c:v>
                </c:pt>
                <c:pt idx="61">
                  <c:v>-3.636363636363702</c:v>
                </c:pt>
                <c:pt idx="62">
                  <c:v>-3.333333333333389</c:v>
                </c:pt>
                <c:pt idx="63">
                  <c:v>-3.0769230769231242</c:v>
                </c:pt>
                <c:pt idx="64">
                  <c:v>-2.8571428571428981</c:v>
                </c:pt>
                <c:pt idx="65">
                  <c:v>-2.666666666666702</c:v>
                </c:pt>
                <c:pt idx="66">
                  <c:v>-2.5000000000000311</c:v>
                </c:pt>
                <c:pt idx="67">
                  <c:v>-2.3529411764706158</c:v>
                </c:pt>
                <c:pt idx="68">
                  <c:v>-2.2222222222222467</c:v>
                </c:pt>
                <c:pt idx="69">
                  <c:v>-2.1052631578947589</c:v>
                </c:pt>
                <c:pt idx="70">
                  <c:v>-2.00000000000002</c:v>
                </c:pt>
                <c:pt idx="71">
                  <c:v>-1.904761904761932</c:v>
                </c:pt>
                <c:pt idx="72">
                  <c:v>-1.818181818181843</c:v>
                </c:pt>
                <c:pt idx="73">
                  <c:v>-1.7391304347826313</c:v>
                </c:pt>
                <c:pt idx="74">
                  <c:v>-1.6666666666666874</c:v>
                </c:pt>
                <c:pt idx="75">
                  <c:v>-1.6000000000000194</c:v>
                </c:pt>
                <c:pt idx="76">
                  <c:v>-1.5384615384615563</c:v>
                </c:pt>
                <c:pt idx="77">
                  <c:v>-1.4814814814814981</c:v>
                </c:pt>
                <c:pt idx="78">
                  <c:v>-1.4285714285714439</c:v>
                </c:pt>
                <c:pt idx="79">
                  <c:v>-1.3793103448276005</c:v>
                </c:pt>
                <c:pt idx="80">
                  <c:v>-1.3333333333333468</c:v>
                </c:pt>
                <c:pt idx="81">
                  <c:v>-1.2903225806451739</c:v>
                </c:pt>
                <c:pt idx="82">
                  <c:v>-1.2500000000000118</c:v>
                </c:pt>
                <c:pt idx="83">
                  <c:v>-1.212121212121223</c:v>
                </c:pt>
                <c:pt idx="84">
                  <c:v>-1.1764705882353044</c:v>
                </c:pt>
                <c:pt idx="85">
                  <c:v>-1.1428571428571528</c:v>
                </c:pt>
                <c:pt idx="86">
                  <c:v>-1.1111111111111205</c:v>
                </c:pt>
                <c:pt idx="87">
                  <c:v>-1.0810810810810898</c:v>
                </c:pt>
                <c:pt idx="88">
                  <c:v>-1.0526315789473768</c:v>
                </c:pt>
                <c:pt idx="89">
                  <c:v>-1.0256410256410335</c:v>
                </c:pt>
                <c:pt idx="90">
                  <c:v>-1.0000000000000075</c:v>
                </c:pt>
                <c:pt idx="91">
                  <c:v>-0.97560975609756806</c:v>
                </c:pt>
                <c:pt idx="92">
                  <c:v>-0.95238095238095921</c:v>
                </c:pt>
                <c:pt idx="93">
                  <c:v>-0.93023255813954142</c:v>
                </c:pt>
                <c:pt idx="94">
                  <c:v>-0.90909090909091528</c:v>
                </c:pt>
                <c:pt idx="95">
                  <c:v>-0.88888888888889483</c:v>
                </c:pt>
                <c:pt idx="96">
                  <c:v>-0.86956521739130999</c:v>
                </c:pt>
                <c:pt idx="97">
                  <c:v>-0.85106382978723949</c:v>
                </c:pt>
                <c:pt idx="98">
                  <c:v>-0.83333333333333859</c:v>
                </c:pt>
                <c:pt idx="99">
                  <c:v>-0.81632653061225147</c:v>
                </c:pt>
                <c:pt idx="100">
                  <c:v>-0.80000000000000637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D-3DB8-4FC9-98D9-A080B9D5E251}"/>
            </c:ext>
          </c:extLst>
        </c:ser>
        <c:ser>
          <c:idx val="14"/>
          <c:order val="14"/>
          <c:tx>
            <c:strRef>
              <c:f>Sheet1!$R$1</c:f>
              <c:strCache>
                <c:ptCount val="1"/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Sheet1!$R$2:$R$102</c:f>
              <c:numCache>
                <c:formatCode>General</c:formatCode>
                <c:ptCount val="101"/>
                <c:pt idx="51">
                  <c:v>80.000000000015916</c:v>
                </c:pt>
                <c:pt idx="52">
                  <c:v>40.000000000004</c:v>
                </c:pt>
                <c:pt idx="53">
                  <c:v>26.666666666668444</c:v>
                </c:pt>
                <c:pt idx="54">
                  <c:v>20.000000000001002</c:v>
                </c:pt>
                <c:pt idx="55">
                  <c:v>16.000000000000639</c:v>
                </c:pt>
                <c:pt idx="56">
                  <c:v>13.333333333333778</c:v>
                </c:pt>
                <c:pt idx="57">
                  <c:v>11.428571428571756</c:v>
                </c:pt>
                <c:pt idx="58">
                  <c:v>10.00000000000025</c:v>
                </c:pt>
                <c:pt idx="59">
                  <c:v>8.8888888888890865</c:v>
                </c:pt>
                <c:pt idx="60">
                  <c:v>8.0000000000001599</c:v>
                </c:pt>
                <c:pt idx="61">
                  <c:v>7.2727272727274039</c:v>
                </c:pt>
                <c:pt idx="62">
                  <c:v>6.666666666666778</c:v>
                </c:pt>
                <c:pt idx="63">
                  <c:v>6.1538461538462483</c:v>
                </c:pt>
                <c:pt idx="64">
                  <c:v>5.7142857142857961</c:v>
                </c:pt>
                <c:pt idx="65">
                  <c:v>5.3333333333334041</c:v>
                </c:pt>
                <c:pt idx="66">
                  <c:v>5.0000000000000622</c:v>
                </c:pt>
                <c:pt idx="67">
                  <c:v>4.7058823529412317</c:v>
                </c:pt>
                <c:pt idx="68">
                  <c:v>4.4444444444444935</c:v>
                </c:pt>
                <c:pt idx="69">
                  <c:v>4.2105263157895179</c:v>
                </c:pt>
                <c:pt idx="70">
                  <c:v>4.00000000000004</c:v>
                </c:pt>
                <c:pt idx="71">
                  <c:v>3.8095238095238639</c:v>
                </c:pt>
                <c:pt idx="72">
                  <c:v>3.636363636363686</c:v>
                </c:pt>
                <c:pt idx="73">
                  <c:v>3.4782608695652626</c:v>
                </c:pt>
                <c:pt idx="74">
                  <c:v>3.3333333333333748</c:v>
                </c:pt>
                <c:pt idx="75">
                  <c:v>3.2000000000000388</c:v>
                </c:pt>
                <c:pt idx="76">
                  <c:v>3.0769230769231126</c:v>
                </c:pt>
                <c:pt idx="77">
                  <c:v>2.9629629629629961</c:v>
                </c:pt>
                <c:pt idx="78">
                  <c:v>2.8571428571428878</c:v>
                </c:pt>
                <c:pt idx="79">
                  <c:v>2.758620689655201</c:v>
                </c:pt>
                <c:pt idx="80">
                  <c:v>2.6666666666666936</c:v>
                </c:pt>
                <c:pt idx="81">
                  <c:v>2.5806451612903478</c:v>
                </c:pt>
                <c:pt idx="82">
                  <c:v>2.5000000000000235</c:v>
                </c:pt>
                <c:pt idx="83">
                  <c:v>2.4242424242424461</c:v>
                </c:pt>
                <c:pt idx="84">
                  <c:v>2.3529411764706087</c:v>
                </c:pt>
                <c:pt idx="85">
                  <c:v>2.2857142857143056</c:v>
                </c:pt>
                <c:pt idx="86">
                  <c:v>2.222222222222241</c:v>
                </c:pt>
                <c:pt idx="87">
                  <c:v>2.1621621621621796</c:v>
                </c:pt>
                <c:pt idx="88">
                  <c:v>2.1052631578947536</c:v>
                </c:pt>
                <c:pt idx="89">
                  <c:v>2.0512820512820671</c:v>
                </c:pt>
                <c:pt idx="90">
                  <c:v>2.0000000000000151</c:v>
                </c:pt>
                <c:pt idx="91">
                  <c:v>1.9512195121951361</c:v>
                </c:pt>
                <c:pt idx="92">
                  <c:v>1.9047619047619184</c:v>
                </c:pt>
                <c:pt idx="93">
                  <c:v>1.8604651162790828</c:v>
                </c:pt>
                <c:pt idx="94">
                  <c:v>1.8181818181818306</c:v>
                </c:pt>
                <c:pt idx="95">
                  <c:v>1.7777777777777897</c:v>
                </c:pt>
                <c:pt idx="96">
                  <c:v>1.73913043478262</c:v>
                </c:pt>
                <c:pt idx="97">
                  <c:v>1.702127659574479</c:v>
                </c:pt>
                <c:pt idx="98">
                  <c:v>1.6666666666666772</c:v>
                </c:pt>
                <c:pt idx="99">
                  <c:v>1.6326530612245029</c:v>
                </c:pt>
                <c:pt idx="100">
                  <c:v>1.6000000000000127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E-3DB8-4FC9-98D9-A080B9D5E251}"/>
            </c:ext>
          </c:extLst>
        </c:ser>
        <c:ser>
          <c:idx val="15"/>
          <c:order val="15"/>
          <c:tx>
            <c:strRef>
              <c:f>Sheet1!$S$1</c:f>
              <c:strCache>
                <c:ptCount val="1"/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Sheet1!$S$2:$S$102</c:f>
              <c:numCache>
                <c:formatCode>General</c:formatCode>
                <c:ptCount val="101"/>
                <c:pt idx="51">
                  <c:v>-80.000000000015916</c:v>
                </c:pt>
                <c:pt idx="52">
                  <c:v>-40.000000000004</c:v>
                </c:pt>
                <c:pt idx="53">
                  <c:v>-26.666666666668444</c:v>
                </c:pt>
                <c:pt idx="54">
                  <c:v>-20.000000000001002</c:v>
                </c:pt>
                <c:pt idx="55">
                  <c:v>-16.000000000000639</c:v>
                </c:pt>
                <c:pt idx="56">
                  <c:v>-13.333333333333778</c:v>
                </c:pt>
                <c:pt idx="57">
                  <c:v>-11.428571428571756</c:v>
                </c:pt>
                <c:pt idx="58">
                  <c:v>-10.00000000000025</c:v>
                </c:pt>
                <c:pt idx="59">
                  <c:v>-8.8888888888890865</c:v>
                </c:pt>
                <c:pt idx="60">
                  <c:v>-8.0000000000001599</c:v>
                </c:pt>
                <c:pt idx="61">
                  <c:v>-7.2727272727274039</c:v>
                </c:pt>
                <c:pt idx="62">
                  <c:v>-6.666666666666778</c:v>
                </c:pt>
                <c:pt idx="63">
                  <c:v>-6.1538461538462483</c:v>
                </c:pt>
                <c:pt idx="64">
                  <c:v>-5.7142857142857961</c:v>
                </c:pt>
                <c:pt idx="65">
                  <c:v>-5.3333333333334041</c:v>
                </c:pt>
                <c:pt idx="66">
                  <c:v>-5.0000000000000622</c:v>
                </c:pt>
                <c:pt idx="67">
                  <c:v>-4.7058823529412317</c:v>
                </c:pt>
                <c:pt idx="68">
                  <c:v>-4.4444444444444935</c:v>
                </c:pt>
                <c:pt idx="69">
                  <c:v>-4.2105263157895179</c:v>
                </c:pt>
                <c:pt idx="70">
                  <c:v>-4.00000000000004</c:v>
                </c:pt>
                <c:pt idx="71">
                  <c:v>-3.8095238095238639</c:v>
                </c:pt>
                <c:pt idx="72">
                  <c:v>-3.636363636363686</c:v>
                </c:pt>
                <c:pt idx="73">
                  <c:v>-3.4782608695652626</c:v>
                </c:pt>
                <c:pt idx="74">
                  <c:v>-3.3333333333333748</c:v>
                </c:pt>
                <c:pt idx="75">
                  <c:v>-3.2000000000000388</c:v>
                </c:pt>
                <c:pt idx="76">
                  <c:v>-3.0769230769231126</c:v>
                </c:pt>
                <c:pt idx="77">
                  <c:v>-2.9629629629629961</c:v>
                </c:pt>
                <c:pt idx="78">
                  <c:v>-2.8571428571428878</c:v>
                </c:pt>
                <c:pt idx="79">
                  <c:v>-2.758620689655201</c:v>
                </c:pt>
                <c:pt idx="80">
                  <c:v>-2.6666666666666936</c:v>
                </c:pt>
                <c:pt idx="81">
                  <c:v>-2.5806451612903478</c:v>
                </c:pt>
                <c:pt idx="82">
                  <c:v>-2.5000000000000235</c:v>
                </c:pt>
                <c:pt idx="83">
                  <c:v>-2.4242424242424461</c:v>
                </c:pt>
                <c:pt idx="84">
                  <c:v>-2.3529411764706087</c:v>
                </c:pt>
                <c:pt idx="85">
                  <c:v>-2.2857142857143056</c:v>
                </c:pt>
                <c:pt idx="86">
                  <c:v>-2.222222222222241</c:v>
                </c:pt>
                <c:pt idx="87">
                  <c:v>-2.1621621621621796</c:v>
                </c:pt>
                <c:pt idx="88">
                  <c:v>-2.1052631578947536</c:v>
                </c:pt>
                <c:pt idx="89">
                  <c:v>-2.0512820512820671</c:v>
                </c:pt>
                <c:pt idx="90">
                  <c:v>-2.0000000000000151</c:v>
                </c:pt>
                <c:pt idx="91">
                  <c:v>-1.9512195121951361</c:v>
                </c:pt>
                <c:pt idx="92">
                  <c:v>-1.9047619047619184</c:v>
                </c:pt>
                <c:pt idx="93">
                  <c:v>-1.8604651162790828</c:v>
                </c:pt>
                <c:pt idx="94">
                  <c:v>-1.8181818181818306</c:v>
                </c:pt>
                <c:pt idx="95">
                  <c:v>-1.7777777777777897</c:v>
                </c:pt>
                <c:pt idx="96">
                  <c:v>-1.73913043478262</c:v>
                </c:pt>
                <c:pt idx="97">
                  <c:v>-1.702127659574479</c:v>
                </c:pt>
                <c:pt idx="98">
                  <c:v>-1.6666666666666772</c:v>
                </c:pt>
                <c:pt idx="99">
                  <c:v>-1.6326530612245029</c:v>
                </c:pt>
                <c:pt idx="100">
                  <c:v>-1.6000000000000127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F-3DB8-4FC9-98D9-A080B9D5E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190968"/>
        <c:axId val="603191296"/>
      </c:scatterChart>
      <c:valAx>
        <c:axId val="603190968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Voltage (V)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191296"/>
        <c:crosses val="autoZero"/>
        <c:crossBetween val="midCat"/>
      </c:valAx>
      <c:valAx>
        <c:axId val="603191296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Current (A)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190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188FA-EECA-4DFD-91D1-D4BBF2A86176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38014-37AE-42A7-951E-FC06C5086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2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5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8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3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2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2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1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7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3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8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3A0FAE5-E8A8-4C94-B105-9978F51B0953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96"/>
            <a:ext cx="1371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1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DE8C-F32A-4C66-9DD5-5E9E3064C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0E57C-69B1-42F4-8F99-3600930FF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5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1825625"/>
            <a:ext cx="8495608" cy="487683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How difficult it is to move some electrical charge from one point to another</a:t>
            </a:r>
          </a:p>
          <a:p>
            <a:r>
              <a:rPr lang="en-US" dirty="0"/>
              <a:t>Measured in Volts</a:t>
            </a:r>
          </a:p>
          <a:p>
            <a:pPr lvl="1"/>
            <a:r>
              <a:rPr lang="en-US" dirty="0"/>
              <a:t>Symbol: </a:t>
            </a:r>
            <a:r>
              <a:rPr lang="en-US" i="1" dirty="0"/>
              <a:t>V</a:t>
            </a:r>
            <a:endParaRPr lang="en-US" dirty="0"/>
          </a:p>
          <a:p>
            <a:r>
              <a:rPr lang="en-US" dirty="0"/>
              <a:t>Always a </a:t>
            </a:r>
            <a:r>
              <a:rPr lang="en-US" b="1" dirty="0"/>
              <a:t>relative term</a:t>
            </a:r>
            <a:endParaRPr lang="en-US" dirty="0"/>
          </a:p>
          <a:p>
            <a:pPr lvl="1"/>
            <a:r>
              <a:rPr lang="en-US" dirty="0"/>
              <a:t>I.e., voltage is between two points</a:t>
            </a:r>
          </a:p>
          <a:p>
            <a:pPr lvl="1"/>
            <a:r>
              <a:rPr lang="en-US" dirty="0"/>
              <a:t>If not otherwise specified, voltage is assumed to be relative to the Earth (in electrical engineering) or an infinite distance away from a point charge (physics)</a:t>
            </a:r>
          </a:p>
          <a:p>
            <a:pPr lvl="1"/>
            <a:r>
              <a:rPr lang="en-US" dirty="0"/>
              <a:t>Generally speaking, you can choose your reference (ground) to be anything you like, and the math will work out the same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Ground or “Earth ground”: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“Chassis ground”: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" b="6818"/>
          <a:stretch/>
        </p:blipFill>
        <p:spPr>
          <a:xfrm>
            <a:off x="3060745" y="5826504"/>
            <a:ext cx="961338" cy="772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083" y="5172862"/>
            <a:ext cx="815468" cy="63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the symbol for a </a:t>
            </a:r>
            <a:r>
              <a:rPr lang="en-US" i="1" dirty="0"/>
              <a:t>cell:</a:t>
            </a:r>
          </a:p>
          <a:p>
            <a:pPr lvl="1"/>
            <a:r>
              <a:rPr lang="en-US" dirty="0"/>
              <a:t>Cells generate a constant voltage across their poles</a:t>
            </a:r>
          </a:p>
          <a:p>
            <a:r>
              <a:rPr lang="en-US" dirty="0"/>
              <a:t>This is the symbol for a </a:t>
            </a:r>
            <a:r>
              <a:rPr lang="en-US" i="1" dirty="0"/>
              <a:t>battery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Batteries are made up of several cells</a:t>
            </a:r>
          </a:p>
          <a:p>
            <a:r>
              <a:rPr lang="en-US" dirty="0"/>
              <a:t>Usually, you just use a battery symbol, with the voltage written next to it:</a:t>
            </a:r>
          </a:p>
          <a:p>
            <a:endParaRPr lang="en-US" dirty="0"/>
          </a:p>
          <a:p>
            <a:r>
              <a:rPr lang="en-US" dirty="0"/>
              <a:t>Alternatively, a </a:t>
            </a:r>
            <a:r>
              <a:rPr lang="en-US" i="1" dirty="0"/>
              <a:t>constant voltage source </a:t>
            </a:r>
            <a:r>
              <a:rPr lang="en-US" dirty="0"/>
              <a:t>symbol may be used: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809" b="5598"/>
          <a:stretch/>
        </p:blipFill>
        <p:spPr>
          <a:xfrm>
            <a:off x="5195455" y="1344026"/>
            <a:ext cx="971550" cy="810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614" b="12205"/>
          <a:stretch/>
        </p:blipFill>
        <p:spPr>
          <a:xfrm>
            <a:off x="5814835" y="2487026"/>
            <a:ext cx="951726" cy="568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915" y="4093618"/>
            <a:ext cx="897920" cy="800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11141" y="4093618"/>
            <a:ext cx="664474" cy="80047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12 </a:t>
            </a:r>
            <a:r>
              <a:rPr lang="en-US" dirty="0"/>
              <a:t>V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472" y="5765627"/>
            <a:ext cx="659044" cy="6432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67019" y="5765626"/>
            <a:ext cx="603050" cy="6401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dirty="0"/>
              <a:t>12 V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317814" y="6382341"/>
            <a:ext cx="0" cy="269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7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circuits are identical, just with different choices of ground: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3" y="2700043"/>
            <a:ext cx="62007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Water analogy:</a:t>
            </a:r>
          </a:p>
          <a:p>
            <a:pPr lvl="1"/>
            <a:r>
              <a:rPr lang="en-US" dirty="0"/>
              <a:t>Pressure</a:t>
            </a:r>
          </a:p>
          <a:p>
            <a:pPr lvl="1"/>
            <a:r>
              <a:rPr lang="en-US" dirty="0"/>
              <a:t>Similarly, pressure is usually assumed to be with respect to the atmosphere unless otherwise stated</a:t>
            </a:r>
          </a:p>
          <a:p>
            <a:pPr lvl="1"/>
            <a:r>
              <a:rPr lang="en-US" dirty="0"/>
              <a:t>E.g., 10 PSI is pressure above atmosphere; -10 PSI is pressure below atmosphere (i.e. vacuum)</a:t>
            </a:r>
          </a:p>
          <a:p>
            <a:pPr lvl="1"/>
            <a:r>
              <a:rPr lang="en-US" dirty="0"/>
              <a:t>Atmosphere is the “ground”</a:t>
            </a:r>
          </a:p>
          <a:p>
            <a:pPr lvl="1"/>
            <a:r>
              <a:rPr lang="en-US" dirty="0"/>
              <a:t>However, you can also just measure the pressure </a:t>
            </a:r>
            <a:r>
              <a:rPr lang="en-US" i="1" dirty="0"/>
              <a:t>between</a:t>
            </a:r>
            <a:r>
              <a:rPr lang="en-US" dirty="0"/>
              <a:t> two pipes, without caring about the atmosphere</a:t>
            </a:r>
          </a:p>
        </p:txBody>
      </p:sp>
    </p:spTree>
    <p:extLst>
      <p:ext uri="{BB962C8B-B14F-4D97-AF65-F5344CB8AC3E}">
        <p14:creationId xmlns:p14="http://schemas.microsoft.com/office/powerpoint/2010/main" val="241018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64" y="1825625"/>
            <a:ext cx="8661863" cy="332141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/>
              <a:t>Resistance</a:t>
            </a:r>
            <a:r>
              <a:rPr lang="en-US" dirty="0"/>
              <a:t>, as the name implies, resists or opposes the flow of current</a:t>
            </a:r>
          </a:p>
          <a:p>
            <a:r>
              <a:rPr lang="en-US" dirty="0"/>
              <a:t>Imagine a pipe with an </a:t>
            </a:r>
            <a:r>
              <a:rPr lang="en-US" i="1" dirty="0"/>
              <a:t>orifice plate</a:t>
            </a:r>
            <a:r>
              <a:rPr lang="en-US" dirty="0"/>
              <a:t> (a plate with a hole in it) in the middle</a:t>
            </a:r>
          </a:p>
          <a:p>
            <a:r>
              <a:rPr lang="en-US" dirty="0"/>
              <a:t>The same </a:t>
            </a:r>
            <a:r>
              <a:rPr lang="en-US" i="1" dirty="0"/>
              <a:t>amount </a:t>
            </a:r>
            <a:r>
              <a:rPr lang="en-US" dirty="0"/>
              <a:t>of water is flowing on both sides of the plate</a:t>
            </a:r>
          </a:p>
          <a:p>
            <a:r>
              <a:rPr lang="en-US" dirty="0"/>
              <a:t>However, the plate causes a pressure drop</a:t>
            </a:r>
          </a:p>
          <a:p>
            <a:r>
              <a:rPr lang="en-US" dirty="0"/>
              <a:t>The pressure drop is proportional to the flow rate</a:t>
            </a:r>
          </a:p>
          <a:p>
            <a:endParaRPr lang="en-US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77417" y="5476976"/>
            <a:ext cx="4637988" cy="989813"/>
            <a:chOff x="2762053" y="4647416"/>
            <a:chExt cx="4637988" cy="989813"/>
          </a:xfrm>
        </p:grpSpPr>
        <p:sp>
          <p:nvSpPr>
            <p:cNvPr id="4" name="Rectangle 3"/>
            <p:cNvSpPr/>
            <p:nvPr/>
          </p:nvSpPr>
          <p:spPr>
            <a:xfrm>
              <a:off x="2762054" y="4666268"/>
              <a:ext cx="4637987" cy="952107"/>
            </a:xfrm>
            <a:prstGeom prst="rect">
              <a:avLst/>
            </a:prstGeom>
            <a:solidFill>
              <a:srgbClr val="866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762054" y="4647416"/>
              <a:ext cx="46379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762053" y="5637229"/>
              <a:ext cx="46379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65889" y="4666268"/>
              <a:ext cx="0" cy="3959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67460" y="5222449"/>
              <a:ext cx="0" cy="3959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525625" y="5142321"/>
              <a:ext cx="9521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619946" y="5139178"/>
              <a:ext cx="9521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982327" y="6485641"/>
            <a:ext cx="16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 pressure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36904" y="6484912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pressure</a:t>
            </a:r>
          </a:p>
        </p:txBody>
      </p:sp>
    </p:spTree>
    <p:extLst>
      <p:ext uri="{BB962C8B-B14F-4D97-AF65-F5344CB8AC3E}">
        <p14:creationId xmlns:p14="http://schemas.microsoft.com/office/powerpoint/2010/main" val="241688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Resistors</a:t>
            </a:r>
            <a:r>
              <a:rPr lang="en-US" dirty="0"/>
              <a:t> are discrete components that have a certain amount of resistance</a:t>
            </a:r>
          </a:p>
          <a:p>
            <a:r>
              <a:rPr lang="en-US" dirty="0"/>
              <a:t>They cause a voltage (pressure) drop that is proportional to the current (flow rate)</a:t>
            </a:r>
          </a:p>
          <a:p>
            <a:r>
              <a:rPr lang="en-US" dirty="0"/>
              <a:t>The proportionality constant is the resistance (R)</a:t>
            </a:r>
          </a:p>
          <a:p>
            <a:pPr lvl="1"/>
            <a:r>
              <a:rPr lang="en-US" dirty="0"/>
              <a:t>E.g., how much voltage drop is generated per amount of current</a:t>
            </a:r>
          </a:p>
          <a:p>
            <a:pPr lvl="1"/>
            <a:r>
              <a:rPr lang="en-US" dirty="0"/>
              <a:t>Measured in </a:t>
            </a:r>
            <a:r>
              <a:rPr lang="en-US" i="1" dirty="0"/>
              <a:t>ohms</a:t>
            </a:r>
          </a:p>
          <a:p>
            <a:pPr lvl="1"/>
            <a:r>
              <a:rPr lang="en-US" dirty="0"/>
              <a:t>Symbol: </a:t>
            </a:r>
            <a:r>
              <a:rPr lang="el-GR" dirty="0"/>
              <a:t>Ω</a:t>
            </a:r>
            <a:endParaRPr lang="en-US" dirty="0"/>
          </a:p>
          <a:p>
            <a:pPr lvl="1"/>
            <a:r>
              <a:rPr lang="en-US" dirty="0"/>
              <a:t>The ohm is defined to be 1 V/A</a:t>
            </a:r>
          </a:p>
        </p:txBody>
      </p:sp>
    </p:spTree>
    <p:extLst>
      <p:ext uri="{BB962C8B-B14F-4D97-AF65-F5344CB8AC3E}">
        <p14:creationId xmlns:p14="http://schemas.microsoft.com/office/powerpoint/2010/main" val="20671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That is, if you pass a current of 1 A through a 1 </a:t>
                </a:r>
                <a:r>
                  <a:rPr lang="el-GR" dirty="0"/>
                  <a:t>Ω</a:t>
                </a:r>
                <a:r>
                  <a:rPr lang="en-US" dirty="0"/>
                  <a:t> resistor, it will create a voltage drop of 1 V</a:t>
                </a:r>
              </a:p>
              <a:p>
                <a:r>
                  <a:rPr lang="en-US" dirty="0"/>
                  <a:t>Likewise, if you apply a voltage of 1 V across a resistor, 1 A will flow through it</a:t>
                </a:r>
              </a:p>
              <a:p>
                <a:r>
                  <a:rPr lang="en-US" dirty="0"/>
                  <a:t>This is known as </a:t>
                </a:r>
                <a:r>
                  <a:rPr lang="en-US" i="1" dirty="0"/>
                  <a:t>Ohm’s Law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Rearrange it algebraically as you like: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Resistor symbol: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590" y="5138620"/>
            <a:ext cx="22955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822" y="1825625"/>
            <a:ext cx="8088283" cy="4351338"/>
          </a:xfrm>
        </p:spPr>
        <p:txBody>
          <a:bodyPr/>
          <a:lstStyle/>
          <a:p>
            <a:r>
              <a:rPr lang="en-US" dirty="0"/>
              <a:t>Two different laws fundamental to DC circuit analysis</a:t>
            </a:r>
          </a:p>
          <a:p>
            <a:r>
              <a:rPr lang="en-US" dirty="0"/>
              <a:t>First law: The sum of currents entering and leaving a junction must be zero</a:t>
            </a:r>
          </a:p>
          <a:p>
            <a:r>
              <a:rPr lang="en-US" dirty="0"/>
              <a:t>Second law: The sum of all voltage differences around a loop must be zero</a:t>
            </a:r>
          </a:p>
        </p:txBody>
      </p:sp>
    </p:spTree>
    <p:extLst>
      <p:ext uri="{BB962C8B-B14F-4D97-AF65-F5344CB8AC3E}">
        <p14:creationId xmlns:p14="http://schemas.microsoft.com/office/powerpoint/2010/main" val="18394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0549"/>
            <a:ext cx="8287789" cy="24497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loop</a:t>
            </a:r>
            <a:r>
              <a:rPr lang="en-US" dirty="0"/>
              <a:t> is a continuous path through which current can flow</a:t>
            </a:r>
          </a:p>
          <a:p>
            <a:r>
              <a:rPr lang="en-US" dirty="0"/>
              <a:t>It does, in fact carry some current; the </a:t>
            </a:r>
            <a:r>
              <a:rPr lang="en-US" i="1" dirty="0"/>
              <a:t>loop current</a:t>
            </a:r>
            <a:endParaRPr lang="en-US" dirty="0"/>
          </a:p>
          <a:p>
            <a:pPr lvl="1"/>
            <a:r>
              <a:rPr lang="en-US" dirty="0"/>
              <a:t>(Although this can be zero)</a:t>
            </a:r>
          </a:p>
          <a:p>
            <a:r>
              <a:rPr lang="en-US" dirty="0"/>
              <a:t>Note that multiple loops can pass through a given wire or component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9155" y="4013216"/>
            <a:ext cx="8835340" cy="2553839"/>
            <a:chOff x="2564092" y="4100660"/>
            <a:chExt cx="9445656" cy="2747290"/>
          </a:xfrm>
        </p:grpSpPr>
        <p:sp>
          <p:nvSpPr>
            <p:cNvPr id="7" name="Rectangle 6"/>
            <p:cNvSpPr/>
            <p:nvPr/>
          </p:nvSpPr>
          <p:spPr>
            <a:xfrm>
              <a:off x="2564092" y="4100660"/>
              <a:ext cx="9445656" cy="2677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4425" y="4173569"/>
              <a:ext cx="5629275" cy="23050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564093" y="4534292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Loop with 1 A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040552" y="4349626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Loop with 1 A</a:t>
              </a:r>
            </a:p>
          </p:txBody>
        </p:sp>
        <p:cxnSp>
          <p:nvCxnSpPr>
            <p:cNvPr id="8" name="Curved Connector 7"/>
            <p:cNvCxnSpPr>
              <a:stCxn id="6" idx="1"/>
            </p:cNvCxnSpPr>
            <p:nvPr/>
          </p:nvCxnSpPr>
          <p:spPr>
            <a:xfrm rot="10800000">
              <a:off x="8135334" y="4449452"/>
              <a:ext cx="905218" cy="8484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flipV="1">
              <a:off x="4037573" y="4491872"/>
              <a:ext cx="751245" cy="22708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135333" y="6478618"/>
              <a:ext cx="3665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Therefore this component carries 2 A</a:t>
              </a:r>
            </a:p>
          </p:txBody>
        </p:sp>
        <p:cxnSp>
          <p:nvCxnSpPr>
            <p:cNvPr id="13" name="Curved Connector 12"/>
            <p:cNvCxnSpPr>
              <a:stCxn id="11" idx="1"/>
            </p:cNvCxnSpPr>
            <p:nvPr/>
          </p:nvCxnSpPr>
          <p:spPr>
            <a:xfrm rot="10800000">
              <a:off x="6627046" y="5392132"/>
              <a:ext cx="1508288" cy="127115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8343" y="2928567"/>
            <a:ext cx="7698457" cy="265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circuit with one loop: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36" y="3140570"/>
            <a:ext cx="3914775" cy="23050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98594" y="434685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7609" y="327735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07783" y="327735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+(-V</a:t>
            </a:r>
            <a:r>
              <a:rPr lang="en-US" baseline="-25000" dirty="0"/>
              <a:t>R</a:t>
            </a:r>
            <a:r>
              <a:rPr lang="en-US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7551" y="327735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07783" y="367479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R</a:t>
            </a:r>
            <a:r>
              <a:rPr lang="en-US" dirty="0"/>
              <a:t>=12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295633" y="4427428"/>
                <a:ext cx="2391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a resistor: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633" y="4427428"/>
                <a:ext cx="2391167" cy="369332"/>
              </a:xfrm>
              <a:prstGeom prst="rect">
                <a:avLst/>
              </a:prstGeom>
              <a:blipFill>
                <a:blip r:embed="rId3"/>
                <a:stretch>
                  <a:fillRect l="-229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074715" y="4824867"/>
                <a:ext cx="1002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12=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715" y="4824867"/>
                <a:ext cx="1002775" cy="276999"/>
              </a:xfrm>
              <a:prstGeom prst="rect">
                <a:avLst/>
              </a:prstGeom>
              <a:blipFill>
                <a:blip r:embed="rId4"/>
                <a:stretch>
                  <a:fillRect l="-5488" r="-487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349ACD9-0552-407A-A080-375FDE7B69B5}"/>
              </a:ext>
            </a:extLst>
          </p:cNvPr>
          <p:cNvSpPr txBox="1"/>
          <p:nvPr/>
        </p:nvSpPr>
        <p:spPr>
          <a:xfrm>
            <a:off x="3833670" y="37163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800C25-B489-423D-8422-7A79A6945B90}"/>
              </a:ext>
            </a:extLst>
          </p:cNvPr>
          <p:cNvSpPr txBox="1"/>
          <p:nvPr/>
        </p:nvSpPr>
        <p:spPr>
          <a:xfrm>
            <a:off x="3833670" y="46580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0413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1BC3-7067-42A7-86F2-0FAAE433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9B59-1AEB-4309-B463-65F55B9B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At first, we will look at a very small subset of electrical engineering</a:t>
            </a:r>
          </a:p>
          <a:p>
            <a:r>
              <a:rPr lang="en-US" dirty="0"/>
              <a:t>Specifically, for the time being, we’re focusing on steady-state circuits</a:t>
            </a:r>
          </a:p>
          <a:p>
            <a:pPr lvl="1"/>
            <a:r>
              <a:rPr lang="en-US" dirty="0"/>
              <a:t>That is, everything stays the same over time; there are no pulses, for example, or sine waves, or signals</a:t>
            </a:r>
          </a:p>
          <a:p>
            <a:r>
              <a:rPr lang="en-US" dirty="0"/>
              <a:t>A lot of the things that I will say are </a:t>
            </a:r>
            <a:r>
              <a:rPr lang="en-US" i="1" dirty="0"/>
              <a:t>wrong</a:t>
            </a:r>
            <a:r>
              <a:rPr lang="en-US" dirty="0"/>
              <a:t> in the general sense</a:t>
            </a:r>
          </a:p>
          <a:p>
            <a:pPr lvl="1"/>
            <a:r>
              <a:rPr lang="en-US" dirty="0"/>
              <a:t>For example, “electricity can’t pass through an insulator”</a:t>
            </a:r>
          </a:p>
          <a:p>
            <a:r>
              <a:rPr lang="en-US" dirty="0"/>
              <a:t>Understand that these things are </a:t>
            </a:r>
            <a:r>
              <a:rPr lang="en-US" i="1" dirty="0"/>
              <a:t>simplifications</a:t>
            </a:r>
            <a:r>
              <a:rPr lang="en-US" dirty="0"/>
              <a:t> that make electronics easier to understand under specific circumstances, but are not always true</a:t>
            </a:r>
          </a:p>
          <a:p>
            <a:r>
              <a:rPr lang="en-US" dirty="0"/>
              <a:t>I’ll make it clear when I’m saying something that is a real, no-shit physical law</a:t>
            </a:r>
          </a:p>
        </p:txBody>
      </p:sp>
    </p:spTree>
    <p:extLst>
      <p:ext uri="{BB962C8B-B14F-4D97-AF65-F5344CB8AC3E}">
        <p14:creationId xmlns:p14="http://schemas.microsoft.com/office/powerpoint/2010/main" val="273283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21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“Energy per time”</a:t>
            </a:r>
          </a:p>
          <a:p>
            <a:r>
              <a:rPr lang="en-US" dirty="0" smtClean="0"/>
              <a:t>For example, water has a specific heat of ~1055 J lbm</a:t>
            </a:r>
            <a:r>
              <a:rPr lang="en-US" baseline="30000" dirty="0" smtClean="0"/>
              <a:t>-1 </a:t>
            </a:r>
            <a:r>
              <a:rPr lang="en-US" dirty="0" smtClean="0"/>
              <a:t>°F</a:t>
            </a:r>
            <a:r>
              <a:rPr lang="en-US" baseline="30000" dirty="0" smtClean="0"/>
              <a:t>-1</a:t>
            </a:r>
          </a:p>
          <a:p>
            <a:pPr lvl="1"/>
            <a:r>
              <a:rPr lang="en-US" dirty="0" smtClean="0"/>
              <a:t>In other words, you need 1055 joules of energy to heat up a pound of water by 1 degree Fahrenheit</a:t>
            </a:r>
          </a:p>
          <a:p>
            <a:r>
              <a:rPr lang="en-US" dirty="0" smtClean="0"/>
              <a:t>Power is measured in </a:t>
            </a:r>
            <a:r>
              <a:rPr lang="en-US" i="1" dirty="0" smtClean="0"/>
              <a:t>watts</a:t>
            </a:r>
            <a:r>
              <a:rPr lang="en-US" dirty="0" smtClean="0"/>
              <a:t> (1 joule per second)</a:t>
            </a:r>
          </a:p>
          <a:p>
            <a:pPr lvl="1"/>
            <a:r>
              <a:rPr lang="en-US" dirty="0" smtClean="0"/>
              <a:t>Less commonly, horsepower or BTU per hour</a:t>
            </a:r>
          </a:p>
          <a:p>
            <a:r>
              <a:rPr lang="en-US" dirty="0" smtClean="0"/>
              <a:t>If you have a heater that can put out 1 W, it will take you 1055 seconds to heat up a pound of water by 1 °F</a:t>
            </a:r>
          </a:p>
          <a:p>
            <a:r>
              <a:rPr lang="en-US" dirty="0" smtClean="0"/>
              <a:t>Likewise, a 100 W heater will do it in ~10.5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39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electrical terms, power is the product of voltage and current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Commonly formulated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Easily found by combining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with Ohm’s Law</a:t>
                </a: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687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is a </a:t>
            </a:r>
            <a:r>
              <a:rPr lang="en-US" i="1" dirty="0" smtClean="0"/>
              <a:t>signed </a:t>
            </a:r>
            <a:r>
              <a:rPr lang="en-US" dirty="0" smtClean="0"/>
              <a:t>quantity; it can be positive or negative</a:t>
            </a:r>
          </a:p>
          <a:p>
            <a:r>
              <a:rPr lang="en-US" dirty="0" smtClean="0"/>
              <a:t>By convention, things which </a:t>
            </a:r>
            <a:r>
              <a:rPr lang="en-US" i="1" dirty="0" smtClean="0"/>
              <a:t>dissipate</a:t>
            </a:r>
            <a:r>
              <a:rPr lang="en-US" dirty="0" smtClean="0"/>
              <a:t> power (heaters, motors, etc.) have </a:t>
            </a:r>
            <a:r>
              <a:rPr lang="en-US" i="1" dirty="0" smtClean="0"/>
              <a:t>positive </a:t>
            </a:r>
            <a:r>
              <a:rPr lang="en-US" dirty="0" smtClean="0"/>
              <a:t>power</a:t>
            </a:r>
          </a:p>
          <a:p>
            <a:r>
              <a:rPr lang="en-US" dirty="0" smtClean="0"/>
              <a:t>Things which </a:t>
            </a:r>
            <a:r>
              <a:rPr lang="en-US" i="1" dirty="0" smtClean="0"/>
              <a:t>supply</a:t>
            </a:r>
            <a:r>
              <a:rPr lang="en-US" dirty="0" smtClean="0"/>
              <a:t> power (batteries, generators) have </a:t>
            </a:r>
            <a:r>
              <a:rPr lang="en-US" i="1" dirty="0" smtClean="0"/>
              <a:t>negative </a:t>
            </a:r>
            <a:r>
              <a:rPr lang="en-US" dirty="0" smtClean="0"/>
              <a:t>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88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Power is important for two reasons</a:t>
                </a:r>
              </a:p>
              <a:p>
                <a:pPr lvl="1"/>
                <a:r>
                  <a:rPr lang="en-US" dirty="0" smtClean="0"/>
                  <a:t>Conservation of energy</a:t>
                </a:r>
              </a:p>
              <a:p>
                <a:pPr lvl="2"/>
                <a:r>
                  <a:rPr lang="en-US" dirty="0" smtClean="0"/>
                  <a:t>DC/DC converters are used to convert electricity at one voltage to another voltage</a:t>
                </a:r>
              </a:p>
              <a:p>
                <a:pPr lvl="2"/>
                <a:r>
                  <a:rPr lang="en-US" dirty="0" smtClean="0"/>
                  <a:t>If you have 1 A at 12 V (12 W) going into a 12-&gt;5 DC/DC converter, you can get no more than 2.4 A at 5 V (12 W) out of it</a:t>
                </a:r>
              </a:p>
              <a:p>
                <a:pPr lvl="1"/>
                <a:r>
                  <a:rPr lang="en-US" dirty="0" smtClean="0"/>
                  <a:t>Most components have power limits</a:t>
                </a:r>
              </a:p>
              <a:p>
                <a:pPr lvl="2"/>
                <a:r>
                  <a:rPr lang="en-US" dirty="0" smtClean="0"/>
                  <a:t>A 10 </a:t>
                </a:r>
                <a:r>
                  <a:rPr lang="el-GR" dirty="0" smtClean="0"/>
                  <a:t>Ω</a:t>
                </a:r>
                <a:r>
                  <a:rPr lang="en-US" dirty="0" smtClean="0"/>
                  <a:t> resistor rated at 0.25 W could handle ~160 mA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≈0.158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If you try to run an amp through it, it will burn up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∙10=10≫0.25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In most cases, this is a thermal constraint; dissipating more heat requires a higher temperature, and components have maximum temperatures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291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975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I-V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77229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Plots of current vs. voltage</a:t>
            </a:r>
          </a:p>
          <a:p>
            <a:r>
              <a:rPr lang="en-US" dirty="0" smtClean="0"/>
              <a:t>Current is considered </a:t>
            </a:r>
            <a:r>
              <a:rPr lang="en-US" i="1" dirty="0" smtClean="0"/>
              <a:t>positive </a:t>
            </a:r>
            <a:r>
              <a:rPr lang="en-US" dirty="0" smtClean="0"/>
              <a:t>if it flows </a:t>
            </a:r>
            <a:r>
              <a:rPr lang="en-US" i="1" dirty="0" smtClean="0"/>
              <a:t>from</a:t>
            </a:r>
            <a:r>
              <a:rPr lang="en-US" dirty="0" smtClean="0"/>
              <a:t> the positive pole of a component </a:t>
            </a:r>
            <a:r>
              <a:rPr lang="en-US" i="1" dirty="0" smtClean="0"/>
              <a:t>to </a:t>
            </a:r>
            <a:r>
              <a:rPr lang="en-US" dirty="0" smtClean="0"/>
              <a:t>the negative pole</a:t>
            </a:r>
          </a:p>
          <a:p>
            <a:r>
              <a:rPr lang="en-US" dirty="0" smtClean="0"/>
              <a:t>In this circuit, the battery is seeing </a:t>
            </a:r>
            <a:r>
              <a:rPr lang="en-US" i="1" dirty="0" smtClean="0"/>
              <a:t>negative </a:t>
            </a:r>
            <a:r>
              <a:rPr lang="en-US" dirty="0" smtClean="0"/>
              <a:t>current, and the resistor is seeing </a:t>
            </a:r>
            <a:r>
              <a:rPr lang="en-US" i="1" dirty="0" smtClean="0"/>
              <a:t>positive</a:t>
            </a:r>
            <a:r>
              <a:rPr lang="en-US" dirty="0" smtClean="0"/>
              <a:t> current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82983" y="4478919"/>
            <a:ext cx="3914775" cy="2305050"/>
            <a:chOff x="2249980" y="4063283"/>
            <a:chExt cx="3914775" cy="23050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9980" y="4063283"/>
              <a:ext cx="3914775" cy="230505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49ACD9-0552-407A-A080-375FDE7B69B5}"/>
                </a:ext>
              </a:extLst>
            </p:cNvPr>
            <p:cNvSpPr txBox="1"/>
            <p:nvPr/>
          </p:nvSpPr>
          <p:spPr>
            <a:xfrm>
              <a:off x="5014077" y="46889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49ACD9-0552-407A-A080-375FDE7B69B5}"/>
                </a:ext>
              </a:extLst>
            </p:cNvPr>
            <p:cNvSpPr txBox="1"/>
            <p:nvPr/>
          </p:nvSpPr>
          <p:spPr>
            <a:xfrm>
              <a:off x="5056768" y="549930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0116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I-V Plots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373019"/>
              </p:ext>
            </p:extLst>
          </p:nvPr>
        </p:nvGraphicFramePr>
        <p:xfrm>
          <a:off x="1658389" y="1310167"/>
          <a:ext cx="5827222" cy="539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5208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I-V Plots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340174"/>
              </p:ext>
            </p:extLst>
          </p:nvPr>
        </p:nvGraphicFramePr>
        <p:xfrm>
          <a:off x="1675016" y="1417638"/>
          <a:ext cx="5793968" cy="5486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128" y="1637608"/>
            <a:ext cx="17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Remember: P=IV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7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5F0C-0A02-4800-8D42-A5427020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“Water Analogy”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9F47-ABB9-47F0-AB08-8BD5D5D59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I’ll compare electrical processes and components to flowing water, pipes, etc.</a:t>
            </a:r>
          </a:p>
          <a:p>
            <a:r>
              <a:rPr lang="en-US" dirty="0"/>
              <a:t>Again, these are approximations that are intended to help give an intuitive understanding of electricity, but that shouldn’t be taken too far</a:t>
            </a:r>
          </a:p>
        </p:txBody>
      </p:sp>
    </p:spTree>
    <p:extLst>
      <p:ext uri="{BB962C8B-B14F-4D97-AF65-F5344CB8AC3E}">
        <p14:creationId xmlns:p14="http://schemas.microsoft.com/office/powerpoint/2010/main" val="26634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9D36-5AA1-4A1D-B331-EBA0BB0B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F3668-5255-49CE-A419-C07B9E180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Electrical charge is a measure of the “amount of electricity”</a:t>
            </a:r>
          </a:p>
          <a:p>
            <a:r>
              <a:rPr lang="en-US" dirty="0"/>
              <a:t>The SI unit of electrical charge is the </a:t>
            </a:r>
            <a:r>
              <a:rPr lang="en-US" i="1" dirty="0"/>
              <a:t>coulomb</a:t>
            </a:r>
          </a:p>
          <a:p>
            <a:pPr lvl="1"/>
            <a:r>
              <a:rPr lang="en-US" dirty="0"/>
              <a:t>Symbol:</a:t>
            </a:r>
            <a:r>
              <a:rPr lang="en-US" i="1" dirty="0"/>
              <a:t> Q</a:t>
            </a:r>
          </a:p>
          <a:p>
            <a:r>
              <a:rPr lang="en-US" dirty="0"/>
              <a:t>Unlike mass (as far as we know), charge is not absolute; it can be positive or negative</a:t>
            </a:r>
          </a:p>
          <a:p>
            <a:r>
              <a:rPr lang="en-US" dirty="0"/>
              <a:t> This is not a transient or relative property; you can absolutely just cram some coulombs into an object</a:t>
            </a:r>
          </a:p>
          <a:p>
            <a:pPr lvl="1"/>
            <a:r>
              <a:rPr lang="en-US" dirty="0"/>
              <a:t>This is basically what happens when you shuffle your feet on a carpet in dry weather</a:t>
            </a:r>
          </a:p>
          <a:p>
            <a:r>
              <a:rPr lang="en-US" dirty="0"/>
              <a:t>Water analogy: a Coulomb is a gallon of water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2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8079-1B18-43DF-A699-00E54594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F2954C-04BD-4655-9958-81BF2EC29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9627" y="1600201"/>
                <a:ext cx="8088286" cy="460109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“Opposite charges attract; like charges repel”</a:t>
                </a:r>
              </a:p>
              <a:p>
                <a:pPr lvl="1"/>
                <a:r>
                  <a:rPr lang="en-US" dirty="0"/>
                  <a:t>Basic interpretation of Coulomb’s Law</a:t>
                </a:r>
              </a:p>
              <a:p>
                <a:pPr lvl="1"/>
                <a:r>
                  <a:rPr lang="en-US" dirty="0"/>
                  <a:t>May or may not be true for dating</a:t>
                </a:r>
              </a:p>
              <a:p>
                <a:r>
                  <a:rPr lang="en-US" dirty="0"/>
                  <a:t>More specifically: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k is “Coulomb’s constant”,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F2954C-04BD-4655-9958-81BF2EC29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627" y="1600201"/>
                <a:ext cx="8088286" cy="4601094"/>
              </a:xfrm>
              <a:blipFill>
                <a:blip r:embed="rId2"/>
                <a:stretch>
                  <a:fillRect l="-1735" t="-1724" r="-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091" y="3868617"/>
            <a:ext cx="3532909" cy="298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4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0143-4560-4B5F-A155-5FF144B8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28091-2CB0-4705-B416-2C714C73A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leads directly to the concept of the “electrometer”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leaf electrometer">
            <a:extLst>
              <a:ext uri="{FF2B5EF4-FFF2-40B4-BE49-F238E27FC236}">
                <a16:creationId xmlns:a16="http://schemas.microsoft.com/office/drawing/2014/main" id="{47C1E19C-704C-41C4-89C9-2D859376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234" y="2380319"/>
            <a:ext cx="2483548" cy="424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50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8B48-5011-44E7-BD06-885225DA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FFD7-16E5-4E0D-A67A-0F872ACE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Any charge (positive or negative) is conveyed by </a:t>
            </a:r>
            <a:r>
              <a:rPr lang="en-US" i="1" dirty="0"/>
              <a:t>charge carriers</a:t>
            </a:r>
            <a:endParaRPr lang="en-US" dirty="0"/>
          </a:p>
          <a:p>
            <a:pPr lvl="1"/>
            <a:r>
              <a:rPr lang="en-US" dirty="0"/>
              <a:t>Frequently, this implies electrons</a:t>
            </a:r>
          </a:p>
          <a:p>
            <a:pPr lvl="1"/>
            <a:r>
              <a:rPr lang="en-US" dirty="0"/>
              <a:t>Electrons have negative charge</a:t>
            </a:r>
          </a:p>
          <a:p>
            <a:pPr lvl="1"/>
            <a:r>
              <a:rPr lang="en-US" dirty="0"/>
              <a:t>Specifically, one electron carries -1.602 × 10</a:t>
            </a:r>
            <a:r>
              <a:rPr lang="en-US" baseline="30000" dirty="0"/>
              <a:t>-19</a:t>
            </a:r>
            <a:r>
              <a:rPr lang="en-US" dirty="0"/>
              <a:t> C</a:t>
            </a:r>
          </a:p>
          <a:p>
            <a:pPr lvl="1"/>
            <a:r>
              <a:rPr lang="en-US" dirty="0"/>
              <a:t>Positive charge is often modeled as </a:t>
            </a:r>
            <a:r>
              <a:rPr lang="en-US" i="1" dirty="0"/>
              <a:t>places that an electron wants to be, but isn’t</a:t>
            </a:r>
          </a:p>
          <a:p>
            <a:pPr lvl="2"/>
            <a:r>
              <a:rPr lang="en-US" dirty="0"/>
              <a:t>These places are called </a:t>
            </a:r>
            <a:r>
              <a:rPr lang="en-US" i="1" dirty="0"/>
              <a:t>holes</a:t>
            </a:r>
          </a:p>
          <a:p>
            <a:pPr lvl="1"/>
            <a:r>
              <a:rPr lang="en-US" dirty="0"/>
              <a:t>E.g., if a BB has room for one more electron than it actually has, then it has one </a:t>
            </a:r>
            <a:r>
              <a:rPr lang="en-US" i="1" dirty="0"/>
              <a:t>hole</a:t>
            </a:r>
            <a:r>
              <a:rPr lang="en-US" dirty="0"/>
              <a:t>, or 1.602 × 10</a:t>
            </a:r>
            <a:r>
              <a:rPr lang="en-US" baseline="30000" dirty="0"/>
              <a:t>-19</a:t>
            </a:r>
            <a:r>
              <a:rPr lang="en-US" dirty="0"/>
              <a:t> C (positive charge)</a:t>
            </a:r>
          </a:p>
        </p:txBody>
      </p:sp>
    </p:spTree>
    <p:extLst>
      <p:ext uri="{BB962C8B-B14F-4D97-AF65-F5344CB8AC3E}">
        <p14:creationId xmlns:p14="http://schemas.microsoft.com/office/powerpoint/2010/main" val="11937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B236-73BE-4CF9-B173-0F05E40D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FAF26-077F-4402-AA03-B5D1F1F09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amount of charge passing a certain point in a certain amount of time</a:t>
            </a:r>
          </a:p>
          <a:p>
            <a:r>
              <a:rPr lang="en-US" dirty="0"/>
              <a:t>Measured in </a:t>
            </a:r>
            <a:r>
              <a:rPr lang="en-US" i="1" dirty="0"/>
              <a:t>amperes </a:t>
            </a:r>
            <a:r>
              <a:rPr lang="en-US" dirty="0"/>
              <a:t>(A)</a:t>
            </a:r>
          </a:p>
          <a:p>
            <a:pPr lvl="1"/>
            <a:r>
              <a:rPr lang="en-US" dirty="0"/>
              <a:t>Usually abbreviated </a:t>
            </a:r>
            <a:r>
              <a:rPr lang="en-US" i="1" dirty="0"/>
              <a:t>amps</a:t>
            </a:r>
          </a:p>
          <a:p>
            <a:pPr lvl="1"/>
            <a:r>
              <a:rPr lang="en-US" dirty="0"/>
              <a:t>Symbol: </a:t>
            </a:r>
            <a:r>
              <a:rPr lang="en-US" i="1" dirty="0"/>
              <a:t>I</a:t>
            </a:r>
          </a:p>
          <a:p>
            <a:r>
              <a:rPr lang="en-US" dirty="0"/>
              <a:t>1 ampere = 1 coulomb per second</a:t>
            </a:r>
          </a:p>
          <a:p>
            <a:r>
              <a:rPr lang="en-US" dirty="0"/>
              <a:t>Water analogy: fluid flow rate; gallons/second</a:t>
            </a:r>
          </a:p>
        </p:txBody>
      </p:sp>
    </p:spTree>
    <p:extLst>
      <p:ext uri="{BB962C8B-B14F-4D97-AF65-F5344CB8AC3E}">
        <p14:creationId xmlns:p14="http://schemas.microsoft.com/office/powerpoint/2010/main" val="282293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Schematics often use </a:t>
            </a:r>
            <a:r>
              <a:rPr lang="en-US" i="1" dirty="0"/>
              <a:t>constant-current sources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They force a constant amount of current to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800" y="2568133"/>
            <a:ext cx="631399" cy="62121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491498" y="2298334"/>
            <a:ext cx="0" cy="269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91498" y="3161067"/>
            <a:ext cx="0" cy="269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07198" y="269407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A</a:t>
            </a:r>
          </a:p>
        </p:txBody>
      </p:sp>
    </p:spTree>
    <p:extLst>
      <p:ext uri="{BB962C8B-B14F-4D97-AF65-F5344CB8AC3E}">
        <p14:creationId xmlns:p14="http://schemas.microsoft.com/office/powerpoint/2010/main" val="82944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9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6.potx" id="{39C6BC97-9267-4EEB-A1AF-58D21201F08D}" vid="{485BC204-C177-4108-8C25-7CCEC8E688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696</Template>
  <TotalTime>413</TotalTime>
  <Words>1281</Words>
  <Application>Microsoft Office PowerPoint</Application>
  <PresentationFormat>On-screen Show (4:3)</PresentationFormat>
  <Paragraphs>167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 Math</vt:lpstr>
      <vt:lpstr>696</vt:lpstr>
      <vt:lpstr>Electronics 101</vt:lpstr>
      <vt:lpstr>DISCLAIMER</vt:lpstr>
      <vt:lpstr>The “Water Analogy”</vt:lpstr>
      <vt:lpstr>Electrical Charge</vt:lpstr>
      <vt:lpstr>Electrical Charge</vt:lpstr>
      <vt:lpstr>Electrical Charge</vt:lpstr>
      <vt:lpstr>Current</vt:lpstr>
      <vt:lpstr>Current</vt:lpstr>
      <vt:lpstr>Current</vt:lpstr>
      <vt:lpstr>Voltage</vt:lpstr>
      <vt:lpstr>Voltage</vt:lpstr>
      <vt:lpstr>Voltage</vt:lpstr>
      <vt:lpstr>Voltage</vt:lpstr>
      <vt:lpstr>Resistance</vt:lpstr>
      <vt:lpstr>Resistance</vt:lpstr>
      <vt:lpstr>Resistance</vt:lpstr>
      <vt:lpstr>Kirchoff’s Laws</vt:lpstr>
      <vt:lpstr>Kirchoff’s Laws</vt:lpstr>
      <vt:lpstr>Kirchoff’s Laws</vt:lpstr>
      <vt:lpstr>PowerPoint Presentation</vt:lpstr>
      <vt:lpstr>Power</vt:lpstr>
      <vt:lpstr>Power</vt:lpstr>
      <vt:lpstr>Power</vt:lpstr>
      <vt:lpstr>Power</vt:lpstr>
      <vt:lpstr>I-V Plots</vt:lpstr>
      <vt:lpstr>I-V Plots</vt:lpstr>
      <vt:lpstr>I-V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101</dc:title>
  <dc:creator>Carlos</dc:creator>
  <cp:lastModifiedBy>Gross Jones, Carlos M (313G)</cp:lastModifiedBy>
  <cp:revision>38</cp:revision>
  <dcterms:created xsi:type="dcterms:W3CDTF">2018-07-06T05:55:06Z</dcterms:created>
  <dcterms:modified xsi:type="dcterms:W3CDTF">2018-08-06T02:11:13Z</dcterms:modified>
</cp:coreProperties>
</file>