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80E28-6F28-47DE-A0C7-E526EBF7CB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58F7-4266-462B-A0E6-C2F620D4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1960-1968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58F7-4266-462B-A0E6-C2F620D43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68D3B5A7-DCDE-4C84-9542-F2A3E44F3D8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7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CFB8-F8B3-4996-A860-6F594E17B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9726-D57D-41E7-8244-C80C7C9DB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</a:t>
            </a:r>
            <a:br>
              <a:rPr lang="en-US" dirty="0"/>
            </a:br>
            <a:r>
              <a:rPr lang="en-US" dirty="0"/>
              <a:t>How to Make a Good Measurement From </a:t>
            </a:r>
            <a:br>
              <a:rPr lang="en-US" dirty="0"/>
            </a:br>
            <a:r>
              <a:rPr lang="en-US" dirty="0"/>
              <a:t>a Lot of Bad Measurements</a:t>
            </a:r>
          </a:p>
        </p:txBody>
      </p:sp>
    </p:spTree>
    <p:extLst>
      <p:ext uri="{BB962C8B-B14F-4D97-AF65-F5344CB8AC3E}">
        <p14:creationId xmlns:p14="http://schemas.microsoft.com/office/powerpoint/2010/main" val="259028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7EE50-451E-4F96-9B8E-4C495E90A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522913-070B-4BD6-AB7B-B012F0F6C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Ca. 1966</a:t>
            </a:r>
          </a:p>
        </p:txBody>
      </p:sp>
    </p:spTree>
    <p:extLst>
      <p:ext uri="{BB962C8B-B14F-4D97-AF65-F5344CB8AC3E}">
        <p14:creationId xmlns:p14="http://schemas.microsoft.com/office/powerpoint/2010/main" val="403581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C6B-DA27-4418-B40B-E35254E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Chrome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1B0E-6C2F-47D6-8D7B-474FD0E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keeps nuclear-armed bombers in the air 24h/day</a:t>
            </a:r>
          </a:p>
          <a:p>
            <a:r>
              <a:rPr lang="en-US" dirty="0"/>
              <a:t>B-52s fly from US to USSR borders, </a:t>
            </a:r>
            <a:r>
              <a:rPr lang="en-US" dirty="0" err="1"/>
              <a:t>refuelling</a:t>
            </a:r>
            <a:r>
              <a:rPr lang="en-US" dirty="0"/>
              <a:t> multiple times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CE669-5DFC-4046-B989-41DDEA46E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628" r="-1" b="-1"/>
          <a:stretch/>
        </p:blipFill>
        <p:spPr bwMode="auto">
          <a:xfrm>
            <a:off x="730250" y="2578100"/>
            <a:ext cx="7713662" cy="40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C6B-DA27-4418-B40B-E35254E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Chrome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1B0E-6C2F-47D6-8D7B-474FD0E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In-air </a:t>
            </a:r>
            <a:r>
              <a:rPr lang="en-US" dirty="0" err="1"/>
              <a:t>refuelling</a:t>
            </a:r>
            <a:r>
              <a:rPr lang="en-US" dirty="0"/>
              <a:t> is </a:t>
            </a:r>
            <a:r>
              <a:rPr lang="en-US" b="1" u="sng" dirty="0"/>
              <a:t>hard</a:t>
            </a:r>
          </a:p>
          <a:p>
            <a:r>
              <a:rPr lang="en-US" dirty="0"/>
              <a:t>A nuclear-armed bomber collided with its tanker in January 1966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44C467-250B-40E4-85FB-07B7F313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869187"/>
            <a:ext cx="7410450" cy="371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9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08AB-B445-41DC-AF02-1D7B576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DD9-7273-4356-8273-CB747BA5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17 January 1966, a B-52 bomber armed with 4 B-28-RI thermonuclear bombs collided with its refueller</a:t>
            </a:r>
          </a:p>
          <a:p>
            <a:r>
              <a:rPr lang="en-US" dirty="0"/>
              <a:t>The bombs separated from the bomber during its uncontrolled descent </a:t>
            </a:r>
          </a:p>
          <a:p>
            <a:r>
              <a:rPr lang="en-US" dirty="0"/>
              <a:t>The bomber, bombs, and surviving crew all came down near </a:t>
            </a:r>
            <a:r>
              <a:rPr lang="en-US" dirty="0" err="1"/>
              <a:t>Palomares</a:t>
            </a:r>
            <a:r>
              <a:rPr lang="en-US" dirty="0"/>
              <a:t>, Spain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360C62-8184-4A0B-912A-01F5FB6B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18" y="3781422"/>
            <a:ext cx="5981907" cy="28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16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0E79-D7EF-485E-A613-1FBD0439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E35-1141-43CE-88E0-44DB1643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four bombs hit the ground, detonating the high explosive and contaminating a wide area with plutonium </a:t>
            </a:r>
          </a:p>
          <a:p>
            <a:r>
              <a:rPr lang="en-US" dirty="0"/>
              <a:t>Another fell into a river, and was recovered relatively intact</a:t>
            </a:r>
          </a:p>
          <a:p>
            <a:r>
              <a:rPr lang="en-US" dirty="0"/>
              <a:t>The fourth bomb could not be found</a:t>
            </a:r>
          </a:p>
          <a:p>
            <a:pPr lvl="1"/>
            <a:r>
              <a:rPr lang="en-US" dirty="0"/>
              <a:t>Evidence suggested that its retarding parachute had deployed, and allowed the bomb to be carried out to sea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94549-8C50-411B-93ED-CE16F5A5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4032159"/>
            <a:ext cx="4276725" cy="266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8B3B1-7738-47DE-8161-3AAE7CD2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7" y="4026334"/>
            <a:ext cx="3867148" cy="267172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F7EB5-D852-47CD-A33D-DAFF85D5A536}"/>
              </a:ext>
            </a:extLst>
          </p:cNvPr>
          <p:cNvSpPr/>
          <p:nvPr/>
        </p:nvSpPr>
        <p:spPr>
          <a:xfrm>
            <a:off x="2486025" y="5205413"/>
            <a:ext cx="233363" cy="1571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C2623F-2533-4060-B942-97B875FCE2A3}"/>
              </a:ext>
            </a:extLst>
          </p:cNvPr>
          <p:cNvCxnSpPr>
            <a:cxnSpLocks/>
          </p:cNvCxnSpPr>
          <p:nvPr/>
        </p:nvCxnSpPr>
        <p:spPr>
          <a:xfrm flipV="1">
            <a:off x="2486025" y="4026334"/>
            <a:ext cx="2571752" cy="11790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31A982-4BDF-4E79-96D8-EBBDC33969D1}"/>
              </a:ext>
            </a:extLst>
          </p:cNvPr>
          <p:cNvCxnSpPr>
            <a:cxnSpLocks/>
          </p:cNvCxnSpPr>
          <p:nvPr/>
        </p:nvCxnSpPr>
        <p:spPr>
          <a:xfrm>
            <a:off x="2486025" y="5362195"/>
            <a:ext cx="2571752" cy="13358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55497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4273</TotalTime>
  <Words>169</Words>
  <Application>Microsoft Office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696</vt:lpstr>
      <vt:lpstr>Statistical Navigation</vt:lpstr>
      <vt:lpstr>Origins</vt:lpstr>
      <vt:lpstr>Operation Chrome Dome</vt:lpstr>
      <vt:lpstr>Operation Chrome Dome</vt:lpstr>
      <vt:lpstr>Palomares Incident</vt:lpstr>
      <vt:lpstr>Palomares Incident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Navigation</dc:title>
  <dc:creator>Carlos</dc:creator>
  <cp:lastModifiedBy>Carlos</cp:lastModifiedBy>
  <cp:revision>7</cp:revision>
  <dcterms:created xsi:type="dcterms:W3CDTF">2020-07-06T09:39:41Z</dcterms:created>
  <dcterms:modified xsi:type="dcterms:W3CDTF">2021-01-18T05:40:42Z</dcterms:modified>
</cp:coreProperties>
</file>