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>
        <p:scale>
          <a:sx n="100" d="100"/>
          <a:sy n="100" d="100"/>
        </p:scale>
        <p:origin x="12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9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68D3B5A7-DCDE-4C84-9542-F2A3E44F3D8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7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CFB8-F8B3-4996-A860-6F594E17B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29726-D57D-41E7-8244-C80C7C9DB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Or,</a:t>
            </a:r>
            <a:br>
              <a:rPr lang="en-US" dirty="0"/>
            </a:br>
            <a:r>
              <a:rPr lang="en-US" dirty="0"/>
              <a:t>How to Make a Good Measurement From </a:t>
            </a:r>
            <a:br>
              <a:rPr lang="en-US" dirty="0"/>
            </a:br>
            <a:r>
              <a:rPr lang="en-US" dirty="0"/>
              <a:t>a Lot of Bad Measurements</a:t>
            </a:r>
          </a:p>
        </p:txBody>
      </p:sp>
    </p:spTree>
    <p:extLst>
      <p:ext uri="{BB962C8B-B14F-4D97-AF65-F5344CB8AC3E}">
        <p14:creationId xmlns:p14="http://schemas.microsoft.com/office/powerpoint/2010/main" val="259028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7EE50-451E-4F96-9B8E-4C495E90A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Origins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522913-070B-4BD6-AB7B-B012F0F6C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Ca. 1966</a:t>
            </a:r>
          </a:p>
        </p:txBody>
      </p:sp>
    </p:spTree>
    <p:extLst>
      <p:ext uri="{BB962C8B-B14F-4D97-AF65-F5344CB8AC3E}">
        <p14:creationId xmlns:p14="http://schemas.microsoft.com/office/powerpoint/2010/main" val="403581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C6B-DA27-4418-B40B-E35254E5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Chrome Dome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1B0E-6C2F-47D6-8D7B-474FD0EA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keeps nuclear-armed bombers in the air 24h/day</a:t>
            </a:r>
          </a:p>
          <a:p>
            <a:r>
              <a:rPr lang="en-US" dirty="0"/>
              <a:t>B-52s fly from US to USSR borders, </a:t>
            </a:r>
            <a:r>
              <a:rPr lang="en-US" dirty="0" err="1"/>
              <a:t>refuelling</a:t>
            </a:r>
            <a:r>
              <a:rPr lang="en-US" dirty="0"/>
              <a:t> multiple times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CE669-5DFC-4046-B989-41DDEA46E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628" r="-1" b="-1"/>
          <a:stretch/>
        </p:blipFill>
        <p:spPr bwMode="auto">
          <a:xfrm>
            <a:off x="730250" y="2578100"/>
            <a:ext cx="7713662" cy="40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7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C6B-DA27-4418-B40B-E35254E5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Chrome Dome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1B0E-6C2F-47D6-8D7B-474FD0EA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In-air </a:t>
            </a:r>
            <a:r>
              <a:rPr lang="en-US" dirty="0" err="1"/>
              <a:t>refuelling</a:t>
            </a:r>
            <a:r>
              <a:rPr lang="en-US" dirty="0"/>
              <a:t> is </a:t>
            </a:r>
            <a:r>
              <a:rPr lang="en-US" b="1" u="sng" dirty="0"/>
              <a:t>hard</a:t>
            </a:r>
          </a:p>
          <a:p>
            <a:r>
              <a:rPr lang="en-US" dirty="0"/>
              <a:t>A nuclear-armed bomber collided with its tanker in January 1966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44C467-250B-40E4-85FB-07B7F3131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869187"/>
            <a:ext cx="7410450" cy="371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9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08AB-B445-41DC-AF02-1D7B5769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FDD9-7273-4356-8273-CB747BA5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17 January 1966, a B-52 bomber armed with 4 B28RI thermonuclear bombs collided with its refueller</a:t>
            </a:r>
          </a:p>
          <a:p>
            <a:r>
              <a:rPr lang="en-US" dirty="0"/>
              <a:t>The bombs separated from the bomber during its uncontrolled descent </a:t>
            </a:r>
          </a:p>
          <a:p>
            <a:r>
              <a:rPr lang="en-US" dirty="0"/>
              <a:t>The bomber, bombs, and surviving crew all came down near </a:t>
            </a:r>
            <a:r>
              <a:rPr lang="en-US" dirty="0" err="1"/>
              <a:t>Palomares</a:t>
            </a:r>
            <a:r>
              <a:rPr lang="en-US" dirty="0"/>
              <a:t>, Spain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360C62-8184-4A0B-912A-01F5FB6B6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18" y="3781422"/>
            <a:ext cx="5981907" cy="28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163246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4264</TotalTime>
  <Words>108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696</vt:lpstr>
      <vt:lpstr>Statistical Navigation</vt:lpstr>
      <vt:lpstr>Origins</vt:lpstr>
      <vt:lpstr>Operation Chrome Dome</vt:lpstr>
      <vt:lpstr>Operation Chrome Dome</vt:lpstr>
      <vt:lpstr>Palomares Incident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Navigation</dc:title>
  <dc:creator>Carlos</dc:creator>
  <cp:lastModifiedBy>Carlos</cp:lastModifiedBy>
  <cp:revision>5</cp:revision>
  <dcterms:created xsi:type="dcterms:W3CDTF">2020-07-06T09:39:41Z</dcterms:created>
  <dcterms:modified xsi:type="dcterms:W3CDTF">2020-07-09T08:44:18Z</dcterms:modified>
</cp:coreProperties>
</file>