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64" r:id="rId15"/>
    <p:sldId id="277" r:id="rId16"/>
    <p:sldId id="278" r:id="rId17"/>
    <p:sldId id="279" r:id="rId18"/>
    <p:sldId id="280" r:id="rId19"/>
    <p:sldId id="281" r:id="rId20"/>
    <p:sldId id="282" r:id="rId21"/>
    <p:sldId id="283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45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320B7-5C19-44D2-9A76-0FFD36439E9F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A1527-BE05-4CE3-BA0B-2FD5624D6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37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320B7-5C19-44D2-9A76-0FFD36439E9F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A1527-BE05-4CE3-BA0B-2FD5624D6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763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320B7-5C19-44D2-9A76-0FFD36439E9F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A1527-BE05-4CE3-BA0B-2FD5624D6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583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320B7-5C19-44D2-9A76-0FFD36439E9F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A1527-BE05-4CE3-BA0B-2FD5624D6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681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320B7-5C19-44D2-9A76-0FFD36439E9F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A1527-BE05-4CE3-BA0B-2FD5624D6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12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320B7-5C19-44D2-9A76-0FFD36439E9F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A1527-BE05-4CE3-BA0B-2FD5624D6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582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320B7-5C19-44D2-9A76-0FFD36439E9F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A1527-BE05-4CE3-BA0B-2FD5624D6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757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320B7-5C19-44D2-9A76-0FFD36439E9F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A1527-BE05-4CE3-BA0B-2FD5624D6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06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320B7-5C19-44D2-9A76-0FFD36439E9F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A1527-BE05-4CE3-BA0B-2FD5624D6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832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320B7-5C19-44D2-9A76-0FFD36439E9F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A1527-BE05-4CE3-BA0B-2FD5624D6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944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320B7-5C19-44D2-9A76-0FFD36439E9F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A1527-BE05-4CE3-BA0B-2FD5624D6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419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084320B7-5C19-44D2-9A76-0FFD36439E9F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2F4A1527-BE05-4CE3-BA0B-2FD5624D6FB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96"/>
            <a:ext cx="1371600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28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ndc.bnl.gov/nudat2/index.jsp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www.youtube.com/watch?v=RKyIm-o30G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052C4-3556-4F5B-A79B-301B98D85C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Nuclear Physics: </a:t>
            </a:r>
            <a:br>
              <a:rPr lang="en-US" dirty="0"/>
            </a:br>
            <a:r>
              <a:rPr lang="en-US" dirty="0"/>
              <a:t>An Engineering Perspective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800477-FDC5-4F72-A9D3-09C5D8BF13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Part II</a:t>
            </a:r>
          </a:p>
        </p:txBody>
      </p:sp>
    </p:spTree>
    <p:extLst>
      <p:ext uri="{BB962C8B-B14F-4D97-AF65-F5344CB8AC3E}">
        <p14:creationId xmlns:p14="http://schemas.microsoft.com/office/powerpoint/2010/main" val="2529096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E79BC-2CA7-4766-9556-77BBB7384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Half Life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7D346F-0374-4A54-80B1-D77E322B28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example,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Pre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27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60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Co</m:t>
                        </m:r>
                      </m:e>
                    </m:sPre>
                  </m:oMath>
                </a14:m>
                <a:r>
                  <a:rPr lang="en-US" dirty="0"/>
                  <a:t> has a half-life of 5.27 years</a:t>
                </a:r>
              </a:p>
              <a:p>
                <a:pPr lvl="1"/>
                <a:r>
                  <a:rPr lang="en-US" dirty="0"/>
                  <a:t>If you start with a mole of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Pre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27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60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Co</m:t>
                        </m:r>
                      </m:e>
                    </m:sPre>
                  </m:oMath>
                </a14:m>
                <a:r>
                  <a:rPr lang="en-US" dirty="0"/>
                  <a:t>, after 5.27 years, you will have 0.5 mol of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Pre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27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60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Co</m:t>
                        </m:r>
                      </m:e>
                    </m:sPre>
                  </m:oMath>
                </a14:m>
                <a:r>
                  <a:rPr lang="en-US" dirty="0"/>
                  <a:t> and 0.5 mol of (stable)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Pre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28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60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Ni</m:t>
                        </m:r>
                      </m:e>
                    </m:sPre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activity will also drop by half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7D346F-0374-4A54-80B1-D77E322B28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1155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FCEA3-C90C-46DB-9254-055A65FB8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Decay Schemes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3836E-BA19-4972-B860-AC4E3ADE7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Okay, we know about different kinds of decay, and how fast it happens (half-life).</a:t>
            </a:r>
          </a:p>
          <a:p>
            <a:r>
              <a:rPr lang="en-US" dirty="0"/>
              <a:t>How do </a:t>
            </a:r>
            <a:r>
              <a:rPr lang="en-US" i="1" dirty="0"/>
              <a:t>specific</a:t>
            </a:r>
            <a:r>
              <a:rPr lang="en-US" dirty="0"/>
              <a:t> isotopes decay into others?</a:t>
            </a:r>
          </a:p>
        </p:txBody>
      </p:sp>
    </p:spTree>
    <p:extLst>
      <p:ext uri="{BB962C8B-B14F-4D97-AF65-F5344CB8AC3E}">
        <p14:creationId xmlns:p14="http://schemas.microsoft.com/office/powerpoint/2010/main" val="2274364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3B63B85-2342-477F-9C78-E8C13A10D87A}"/>
              </a:ext>
            </a:extLst>
          </p:cNvPr>
          <p:cNvSpPr/>
          <p:nvPr/>
        </p:nvSpPr>
        <p:spPr>
          <a:xfrm>
            <a:off x="1752600" y="1685925"/>
            <a:ext cx="5657850" cy="4610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CEE2F4-243A-4645-88D4-86DA78221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Decay Schemes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E27A613-4086-4978-B054-37600960C62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492" y="1818608"/>
            <a:ext cx="5433015" cy="4260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330F1500-B57B-41CE-BF77-06E425ED8D22}"/>
              </a:ext>
            </a:extLst>
          </p:cNvPr>
          <p:cNvGrpSpPr/>
          <p:nvPr/>
        </p:nvGrpSpPr>
        <p:grpSpPr>
          <a:xfrm>
            <a:off x="169038" y="1685925"/>
            <a:ext cx="2164587" cy="369332"/>
            <a:chOff x="169038" y="1685925"/>
            <a:chExt cx="2164587" cy="36933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41E54EF-9028-4A07-B903-D5F18AA9A4A9}"/>
                </a:ext>
              </a:extLst>
            </p:cNvPr>
            <p:cNvSpPr txBox="1"/>
            <p:nvPr/>
          </p:nvSpPr>
          <p:spPr>
            <a:xfrm>
              <a:off x="169038" y="1685925"/>
              <a:ext cx="1461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Initial isotope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EAD1D4E2-5AC9-4298-BB7F-B258108045C5}"/>
                </a:ext>
              </a:extLst>
            </p:cNvPr>
            <p:cNvCxnSpPr>
              <a:stCxn id="5" idx="3"/>
            </p:cNvCxnSpPr>
            <p:nvPr/>
          </p:nvCxnSpPr>
          <p:spPr>
            <a:xfrm>
              <a:off x="1630657" y="1870591"/>
              <a:ext cx="702968" cy="8203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2E9000D-F820-42E2-A45D-A666D45CD554}"/>
              </a:ext>
            </a:extLst>
          </p:cNvPr>
          <p:cNvGrpSpPr/>
          <p:nvPr/>
        </p:nvGrpSpPr>
        <p:grpSpPr>
          <a:xfrm>
            <a:off x="3648357" y="1818608"/>
            <a:ext cx="2005049" cy="369332"/>
            <a:chOff x="3648357" y="1818608"/>
            <a:chExt cx="2005049" cy="3693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EDD0348-9046-40B7-8EE5-F54A1A4D0096}"/>
                </a:ext>
              </a:extLst>
            </p:cNvPr>
            <p:cNvSpPr txBox="1"/>
            <p:nvPr/>
          </p:nvSpPr>
          <p:spPr>
            <a:xfrm>
              <a:off x="4733924" y="1818608"/>
              <a:ext cx="9194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Half-life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5A8BC11-FCFA-49A3-9863-7BBEA9FBA7A3}"/>
                </a:ext>
              </a:extLst>
            </p:cNvPr>
            <p:cNvCxnSpPr>
              <a:stCxn id="8" idx="1"/>
            </p:cNvCxnSpPr>
            <p:nvPr/>
          </p:nvCxnSpPr>
          <p:spPr>
            <a:xfrm flipH="1" flipV="1">
              <a:off x="3648357" y="1952625"/>
              <a:ext cx="1085567" cy="5064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7E2974D-7F4F-47E4-8EFE-FBDCD9E192B8}"/>
              </a:ext>
            </a:extLst>
          </p:cNvPr>
          <p:cNvGrpSpPr/>
          <p:nvPr/>
        </p:nvGrpSpPr>
        <p:grpSpPr>
          <a:xfrm>
            <a:off x="3648357" y="2336102"/>
            <a:ext cx="2754851" cy="749998"/>
            <a:chOff x="3648357" y="2336102"/>
            <a:chExt cx="2754851" cy="74999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70D6702-279D-485D-A7DB-218D7E1F1A4E}"/>
                </a:ext>
              </a:extLst>
            </p:cNvPr>
            <p:cNvSpPr txBox="1"/>
            <p:nvPr/>
          </p:nvSpPr>
          <p:spPr>
            <a:xfrm>
              <a:off x="5057775" y="2336102"/>
              <a:ext cx="13454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Decay mode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89E24A99-CA1E-40F0-91F9-E8EB78A379A0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>
              <a:off x="3648357" y="2520768"/>
              <a:ext cx="1409418" cy="56533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D8F1E98-D11D-4782-9CE1-7F6AFDFE7291}"/>
              </a:ext>
            </a:extLst>
          </p:cNvPr>
          <p:cNvGrpSpPr/>
          <p:nvPr/>
        </p:nvGrpSpPr>
        <p:grpSpPr>
          <a:xfrm>
            <a:off x="5057775" y="2853596"/>
            <a:ext cx="1345433" cy="489679"/>
            <a:chOff x="5057775" y="2853596"/>
            <a:chExt cx="1345433" cy="489679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3A37376-64AA-4956-98BF-4EF0B885CBBD}"/>
                </a:ext>
              </a:extLst>
            </p:cNvPr>
            <p:cNvSpPr txBox="1"/>
            <p:nvPr/>
          </p:nvSpPr>
          <p:spPr>
            <a:xfrm>
              <a:off x="5578880" y="2853596"/>
              <a:ext cx="8243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Energy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0382D63-73DC-4922-85AB-E790AB714F10}"/>
                </a:ext>
              </a:extLst>
            </p:cNvPr>
            <p:cNvCxnSpPr/>
            <p:nvPr/>
          </p:nvCxnSpPr>
          <p:spPr>
            <a:xfrm flipH="1">
              <a:off x="5057775" y="3038262"/>
              <a:ext cx="521105" cy="30501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B68C9E0-6B45-48D8-8D7D-C9C768497219}"/>
              </a:ext>
            </a:extLst>
          </p:cNvPr>
          <p:cNvGrpSpPr/>
          <p:nvPr/>
        </p:nvGrpSpPr>
        <p:grpSpPr>
          <a:xfrm>
            <a:off x="4914900" y="3450407"/>
            <a:ext cx="1824379" cy="369332"/>
            <a:chOff x="4914900" y="3450407"/>
            <a:chExt cx="1824379" cy="36933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BF273F7-FA53-4D7F-A309-1D2589A994EB}"/>
                </a:ext>
              </a:extLst>
            </p:cNvPr>
            <p:cNvSpPr txBox="1"/>
            <p:nvPr/>
          </p:nvSpPr>
          <p:spPr>
            <a:xfrm>
              <a:off x="5518880" y="3450407"/>
              <a:ext cx="12203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Decay type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B3C08B3E-A52B-48BD-9806-5C08E62DCE85}"/>
                </a:ext>
              </a:extLst>
            </p:cNvPr>
            <p:cNvCxnSpPr/>
            <p:nvPr/>
          </p:nvCxnSpPr>
          <p:spPr>
            <a:xfrm flipH="1">
              <a:off x="4914900" y="3635073"/>
              <a:ext cx="581025" cy="4103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4AA8888-4976-4BF5-9205-DAB629ABAC76}"/>
              </a:ext>
            </a:extLst>
          </p:cNvPr>
          <p:cNvGrpSpPr/>
          <p:nvPr/>
        </p:nvGrpSpPr>
        <p:grpSpPr>
          <a:xfrm>
            <a:off x="5205414" y="3933547"/>
            <a:ext cx="2418172" cy="646331"/>
            <a:chOff x="5205414" y="3933547"/>
            <a:chExt cx="2418172" cy="646331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6780475-B9C1-4420-8B61-E537FD695B87}"/>
                </a:ext>
              </a:extLst>
            </p:cNvPr>
            <p:cNvSpPr txBox="1"/>
            <p:nvPr/>
          </p:nvSpPr>
          <p:spPr>
            <a:xfrm>
              <a:off x="5653406" y="3933547"/>
              <a:ext cx="19701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% of atoms that take this route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F763AFA6-57EF-4F3B-B250-16681E053F9D}"/>
                </a:ext>
              </a:extLst>
            </p:cNvPr>
            <p:cNvCxnSpPr>
              <a:cxnSpLocks/>
              <a:stCxn id="21" idx="1"/>
            </p:cNvCxnSpPr>
            <p:nvPr/>
          </p:nvCxnSpPr>
          <p:spPr>
            <a:xfrm flipH="1" flipV="1">
              <a:off x="5205414" y="4171951"/>
              <a:ext cx="447992" cy="8476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C1E4151-C205-4548-8779-ECC0AB1CC708}"/>
              </a:ext>
            </a:extLst>
          </p:cNvPr>
          <p:cNvGrpSpPr/>
          <p:nvPr/>
        </p:nvGrpSpPr>
        <p:grpSpPr>
          <a:xfrm>
            <a:off x="1855492" y="5486400"/>
            <a:ext cx="3640433" cy="459398"/>
            <a:chOff x="1855492" y="5486400"/>
            <a:chExt cx="3640433" cy="459398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C651A10-F29D-4730-BDE4-D38B66F859C6}"/>
                </a:ext>
              </a:extLst>
            </p:cNvPr>
            <p:cNvSpPr txBox="1"/>
            <p:nvPr/>
          </p:nvSpPr>
          <p:spPr>
            <a:xfrm>
              <a:off x="1855492" y="5486400"/>
              <a:ext cx="17473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Stable isotope(s)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6E369C1D-071B-4384-804C-82372A896613}"/>
                </a:ext>
              </a:extLst>
            </p:cNvPr>
            <p:cNvCxnSpPr/>
            <p:nvPr/>
          </p:nvCxnSpPr>
          <p:spPr>
            <a:xfrm>
              <a:off x="3648357" y="5676900"/>
              <a:ext cx="1847568" cy="26889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23090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234FC-E20C-484D-ACAD-68AB6F34C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Decay Schemes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2A9D415-49CC-4FFF-B071-B25F91ACC4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1307" y="1600200"/>
            <a:ext cx="8101386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727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05AAF-D8FB-450E-A2CC-8F4ECBCA1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Nuclides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6A0ECE2-233D-458F-8C7C-59954DB2AB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422"/>
          <a:stretch/>
        </p:blipFill>
        <p:spPr>
          <a:xfrm>
            <a:off x="771525" y="1201837"/>
            <a:ext cx="7600950" cy="519318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92D8C35-D5AC-4FD4-93A8-EBD2CA3045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6106" y="1930146"/>
            <a:ext cx="752475" cy="1333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158910B-DA85-4CEC-A99B-F2458B1C2818}"/>
              </a:ext>
            </a:extLst>
          </p:cNvPr>
          <p:cNvSpPr txBox="1"/>
          <p:nvPr/>
        </p:nvSpPr>
        <p:spPr>
          <a:xfrm>
            <a:off x="2469437" y="6398696"/>
            <a:ext cx="4205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(Nuclide is basically a synonym for isotope)</a:t>
            </a:r>
          </a:p>
        </p:txBody>
      </p:sp>
    </p:spTree>
    <p:extLst>
      <p:ext uri="{BB962C8B-B14F-4D97-AF65-F5344CB8AC3E}">
        <p14:creationId xmlns:p14="http://schemas.microsoft.com/office/powerpoint/2010/main" val="37429682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FAF9D-9641-4499-984F-4AD0C238C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Nuclides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47CF39C-F63F-42EE-B995-15CC415C43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7750" y="1320006"/>
            <a:ext cx="7048500" cy="38671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BC51CD7-6ADB-46DC-BF95-492FBD8518A9}"/>
              </a:ext>
            </a:extLst>
          </p:cNvPr>
          <p:cNvSpPr txBox="1"/>
          <p:nvPr/>
        </p:nvSpPr>
        <p:spPr>
          <a:xfrm>
            <a:off x="2403553" y="5353328"/>
            <a:ext cx="4336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https://www.nndc.bnl.gov/nudat2/index.jsp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4119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DB078-B04C-4D61-A86E-B151FA07F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Nuclear Reactions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1708C-D01F-449C-9013-A8118C670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far, we’ve talked about </a:t>
            </a:r>
            <a:r>
              <a:rPr lang="en-US" i="1" dirty="0"/>
              <a:t>radioactive decay</a:t>
            </a:r>
          </a:p>
          <a:p>
            <a:pPr lvl="1"/>
            <a:r>
              <a:rPr lang="en-US" dirty="0"/>
              <a:t>Some isotopes are unstable, and will decay to other isotopes with a certain probability (the half-life)</a:t>
            </a:r>
          </a:p>
          <a:p>
            <a:pPr lvl="1"/>
            <a:r>
              <a:rPr lang="en-US" dirty="0"/>
              <a:t>There’s not much that can be done about this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3661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3AA3C-AF75-437C-B8D7-267E954C5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Nuclear Reactions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73AB7-C559-44BD-9BE7-F3D77497C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How can we </a:t>
            </a:r>
            <a:r>
              <a:rPr lang="en-US" b="1" i="1" dirty="0"/>
              <a:t>cause</a:t>
            </a:r>
            <a:r>
              <a:rPr lang="en-US" b="1" dirty="0"/>
              <a:t> changes to atoms?</a:t>
            </a:r>
            <a:endParaRPr lang="en-US" dirty="0"/>
          </a:p>
          <a:p>
            <a:r>
              <a:rPr lang="en-US" dirty="0"/>
              <a:t>The main way to intentionally modify atoms starts with adding one or more neutrons.</a:t>
            </a:r>
          </a:p>
        </p:txBody>
      </p:sp>
    </p:spTree>
    <p:extLst>
      <p:ext uri="{BB962C8B-B14F-4D97-AF65-F5344CB8AC3E}">
        <p14:creationId xmlns:p14="http://schemas.microsoft.com/office/powerpoint/2010/main" val="30182359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F0845-511E-4076-9BEF-9EC12E16C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Nuclear Reactions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BAAB87-E711-4CFC-99E2-A8B91788BA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Example: We start with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Pre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79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197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Au</m:t>
                        </m:r>
                      </m:e>
                    </m:sPre>
                  </m:oMath>
                </a14:m>
                <a:endParaRPr lang="en-US" dirty="0"/>
              </a:p>
              <a:p>
                <a:r>
                  <a:rPr lang="en-US" dirty="0"/>
                  <a:t>This is normal, stable gold</a:t>
                </a:r>
              </a:p>
              <a:p>
                <a:r>
                  <a:rPr lang="en-US" dirty="0"/>
                  <a:t>Then we fire a neutron at it!</a:t>
                </a:r>
              </a:p>
              <a:p>
                <a:r>
                  <a:rPr lang="en-US" dirty="0"/>
                  <a:t>Suppose the neutron get captured by the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Pre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79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197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Au</m:t>
                        </m:r>
                      </m:e>
                    </m:sPre>
                  </m:oMath>
                </a14:m>
                <a:r>
                  <a:rPr lang="en-US" dirty="0"/>
                  <a:t> nucleus</a:t>
                </a:r>
              </a:p>
              <a:p>
                <a:pPr lvl="1"/>
                <a:r>
                  <a:rPr lang="en-US" dirty="0"/>
                  <a:t>The probability of this depends on the </a:t>
                </a:r>
                <a:r>
                  <a:rPr lang="en-US" i="1" dirty="0"/>
                  <a:t>neutron cross section</a:t>
                </a:r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(Roughly, how big the nucleus “looks” to the neutron)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BAAB87-E711-4CFC-99E2-A8B91788BA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2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44752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4F542-E35F-41FC-8869-C5F233AF3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Nuclear Reactions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8CCFC7-CCE1-4C93-9103-EEF4049AB4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have now produced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Pre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79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19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Au</m:t>
                        </m:r>
                      </m:e>
                    </m:sPre>
                  </m:oMath>
                </a14:m>
                <a:r>
                  <a:rPr lang="en-US" dirty="0"/>
                  <a:t>!</a:t>
                </a:r>
              </a:p>
              <a:p>
                <a:pPr lvl="1"/>
                <a14:m>
                  <m:oMath xmlns:m="http://schemas.openxmlformats.org/officeDocument/2006/math">
                    <m:sPre>
                      <m:sPre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Pre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79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197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u</m:t>
                        </m:r>
                      </m:e>
                    </m:sPre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Pre>
                      <m:sPre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Pre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sPre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Pre>
                      <m:sPre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Pre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79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198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Au</m:t>
                        </m:r>
                      </m:e>
                    </m:sPre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This is an </a:t>
                </a:r>
                <a:r>
                  <a:rPr lang="en-US" u="sng" dirty="0"/>
                  <a:t>unstable</a:t>
                </a:r>
                <a:r>
                  <a:rPr lang="en-US" dirty="0"/>
                  <a:t> isotope of gold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8CCFC7-CCE1-4C93-9103-EEF4049AB4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3220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8">
            <a:extLst>
              <a:ext uri="{FF2B5EF4-FFF2-40B4-BE49-F238E27FC236}">
                <a16:creationId xmlns:a16="http://schemas.microsoft.com/office/drawing/2014/main" id="{0EEC2512-7ADA-4DE4-B447-F69A98F0CEDF}"/>
              </a:ext>
            </a:extLst>
          </p:cNvPr>
          <p:cNvSpPr/>
          <p:nvPr/>
        </p:nvSpPr>
        <p:spPr>
          <a:xfrm>
            <a:off x="6692747" y="4314825"/>
            <a:ext cx="527203" cy="52720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886728-6B67-41E5-BDC2-E931BE72D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Atomic Structure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1DB1DC-71F5-45AA-A1AB-B30ECD905C1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# of protons determines </a:t>
            </a:r>
            <a:r>
              <a:rPr lang="en-US" u="sng" dirty="0"/>
              <a:t>element</a:t>
            </a:r>
            <a:endParaRPr lang="en-US" dirty="0"/>
          </a:p>
          <a:p>
            <a:r>
              <a:rPr lang="en-US" dirty="0"/>
              <a:t># of neutrons determines </a:t>
            </a:r>
            <a:r>
              <a:rPr lang="en-US" u="sng" dirty="0"/>
              <a:t>isotope</a:t>
            </a:r>
            <a:endParaRPr lang="en-US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D7F639B9-C143-4684-BE87-0E0E2B378674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1843881"/>
            <a:ext cx="4038600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F5410C6-BB6B-44D0-9F5A-812620D59B7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1943" r="38585" b="17806"/>
          <a:stretch/>
        </p:blipFill>
        <p:spPr>
          <a:xfrm>
            <a:off x="5735626" y="3396561"/>
            <a:ext cx="2411931" cy="3363271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B9ED8845-1D69-43C1-9ADB-91FF0D86745B}"/>
              </a:ext>
            </a:extLst>
          </p:cNvPr>
          <p:cNvGrpSpPr/>
          <p:nvPr/>
        </p:nvGrpSpPr>
        <p:grpSpPr>
          <a:xfrm>
            <a:off x="7078799" y="6239423"/>
            <a:ext cx="1112702" cy="504555"/>
            <a:chOff x="2221993" y="5001769"/>
            <a:chExt cx="1408954" cy="63889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B7FB678-6224-4494-9D0B-4F70ECC30E2D}"/>
                </a:ext>
              </a:extLst>
            </p:cNvPr>
            <p:cNvSpPr txBox="1"/>
            <p:nvPr/>
          </p:nvSpPr>
          <p:spPr>
            <a:xfrm>
              <a:off x="2669337" y="5271327"/>
              <a:ext cx="9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Element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A9FDD97D-4711-4183-9616-F39C69E16FAD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 flipV="1">
              <a:off x="2221993" y="5001769"/>
              <a:ext cx="447344" cy="45422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866FEDD3-B2A3-45CF-9965-187A4CBF2D56}"/>
              </a:ext>
            </a:extLst>
          </p:cNvPr>
          <p:cNvSpPr txBox="1"/>
          <p:nvPr/>
        </p:nvSpPr>
        <p:spPr>
          <a:xfrm>
            <a:off x="5438886" y="6488668"/>
            <a:ext cx="1211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Protons (Z)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503600B-EF37-4F9E-9686-D329F1D681B1}"/>
              </a:ext>
            </a:extLst>
          </p:cNvPr>
          <p:cNvCxnSpPr>
            <a:cxnSpLocks/>
          </p:cNvCxnSpPr>
          <p:nvPr/>
        </p:nvCxnSpPr>
        <p:spPr>
          <a:xfrm flipV="1">
            <a:off x="6604224" y="6469192"/>
            <a:ext cx="177046" cy="1952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3C22D07-30C2-4598-AF8B-592D6889F8F7}"/>
              </a:ext>
            </a:extLst>
          </p:cNvPr>
          <p:cNvSpPr txBox="1"/>
          <p:nvPr/>
        </p:nvSpPr>
        <p:spPr>
          <a:xfrm>
            <a:off x="4553663" y="5597064"/>
            <a:ext cx="2063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Mass Number (Z+N)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D3DB7A1-D57F-4072-9C73-BF270327509B}"/>
              </a:ext>
            </a:extLst>
          </p:cNvPr>
          <p:cNvCxnSpPr>
            <a:cxnSpLocks/>
          </p:cNvCxnSpPr>
          <p:nvPr/>
        </p:nvCxnSpPr>
        <p:spPr>
          <a:xfrm>
            <a:off x="6540685" y="5877157"/>
            <a:ext cx="177045" cy="1540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58656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DAD7CA7-5A3E-4C23-82DB-7FAC210A45DE}"/>
              </a:ext>
            </a:extLst>
          </p:cNvPr>
          <p:cNvSpPr/>
          <p:nvPr/>
        </p:nvSpPr>
        <p:spPr>
          <a:xfrm>
            <a:off x="1143000" y="1417638"/>
            <a:ext cx="6967728" cy="5019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57209C-B810-492E-9482-C23F26381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Nuclear Reactions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3ECB3E5-4493-49A2-9B58-FE2F2D319A6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319" y="1600200"/>
            <a:ext cx="6401362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4067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A5691-EAD2-42F3-BB09-D7A1CA7A0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Nuclear Reactions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D90480-05C8-4E70-90FB-2AEDEDEADF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sz="2400" dirty="0"/>
                  <a:t>Example: </a:t>
                </a:r>
                <a:r>
                  <a:rPr lang="en-US" sz="2400" dirty="0">
                    <a:hlinkClick r:id="rId2"/>
                  </a:rPr>
                  <a:t>https://www.youtube.com/watch?v=RKyIm-o30GE</a:t>
                </a:r>
                <a:endParaRPr lang="en-US" sz="2400" dirty="0"/>
              </a:p>
              <a:p>
                <a:r>
                  <a:rPr lang="en-US" dirty="0"/>
                  <a:t>This is </a:t>
                </a:r>
                <a:r>
                  <a:rPr lang="en-US" i="1" dirty="0"/>
                  <a:t>extremely powerful</a:t>
                </a:r>
              </a:p>
              <a:p>
                <a:r>
                  <a:rPr lang="en-US" dirty="0"/>
                  <a:t>Through the use of neutrons, we have:</a:t>
                </a:r>
              </a:p>
              <a:p>
                <a:pPr lvl="1"/>
                <a:r>
                  <a:rPr lang="en-US" dirty="0"/>
                  <a:t>Turned stable gold into radioactive gold</a:t>
                </a:r>
              </a:p>
              <a:p>
                <a:pPr lvl="1"/>
                <a:r>
                  <a:rPr lang="en-US" dirty="0"/>
                  <a:t>Eventually turned gold into an entirely different element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Pre>
                          <m:sPre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Pre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80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198</m:t>
                            </m:r>
                          </m:sup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Hg</m:t>
                            </m:r>
                          </m:e>
                        </m:sPre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You can’t do that in chemistry!</a:t>
                </a:r>
              </a:p>
              <a:p>
                <a:r>
                  <a:rPr lang="en-US" b="1" dirty="0"/>
                  <a:t>Conclusion: in nuclear reactions, neutrons are everything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D90480-05C8-4E70-90FB-2AEDEDEADF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704" t="-1887" b="-2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3034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E1077-CF7C-4C62-BC00-BC9F4A43D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</a:t>
            </a:r>
            <a:r>
              <a:rPr lang="el-GR" dirty="0"/>
              <a:t>β</a:t>
            </a:r>
            <a:r>
              <a:rPr lang="en-US" dirty="0"/>
              <a:t> Decay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D1C5A45-C60E-454D-B222-9353713EA026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600202"/>
                <a:ext cx="4038600" cy="525779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>
                    <a:latin typeface="Cambria Math" panose="02040503050406030204" pitchFamily="18" charset="0"/>
                  </a:rPr>
                  <a:t>Some isotopes are </a:t>
                </a:r>
                <a:r>
                  <a:rPr lang="en-US" i="1" dirty="0">
                    <a:latin typeface="Cambria Math" panose="02040503050406030204" pitchFamily="18" charset="0"/>
                  </a:rPr>
                  <a:t>unstable</a:t>
                </a:r>
                <a:r>
                  <a:rPr lang="en-US" dirty="0">
                    <a:latin typeface="Cambria Math" panose="02040503050406030204" pitchFamily="18" charset="0"/>
                  </a:rPr>
                  <a:t>, that is, they decay into other isotopes</a:t>
                </a:r>
              </a:p>
              <a:p>
                <a14:m>
                  <m:oMath xmlns:m="http://schemas.openxmlformats.org/officeDocument/2006/math">
                    <m:sPre>
                      <m:sPre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Pre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sPre>
                    <m:groupChr>
                      <m:groupChrPr>
                        <m:chr m:val="→"/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/>
                    </m:groupChr>
                    <m:sPre>
                      <m:sPre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Pre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He</m:t>
                        </m:r>
                      </m:e>
                    </m:sPre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l-GR">
                                <a:ea typeface="Cambria Math" panose="02040503050406030204" pitchFamily="18" charset="0"/>
                              </a:rPr>
                              <m:t>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e>
                    </m:acc>
                  </m:oMath>
                </a14:m>
                <a:endParaRPr lang="en-US" dirty="0"/>
              </a:p>
              <a:p>
                <a:r>
                  <a:rPr lang="en-US" dirty="0"/>
                  <a:t>A neutron turns into a proton, releasing a beta particle (electron)</a:t>
                </a:r>
              </a:p>
              <a:p>
                <a:pPr lvl="1"/>
                <a:r>
                  <a:rPr lang="en-US" dirty="0"/>
                  <a:t>Also an electron antineutrino 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panose="02040503050406030204" pitchFamily="18" charset="0"/>
                              </a:rPr>
                              <m:t>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), but that’s less important for nuclear physics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D1C5A45-C60E-454D-B222-9353713EA0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600202"/>
                <a:ext cx="4038600" cy="5257798"/>
              </a:xfrm>
              <a:blipFill>
                <a:blip r:embed="rId2"/>
                <a:stretch>
                  <a:fillRect l="-2719" t="-2088" r="-3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BDB76D71-36A8-452E-A959-115DCA56E275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904014"/>
            <a:ext cx="4038600" cy="191833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775316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A4859-989D-4938-BA79-09B7AB996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α</a:t>
            </a:r>
            <a:r>
              <a:rPr lang="en-US" dirty="0"/>
              <a:t> Decay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C03147C-1ED6-46D6-8447-EFE282579F71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Mostly occurs in large atoms</a:t>
                </a:r>
              </a:p>
              <a:p>
                <a:pPr lvl="1"/>
                <a:r>
                  <a:rPr lang="en-US" dirty="0"/>
                  <a:t>E.g., Polonium-210, Americium-241</a:t>
                </a:r>
              </a:p>
              <a:p>
                <a:r>
                  <a:rPr lang="en-US" dirty="0"/>
                  <a:t>2 protons &amp; 2 neutrons break off as an alpha particle</a:t>
                </a:r>
              </a:p>
              <a:p>
                <a:pPr lvl="1"/>
                <a:r>
                  <a:rPr lang="en-US" dirty="0"/>
                  <a:t>Element number -2, mass number -4</a:t>
                </a:r>
              </a:p>
              <a:p>
                <a:r>
                  <a:rPr lang="en-US" dirty="0"/>
                  <a:t>α particle =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Pre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He</m:t>
                        </m:r>
                      </m:e>
                    </m:sPre>
                  </m:oMath>
                </a14:m>
                <a:r>
                  <a:rPr lang="en-US" dirty="0"/>
                  <a:t> nucleus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C03147C-1ED6-46D6-8447-EFE282579F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2719" t="-1348" r="-2115" b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2" name="Picture 4">
            <a:extLst>
              <a:ext uri="{FF2B5EF4-FFF2-40B4-BE49-F238E27FC236}">
                <a16:creationId xmlns:a16="http://schemas.microsoft.com/office/drawing/2014/main" id="{6643E25E-79F9-4AC3-91B5-D0FEE7EE4E41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17" t="17790" r="1"/>
          <a:stretch/>
        </p:blipFill>
        <p:spPr bwMode="auto">
          <a:xfrm>
            <a:off x="73152" y="3099816"/>
            <a:ext cx="4422648" cy="173245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722228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2C41F-A380-4375-8A18-33D4F78D1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γ</a:t>
            </a:r>
            <a:r>
              <a:rPr lang="en-US" dirty="0"/>
              <a:t> Radiation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DF299-9CA0-4357-84E6-0EB68D3CD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u="sng" dirty="0"/>
              <a:t>Not</a:t>
            </a:r>
            <a:r>
              <a:rPr lang="en-US" dirty="0"/>
              <a:t> a particle like </a:t>
            </a:r>
            <a:r>
              <a:rPr lang="el-GR" dirty="0"/>
              <a:t>α</a:t>
            </a:r>
            <a:r>
              <a:rPr lang="en-US" dirty="0"/>
              <a:t> and </a:t>
            </a:r>
            <a:r>
              <a:rPr lang="el-GR" dirty="0"/>
              <a:t>β</a:t>
            </a:r>
            <a:endParaRPr lang="en-US" dirty="0"/>
          </a:p>
          <a:p>
            <a:r>
              <a:rPr lang="en-US" dirty="0"/>
              <a:t>Electromagnetic radiation</a:t>
            </a:r>
          </a:p>
          <a:p>
            <a:pPr lvl="1"/>
            <a:r>
              <a:rPr lang="en-US" dirty="0"/>
              <a:t>Like light, radio, etc.</a:t>
            </a:r>
          </a:p>
          <a:p>
            <a:r>
              <a:rPr lang="en-US" dirty="0"/>
              <a:t>Doesn’t transmute nucleus</a:t>
            </a:r>
          </a:p>
          <a:p>
            <a:r>
              <a:rPr lang="en-US" dirty="0"/>
              <a:t>Basically a way for atoms to get rid of extra energy</a:t>
            </a:r>
          </a:p>
          <a:p>
            <a:pPr lvl="1"/>
            <a:r>
              <a:rPr lang="en-US" dirty="0"/>
              <a:t>When atoms undergo decay, the products can end up in </a:t>
            </a:r>
            <a:r>
              <a:rPr lang="en-US" i="1" dirty="0"/>
              <a:t>excited</a:t>
            </a:r>
            <a:r>
              <a:rPr lang="en-US" dirty="0"/>
              <a:t> </a:t>
            </a:r>
            <a:r>
              <a:rPr lang="en-US" i="1" dirty="0"/>
              <a:t>states</a:t>
            </a:r>
            <a:r>
              <a:rPr lang="en-US" dirty="0"/>
              <a:t> (too much energy)</a:t>
            </a:r>
          </a:p>
          <a:p>
            <a:pPr lvl="1"/>
            <a:r>
              <a:rPr lang="en-US" dirty="0"/>
              <a:t>They can get rid of this energy by emitting </a:t>
            </a:r>
            <a:r>
              <a:rPr lang="el-GR" dirty="0"/>
              <a:t>γ</a:t>
            </a:r>
            <a:r>
              <a:rPr lang="en-US" dirty="0"/>
              <a:t> rays (get to </a:t>
            </a:r>
            <a:r>
              <a:rPr lang="en-US" i="1" dirty="0"/>
              <a:t>ground state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59055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3E6A5-6FA1-4E85-B8CC-D72916C4A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Radiation Penetration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13A9A23-A3C6-4EBB-80BE-54CBE9373CF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9242" y="1600200"/>
            <a:ext cx="3425515" cy="452596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421410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02C72-369A-463D-9C38-6C5539601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Half Life</a:t>
            </a:r>
          </a:p>
        </p:txBody>
      </p:sp>
      <p:grpSp>
        <p:nvGrpSpPr>
          <p:cNvPr id="483" name="Group 482">
            <a:extLst>
              <a:ext uri="{FF2B5EF4-FFF2-40B4-BE49-F238E27FC236}">
                <a16:creationId xmlns:a16="http://schemas.microsoft.com/office/drawing/2014/main" id="{273E1813-2D53-4954-9D64-FC24DF8FC8D6}"/>
              </a:ext>
            </a:extLst>
          </p:cNvPr>
          <p:cNvGrpSpPr/>
          <p:nvPr/>
        </p:nvGrpSpPr>
        <p:grpSpPr>
          <a:xfrm>
            <a:off x="2044258" y="2793892"/>
            <a:ext cx="5417763" cy="577180"/>
            <a:chOff x="2044258" y="2793892"/>
            <a:chExt cx="5417763" cy="577180"/>
          </a:xfrm>
        </p:grpSpPr>
        <p:grpSp>
          <p:nvGrpSpPr>
            <p:cNvPr id="374" name="Group 373">
              <a:extLst>
                <a:ext uri="{FF2B5EF4-FFF2-40B4-BE49-F238E27FC236}">
                  <a16:creationId xmlns:a16="http://schemas.microsoft.com/office/drawing/2014/main" id="{B28C2BA0-FEC7-4C0A-87F0-EAFF04D2D052}"/>
                </a:ext>
              </a:extLst>
            </p:cNvPr>
            <p:cNvGrpSpPr/>
            <p:nvPr/>
          </p:nvGrpSpPr>
          <p:grpSpPr>
            <a:xfrm>
              <a:off x="2044258" y="2793892"/>
              <a:ext cx="1527188" cy="561373"/>
              <a:chOff x="2044258" y="2793892"/>
              <a:chExt cx="1527188" cy="561373"/>
            </a:xfrm>
          </p:grpSpPr>
          <p:grpSp>
            <p:nvGrpSpPr>
              <p:cNvPr id="242" name="Group 241">
                <a:extLst>
                  <a:ext uri="{FF2B5EF4-FFF2-40B4-BE49-F238E27FC236}">
                    <a16:creationId xmlns:a16="http://schemas.microsoft.com/office/drawing/2014/main" id="{3E0CA797-540B-48F4-9BCE-69B34DE98E9C}"/>
                  </a:ext>
                </a:extLst>
              </p:cNvPr>
              <p:cNvGrpSpPr/>
              <p:nvPr/>
            </p:nvGrpSpPr>
            <p:grpSpPr>
              <a:xfrm>
                <a:off x="2429581" y="2793892"/>
                <a:ext cx="1141865" cy="561373"/>
                <a:chOff x="1311482" y="3392713"/>
                <a:chExt cx="1835416" cy="902343"/>
              </a:xfrm>
            </p:grpSpPr>
            <p:grpSp>
              <p:nvGrpSpPr>
                <p:cNvPr id="169" name="Group 168">
                  <a:extLst>
                    <a:ext uri="{FF2B5EF4-FFF2-40B4-BE49-F238E27FC236}">
                      <a16:creationId xmlns:a16="http://schemas.microsoft.com/office/drawing/2014/main" id="{62B88B3E-2491-4492-9534-707C29E9FF9C}"/>
                    </a:ext>
                  </a:extLst>
                </p:cNvPr>
                <p:cNvGrpSpPr/>
                <p:nvPr/>
              </p:nvGrpSpPr>
              <p:grpSpPr>
                <a:xfrm>
                  <a:off x="1311482" y="3392713"/>
                  <a:ext cx="1835416" cy="201168"/>
                  <a:chOff x="1371146" y="1417638"/>
                  <a:chExt cx="1835416" cy="201168"/>
                </a:xfrm>
              </p:grpSpPr>
              <p:sp>
                <p:nvSpPr>
                  <p:cNvPr id="233" name="Oval 232">
                    <a:extLst>
                      <a:ext uri="{FF2B5EF4-FFF2-40B4-BE49-F238E27FC236}">
                        <a16:creationId xmlns:a16="http://schemas.microsoft.com/office/drawing/2014/main" id="{F9A17EAC-3EC1-43DA-B30E-3D045660AD4E}"/>
                      </a:ext>
                    </a:extLst>
                  </p:cNvPr>
                  <p:cNvSpPr/>
                  <p:nvPr/>
                </p:nvSpPr>
                <p:spPr>
                  <a:xfrm>
                    <a:off x="1371146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4" name="Oval 233">
                    <a:extLst>
                      <a:ext uri="{FF2B5EF4-FFF2-40B4-BE49-F238E27FC236}">
                        <a16:creationId xmlns:a16="http://schemas.microsoft.com/office/drawing/2014/main" id="{45E59BBA-1630-4106-BF86-F69F86367D05}"/>
                      </a:ext>
                    </a:extLst>
                  </p:cNvPr>
                  <p:cNvSpPr/>
                  <p:nvPr/>
                </p:nvSpPr>
                <p:spPr>
                  <a:xfrm>
                    <a:off x="1604610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5" name="Oval 234">
                    <a:extLst>
                      <a:ext uri="{FF2B5EF4-FFF2-40B4-BE49-F238E27FC236}">
                        <a16:creationId xmlns:a16="http://schemas.microsoft.com/office/drawing/2014/main" id="{9D84BE0C-1EEA-4834-89EB-C3BD21E58FD3}"/>
                      </a:ext>
                    </a:extLst>
                  </p:cNvPr>
                  <p:cNvSpPr/>
                  <p:nvPr/>
                </p:nvSpPr>
                <p:spPr>
                  <a:xfrm>
                    <a:off x="1838074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6" name="Oval 235">
                    <a:extLst>
                      <a:ext uri="{FF2B5EF4-FFF2-40B4-BE49-F238E27FC236}">
                        <a16:creationId xmlns:a16="http://schemas.microsoft.com/office/drawing/2014/main" id="{4713A17D-7A28-4385-80D4-0D37C6B52CEF}"/>
                      </a:ext>
                    </a:extLst>
                  </p:cNvPr>
                  <p:cNvSpPr/>
                  <p:nvPr/>
                </p:nvSpPr>
                <p:spPr>
                  <a:xfrm>
                    <a:off x="2071538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7" name="Oval 236">
                    <a:extLst>
                      <a:ext uri="{FF2B5EF4-FFF2-40B4-BE49-F238E27FC236}">
                        <a16:creationId xmlns:a16="http://schemas.microsoft.com/office/drawing/2014/main" id="{E79B7F10-9993-4638-AF98-320CF55904FA}"/>
                      </a:ext>
                    </a:extLst>
                  </p:cNvPr>
                  <p:cNvSpPr/>
                  <p:nvPr/>
                </p:nvSpPr>
                <p:spPr>
                  <a:xfrm>
                    <a:off x="2305002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8" name="Oval 237">
                    <a:extLst>
                      <a:ext uri="{FF2B5EF4-FFF2-40B4-BE49-F238E27FC236}">
                        <a16:creationId xmlns:a16="http://schemas.microsoft.com/office/drawing/2014/main" id="{DBD85F7F-6F5D-4391-AA38-45EDB14F3610}"/>
                      </a:ext>
                    </a:extLst>
                  </p:cNvPr>
                  <p:cNvSpPr/>
                  <p:nvPr/>
                </p:nvSpPr>
                <p:spPr>
                  <a:xfrm>
                    <a:off x="2538466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9" name="Oval 238">
                    <a:extLst>
                      <a:ext uri="{FF2B5EF4-FFF2-40B4-BE49-F238E27FC236}">
                        <a16:creationId xmlns:a16="http://schemas.microsoft.com/office/drawing/2014/main" id="{FA316968-08D5-4567-984F-9F14F5910884}"/>
                      </a:ext>
                    </a:extLst>
                  </p:cNvPr>
                  <p:cNvSpPr/>
                  <p:nvPr/>
                </p:nvSpPr>
                <p:spPr>
                  <a:xfrm>
                    <a:off x="2771930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0" name="Oval 239">
                    <a:extLst>
                      <a:ext uri="{FF2B5EF4-FFF2-40B4-BE49-F238E27FC236}">
                        <a16:creationId xmlns:a16="http://schemas.microsoft.com/office/drawing/2014/main" id="{450EF538-0B81-43F2-A2C2-DB882EA893AF}"/>
                      </a:ext>
                    </a:extLst>
                  </p:cNvPr>
                  <p:cNvSpPr/>
                  <p:nvPr/>
                </p:nvSpPr>
                <p:spPr>
                  <a:xfrm>
                    <a:off x="3005394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70" name="Group 169">
                  <a:extLst>
                    <a:ext uri="{FF2B5EF4-FFF2-40B4-BE49-F238E27FC236}">
                      <a16:creationId xmlns:a16="http://schemas.microsoft.com/office/drawing/2014/main" id="{5AA34DD5-E715-432F-B92C-9AE0A1F048CA}"/>
                    </a:ext>
                  </a:extLst>
                </p:cNvPr>
                <p:cNvGrpSpPr/>
                <p:nvPr/>
              </p:nvGrpSpPr>
              <p:grpSpPr>
                <a:xfrm>
                  <a:off x="1311482" y="3626438"/>
                  <a:ext cx="1835416" cy="201168"/>
                  <a:chOff x="1371146" y="1417638"/>
                  <a:chExt cx="1835416" cy="201168"/>
                </a:xfrm>
              </p:grpSpPr>
              <p:sp>
                <p:nvSpPr>
                  <p:cNvPr id="225" name="Oval 224">
                    <a:extLst>
                      <a:ext uri="{FF2B5EF4-FFF2-40B4-BE49-F238E27FC236}">
                        <a16:creationId xmlns:a16="http://schemas.microsoft.com/office/drawing/2014/main" id="{19CFA6AA-1284-4FF9-A92C-C1207DD998E9}"/>
                      </a:ext>
                    </a:extLst>
                  </p:cNvPr>
                  <p:cNvSpPr/>
                  <p:nvPr/>
                </p:nvSpPr>
                <p:spPr>
                  <a:xfrm>
                    <a:off x="1371146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6" name="Oval 225">
                    <a:extLst>
                      <a:ext uri="{FF2B5EF4-FFF2-40B4-BE49-F238E27FC236}">
                        <a16:creationId xmlns:a16="http://schemas.microsoft.com/office/drawing/2014/main" id="{85F148AF-F5FF-46E9-8049-C2FAF9F728CA}"/>
                      </a:ext>
                    </a:extLst>
                  </p:cNvPr>
                  <p:cNvSpPr/>
                  <p:nvPr/>
                </p:nvSpPr>
                <p:spPr>
                  <a:xfrm>
                    <a:off x="1604610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7" name="Oval 226">
                    <a:extLst>
                      <a:ext uri="{FF2B5EF4-FFF2-40B4-BE49-F238E27FC236}">
                        <a16:creationId xmlns:a16="http://schemas.microsoft.com/office/drawing/2014/main" id="{8505E138-AF69-4473-B723-5FF265CF5868}"/>
                      </a:ext>
                    </a:extLst>
                  </p:cNvPr>
                  <p:cNvSpPr/>
                  <p:nvPr/>
                </p:nvSpPr>
                <p:spPr>
                  <a:xfrm>
                    <a:off x="1838074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8" name="Oval 227">
                    <a:extLst>
                      <a:ext uri="{FF2B5EF4-FFF2-40B4-BE49-F238E27FC236}">
                        <a16:creationId xmlns:a16="http://schemas.microsoft.com/office/drawing/2014/main" id="{B9C2E3C6-A089-4EB4-AFF5-9D78B1D2C3E9}"/>
                      </a:ext>
                    </a:extLst>
                  </p:cNvPr>
                  <p:cNvSpPr/>
                  <p:nvPr/>
                </p:nvSpPr>
                <p:spPr>
                  <a:xfrm>
                    <a:off x="2071538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9" name="Oval 228">
                    <a:extLst>
                      <a:ext uri="{FF2B5EF4-FFF2-40B4-BE49-F238E27FC236}">
                        <a16:creationId xmlns:a16="http://schemas.microsoft.com/office/drawing/2014/main" id="{845F3402-1242-4C6F-B670-D3AE24F33BD6}"/>
                      </a:ext>
                    </a:extLst>
                  </p:cNvPr>
                  <p:cNvSpPr/>
                  <p:nvPr/>
                </p:nvSpPr>
                <p:spPr>
                  <a:xfrm>
                    <a:off x="2305002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0" name="Oval 229">
                    <a:extLst>
                      <a:ext uri="{FF2B5EF4-FFF2-40B4-BE49-F238E27FC236}">
                        <a16:creationId xmlns:a16="http://schemas.microsoft.com/office/drawing/2014/main" id="{555D03BA-DD31-4808-8210-C50D6DA01BCC}"/>
                      </a:ext>
                    </a:extLst>
                  </p:cNvPr>
                  <p:cNvSpPr/>
                  <p:nvPr/>
                </p:nvSpPr>
                <p:spPr>
                  <a:xfrm>
                    <a:off x="2538466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1" name="Oval 230">
                    <a:extLst>
                      <a:ext uri="{FF2B5EF4-FFF2-40B4-BE49-F238E27FC236}">
                        <a16:creationId xmlns:a16="http://schemas.microsoft.com/office/drawing/2014/main" id="{6807CA7D-66A3-4F2E-B1E8-933E46824EDF}"/>
                      </a:ext>
                    </a:extLst>
                  </p:cNvPr>
                  <p:cNvSpPr/>
                  <p:nvPr/>
                </p:nvSpPr>
                <p:spPr>
                  <a:xfrm>
                    <a:off x="2771930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2" name="Oval 231">
                    <a:extLst>
                      <a:ext uri="{FF2B5EF4-FFF2-40B4-BE49-F238E27FC236}">
                        <a16:creationId xmlns:a16="http://schemas.microsoft.com/office/drawing/2014/main" id="{1DA2A329-0302-45DD-B55A-A18CCBB8A8B2}"/>
                      </a:ext>
                    </a:extLst>
                  </p:cNvPr>
                  <p:cNvSpPr/>
                  <p:nvPr/>
                </p:nvSpPr>
                <p:spPr>
                  <a:xfrm>
                    <a:off x="3005394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71" name="Group 170">
                  <a:extLst>
                    <a:ext uri="{FF2B5EF4-FFF2-40B4-BE49-F238E27FC236}">
                      <a16:creationId xmlns:a16="http://schemas.microsoft.com/office/drawing/2014/main" id="{8CF6A4FD-8824-4D2C-B1AB-521F0A399AE4}"/>
                    </a:ext>
                  </a:extLst>
                </p:cNvPr>
                <p:cNvGrpSpPr/>
                <p:nvPr/>
              </p:nvGrpSpPr>
              <p:grpSpPr>
                <a:xfrm>
                  <a:off x="1311482" y="3860163"/>
                  <a:ext cx="1835416" cy="201168"/>
                  <a:chOff x="1371146" y="1417638"/>
                  <a:chExt cx="1835416" cy="201168"/>
                </a:xfrm>
              </p:grpSpPr>
              <p:sp>
                <p:nvSpPr>
                  <p:cNvPr id="217" name="Oval 216">
                    <a:extLst>
                      <a:ext uri="{FF2B5EF4-FFF2-40B4-BE49-F238E27FC236}">
                        <a16:creationId xmlns:a16="http://schemas.microsoft.com/office/drawing/2014/main" id="{CF6A26C8-7611-45BC-9BE8-FE3A2187B066}"/>
                      </a:ext>
                    </a:extLst>
                  </p:cNvPr>
                  <p:cNvSpPr/>
                  <p:nvPr/>
                </p:nvSpPr>
                <p:spPr>
                  <a:xfrm>
                    <a:off x="1371146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8" name="Oval 217">
                    <a:extLst>
                      <a:ext uri="{FF2B5EF4-FFF2-40B4-BE49-F238E27FC236}">
                        <a16:creationId xmlns:a16="http://schemas.microsoft.com/office/drawing/2014/main" id="{CAA8F76D-179B-4CF1-92CC-0D3CBAEB4A24}"/>
                      </a:ext>
                    </a:extLst>
                  </p:cNvPr>
                  <p:cNvSpPr/>
                  <p:nvPr/>
                </p:nvSpPr>
                <p:spPr>
                  <a:xfrm>
                    <a:off x="1604610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9" name="Oval 218">
                    <a:extLst>
                      <a:ext uri="{FF2B5EF4-FFF2-40B4-BE49-F238E27FC236}">
                        <a16:creationId xmlns:a16="http://schemas.microsoft.com/office/drawing/2014/main" id="{3C836D31-8428-4863-A555-F77E753DBB74}"/>
                      </a:ext>
                    </a:extLst>
                  </p:cNvPr>
                  <p:cNvSpPr/>
                  <p:nvPr/>
                </p:nvSpPr>
                <p:spPr>
                  <a:xfrm>
                    <a:off x="1838074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0" name="Oval 219">
                    <a:extLst>
                      <a:ext uri="{FF2B5EF4-FFF2-40B4-BE49-F238E27FC236}">
                        <a16:creationId xmlns:a16="http://schemas.microsoft.com/office/drawing/2014/main" id="{517FC2D9-0C60-485A-995B-B073B628B8A7}"/>
                      </a:ext>
                    </a:extLst>
                  </p:cNvPr>
                  <p:cNvSpPr/>
                  <p:nvPr/>
                </p:nvSpPr>
                <p:spPr>
                  <a:xfrm>
                    <a:off x="2071538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1" name="Oval 220">
                    <a:extLst>
                      <a:ext uri="{FF2B5EF4-FFF2-40B4-BE49-F238E27FC236}">
                        <a16:creationId xmlns:a16="http://schemas.microsoft.com/office/drawing/2014/main" id="{CA24CB07-2609-43C0-96C2-24810A10550F}"/>
                      </a:ext>
                    </a:extLst>
                  </p:cNvPr>
                  <p:cNvSpPr/>
                  <p:nvPr/>
                </p:nvSpPr>
                <p:spPr>
                  <a:xfrm>
                    <a:off x="2305002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2" name="Oval 221">
                    <a:extLst>
                      <a:ext uri="{FF2B5EF4-FFF2-40B4-BE49-F238E27FC236}">
                        <a16:creationId xmlns:a16="http://schemas.microsoft.com/office/drawing/2014/main" id="{5AFADD6E-3FD4-4D92-BA0A-7BD5AC3D1283}"/>
                      </a:ext>
                    </a:extLst>
                  </p:cNvPr>
                  <p:cNvSpPr/>
                  <p:nvPr/>
                </p:nvSpPr>
                <p:spPr>
                  <a:xfrm>
                    <a:off x="2538466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3" name="Oval 222">
                    <a:extLst>
                      <a:ext uri="{FF2B5EF4-FFF2-40B4-BE49-F238E27FC236}">
                        <a16:creationId xmlns:a16="http://schemas.microsoft.com/office/drawing/2014/main" id="{5C75728A-47E4-4579-8EBB-C290C697DDE1}"/>
                      </a:ext>
                    </a:extLst>
                  </p:cNvPr>
                  <p:cNvSpPr/>
                  <p:nvPr/>
                </p:nvSpPr>
                <p:spPr>
                  <a:xfrm>
                    <a:off x="2771930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4" name="Oval 223">
                    <a:extLst>
                      <a:ext uri="{FF2B5EF4-FFF2-40B4-BE49-F238E27FC236}">
                        <a16:creationId xmlns:a16="http://schemas.microsoft.com/office/drawing/2014/main" id="{AED0A7A1-6C21-44F3-8AE7-9B0101F6209E}"/>
                      </a:ext>
                    </a:extLst>
                  </p:cNvPr>
                  <p:cNvSpPr/>
                  <p:nvPr/>
                </p:nvSpPr>
                <p:spPr>
                  <a:xfrm>
                    <a:off x="3005394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72" name="Group 171">
                  <a:extLst>
                    <a:ext uri="{FF2B5EF4-FFF2-40B4-BE49-F238E27FC236}">
                      <a16:creationId xmlns:a16="http://schemas.microsoft.com/office/drawing/2014/main" id="{F26A9213-8DD6-4855-8B5E-467D7A6FE901}"/>
                    </a:ext>
                  </a:extLst>
                </p:cNvPr>
                <p:cNvGrpSpPr/>
                <p:nvPr/>
              </p:nvGrpSpPr>
              <p:grpSpPr>
                <a:xfrm>
                  <a:off x="1311482" y="4093888"/>
                  <a:ext cx="1835416" cy="201168"/>
                  <a:chOff x="1371146" y="1417638"/>
                  <a:chExt cx="1835416" cy="201168"/>
                </a:xfrm>
              </p:grpSpPr>
              <p:sp>
                <p:nvSpPr>
                  <p:cNvPr id="209" name="Oval 208">
                    <a:extLst>
                      <a:ext uri="{FF2B5EF4-FFF2-40B4-BE49-F238E27FC236}">
                        <a16:creationId xmlns:a16="http://schemas.microsoft.com/office/drawing/2014/main" id="{C3F1D2BE-F382-4B99-B0D8-7B4560226539}"/>
                      </a:ext>
                    </a:extLst>
                  </p:cNvPr>
                  <p:cNvSpPr/>
                  <p:nvPr/>
                </p:nvSpPr>
                <p:spPr>
                  <a:xfrm>
                    <a:off x="1371146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0" name="Oval 209">
                    <a:extLst>
                      <a:ext uri="{FF2B5EF4-FFF2-40B4-BE49-F238E27FC236}">
                        <a16:creationId xmlns:a16="http://schemas.microsoft.com/office/drawing/2014/main" id="{DA5334D4-17AD-4553-88B5-C15BAD4D1042}"/>
                      </a:ext>
                    </a:extLst>
                  </p:cNvPr>
                  <p:cNvSpPr/>
                  <p:nvPr/>
                </p:nvSpPr>
                <p:spPr>
                  <a:xfrm>
                    <a:off x="1604610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1" name="Oval 210">
                    <a:extLst>
                      <a:ext uri="{FF2B5EF4-FFF2-40B4-BE49-F238E27FC236}">
                        <a16:creationId xmlns:a16="http://schemas.microsoft.com/office/drawing/2014/main" id="{F1F4B126-69FD-4606-B371-203E22C084A0}"/>
                      </a:ext>
                    </a:extLst>
                  </p:cNvPr>
                  <p:cNvSpPr/>
                  <p:nvPr/>
                </p:nvSpPr>
                <p:spPr>
                  <a:xfrm>
                    <a:off x="1838074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2" name="Oval 211">
                    <a:extLst>
                      <a:ext uri="{FF2B5EF4-FFF2-40B4-BE49-F238E27FC236}">
                        <a16:creationId xmlns:a16="http://schemas.microsoft.com/office/drawing/2014/main" id="{989E4654-44A9-4E61-B3E8-9E5EE34B754F}"/>
                      </a:ext>
                    </a:extLst>
                  </p:cNvPr>
                  <p:cNvSpPr/>
                  <p:nvPr/>
                </p:nvSpPr>
                <p:spPr>
                  <a:xfrm>
                    <a:off x="2071538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3" name="Oval 212">
                    <a:extLst>
                      <a:ext uri="{FF2B5EF4-FFF2-40B4-BE49-F238E27FC236}">
                        <a16:creationId xmlns:a16="http://schemas.microsoft.com/office/drawing/2014/main" id="{EB732B69-2272-41E1-BC83-F6907F81B93A}"/>
                      </a:ext>
                    </a:extLst>
                  </p:cNvPr>
                  <p:cNvSpPr/>
                  <p:nvPr/>
                </p:nvSpPr>
                <p:spPr>
                  <a:xfrm>
                    <a:off x="2305002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4" name="Oval 213">
                    <a:extLst>
                      <a:ext uri="{FF2B5EF4-FFF2-40B4-BE49-F238E27FC236}">
                        <a16:creationId xmlns:a16="http://schemas.microsoft.com/office/drawing/2014/main" id="{3F5FFC12-44BF-4F85-B9A5-2C62071E2674}"/>
                      </a:ext>
                    </a:extLst>
                  </p:cNvPr>
                  <p:cNvSpPr/>
                  <p:nvPr/>
                </p:nvSpPr>
                <p:spPr>
                  <a:xfrm>
                    <a:off x="2538466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5" name="Oval 214">
                    <a:extLst>
                      <a:ext uri="{FF2B5EF4-FFF2-40B4-BE49-F238E27FC236}">
                        <a16:creationId xmlns:a16="http://schemas.microsoft.com/office/drawing/2014/main" id="{3B465D79-BF3F-4137-A875-8760F5E7F2FC}"/>
                      </a:ext>
                    </a:extLst>
                  </p:cNvPr>
                  <p:cNvSpPr/>
                  <p:nvPr/>
                </p:nvSpPr>
                <p:spPr>
                  <a:xfrm>
                    <a:off x="2771930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6" name="Oval 215">
                    <a:extLst>
                      <a:ext uri="{FF2B5EF4-FFF2-40B4-BE49-F238E27FC236}">
                        <a16:creationId xmlns:a16="http://schemas.microsoft.com/office/drawing/2014/main" id="{5F929E64-48B7-4256-B8EA-2F584AB2024F}"/>
                      </a:ext>
                    </a:extLst>
                  </p:cNvPr>
                  <p:cNvSpPr/>
                  <p:nvPr/>
                </p:nvSpPr>
                <p:spPr>
                  <a:xfrm>
                    <a:off x="3005394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272" name="TextBox 271">
                <a:extLst>
                  <a:ext uri="{FF2B5EF4-FFF2-40B4-BE49-F238E27FC236}">
                    <a16:creationId xmlns:a16="http://schemas.microsoft.com/office/drawing/2014/main" id="{D74EF248-7CC9-4854-B7CC-463E81A36094}"/>
                  </a:ext>
                </a:extLst>
              </p:cNvPr>
              <p:cNvSpPr txBox="1"/>
              <p:nvPr/>
            </p:nvSpPr>
            <p:spPr>
              <a:xfrm>
                <a:off x="2044258" y="2879065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FF00"/>
                    </a:solidFill>
                  </a:rPr>
                  <a:t>32</a:t>
                </a:r>
              </a:p>
            </p:txBody>
          </p:sp>
        </p:grpSp>
        <p:grpSp>
          <p:nvGrpSpPr>
            <p:cNvPr id="370" name="Group 369">
              <a:extLst>
                <a:ext uri="{FF2B5EF4-FFF2-40B4-BE49-F238E27FC236}">
                  <a16:creationId xmlns:a16="http://schemas.microsoft.com/office/drawing/2014/main" id="{4B810C23-0CB2-4997-832F-0A8D02A597FE}"/>
                </a:ext>
              </a:extLst>
            </p:cNvPr>
            <p:cNvGrpSpPr/>
            <p:nvPr/>
          </p:nvGrpSpPr>
          <p:grpSpPr>
            <a:xfrm>
              <a:off x="5934833" y="2799951"/>
              <a:ext cx="1527188" cy="571121"/>
              <a:chOff x="5934833" y="2799951"/>
              <a:chExt cx="1527188" cy="571121"/>
            </a:xfrm>
          </p:grpSpPr>
          <p:grpSp>
            <p:nvGrpSpPr>
              <p:cNvPr id="270" name="Group 269">
                <a:extLst>
                  <a:ext uri="{FF2B5EF4-FFF2-40B4-BE49-F238E27FC236}">
                    <a16:creationId xmlns:a16="http://schemas.microsoft.com/office/drawing/2014/main" id="{466E204A-5F3C-4EA9-ABD9-3C12A4250252}"/>
                  </a:ext>
                </a:extLst>
              </p:cNvPr>
              <p:cNvGrpSpPr/>
              <p:nvPr/>
            </p:nvGrpSpPr>
            <p:grpSpPr>
              <a:xfrm>
                <a:off x="5934833" y="2799951"/>
                <a:ext cx="1135024" cy="571121"/>
                <a:chOff x="6125896" y="2109125"/>
                <a:chExt cx="1835416" cy="923544"/>
              </a:xfrm>
            </p:grpSpPr>
            <p:grpSp>
              <p:nvGrpSpPr>
                <p:cNvPr id="95" name="Group 94">
                  <a:extLst>
                    <a:ext uri="{FF2B5EF4-FFF2-40B4-BE49-F238E27FC236}">
                      <a16:creationId xmlns:a16="http://schemas.microsoft.com/office/drawing/2014/main" id="{3A22E2B3-3AB3-47AC-880C-3E75416528B0}"/>
                    </a:ext>
                  </a:extLst>
                </p:cNvPr>
                <p:cNvGrpSpPr/>
                <p:nvPr/>
              </p:nvGrpSpPr>
              <p:grpSpPr>
                <a:xfrm>
                  <a:off x="6125896" y="2109125"/>
                  <a:ext cx="1835416" cy="201168"/>
                  <a:chOff x="1371146" y="1417638"/>
                  <a:chExt cx="1835416" cy="201168"/>
                </a:xfrm>
              </p:grpSpPr>
              <p:sp>
                <p:nvSpPr>
                  <p:cNvPr id="96" name="Oval 95">
                    <a:extLst>
                      <a:ext uri="{FF2B5EF4-FFF2-40B4-BE49-F238E27FC236}">
                        <a16:creationId xmlns:a16="http://schemas.microsoft.com/office/drawing/2014/main" id="{9F2135F1-79B4-4BA6-9521-1748DEB606A6}"/>
                      </a:ext>
                    </a:extLst>
                  </p:cNvPr>
                  <p:cNvSpPr/>
                  <p:nvPr/>
                </p:nvSpPr>
                <p:spPr>
                  <a:xfrm>
                    <a:off x="1371146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7" name="Oval 96">
                    <a:extLst>
                      <a:ext uri="{FF2B5EF4-FFF2-40B4-BE49-F238E27FC236}">
                        <a16:creationId xmlns:a16="http://schemas.microsoft.com/office/drawing/2014/main" id="{6A3F798B-7B1E-4E19-A1F1-703B701BAE83}"/>
                      </a:ext>
                    </a:extLst>
                  </p:cNvPr>
                  <p:cNvSpPr/>
                  <p:nvPr/>
                </p:nvSpPr>
                <p:spPr>
                  <a:xfrm>
                    <a:off x="1604610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8" name="Oval 97">
                    <a:extLst>
                      <a:ext uri="{FF2B5EF4-FFF2-40B4-BE49-F238E27FC236}">
                        <a16:creationId xmlns:a16="http://schemas.microsoft.com/office/drawing/2014/main" id="{ACF3242E-180C-4134-A9EE-7278D5453D39}"/>
                      </a:ext>
                    </a:extLst>
                  </p:cNvPr>
                  <p:cNvSpPr/>
                  <p:nvPr/>
                </p:nvSpPr>
                <p:spPr>
                  <a:xfrm>
                    <a:off x="1838074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9" name="Oval 98">
                    <a:extLst>
                      <a:ext uri="{FF2B5EF4-FFF2-40B4-BE49-F238E27FC236}">
                        <a16:creationId xmlns:a16="http://schemas.microsoft.com/office/drawing/2014/main" id="{E2B8FB16-D1D6-42B3-9545-AF7AABD0A0BA}"/>
                      </a:ext>
                    </a:extLst>
                  </p:cNvPr>
                  <p:cNvSpPr/>
                  <p:nvPr/>
                </p:nvSpPr>
                <p:spPr>
                  <a:xfrm>
                    <a:off x="2071538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0" name="Oval 99">
                    <a:extLst>
                      <a:ext uri="{FF2B5EF4-FFF2-40B4-BE49-F238E27FC236}">
                        <a16:creationId xmlns:a16="http://schemas.microsoft.com/office/drawing/2014/main" id="{4983D2B8-E6A3-4850-922E-0319DDDD1CED}"/>
                      </a:ext>
                    </a:extLst>
                  </p:cNvPr>
                  <p:cNvSpPr/>
                  <p:nvPr/>
                </p:nvSpPr>
                <p:spPr>
                  <a:xfrm>
                    <a:off x="2305002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1" name="Oval 100">
                    <a:extLst>
                      <a:ext uri="{FF2B5EF4-FFF2-40B4-BE49-F238E27FC236}">
                        <a16:creationId xmlns:a16="http://schemas.microsoft.com/office/drawing/2014/main" id="{0CA38239-F6D7-4E7B-836B-70D7243C3A28}"/>
                      </a:ext>
                    </a:extLst>
                  </p:cNvPr>
                  <p:cNvSpPr/>
                  <p:nvPr/>
                </p:nvSpPr>
                <p:spPr>
                  <a:xfrm>
                    <a:off x="2538466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2" name="Oval 101">
                    <a:extLst>
                      <a:ext uri="{FF2B5EF4-FFF2-40B4-BE49-F238E27FC236}">
                        <a16:creationId xmlns:a16="http://schemas.microsoft.com/office/drawing/2014/main" id="{BD82BE26-F463-4221-9692-7B9915F0AA0E}"/>
                      </a:ext>
                    </a:extLst>
                  </p:cNvPr>
                  <p:cNvSpPr/>
                  <p:nvPr/>
                </p:nvSpPr>
                <p:spPr>
                  <a:xfrm>
                    <a:off x="2771930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3" name="Oval 102">
                    <a:extLst>
                      <a:ext uri="{FF2B5EF4-FFF2-40B4-BE49-F238E27FC236}">
                        <a16:creationId xmlns:a16="http://schemas.microsoft.com/office/drawing/2014/main" id="{31343C98-701D-4F7C-920D-E25F655CC3AD}"/>
                      </a:ext>
                    </a:extLst>
                  </p:cNvPr>
                  <p:cNvSpPr/>
                  <p:nvPr/>
                </p:nvSpPr>
                <p:spPr>
                  <a:xfrm>
                    <a:off x="3005394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43" name="Group 242">
                  <a:extLst>
                    <a:ext uri="{FF2B5EF4-FFF2-40B4-BE49-F238E27FC236}">
                      <a16:creationId xmlns:a16="http://schemas.microsoft.com/office/drawing/2014/main" id="{D1578A62-7EB3-4273-99F1-7864363118DA}"/>
                    </a:ext>
                  </a:extLst>
                </p:cNvPr>
                <p:cNvGrpSpPr/>
                <p:nvPr/>
              </p:nvGrpSpPr>
              <p:grpSpPr>
                <a:xfrm>
                  <a:off x="6125896" y="2349917"/>
                  <a:ext cx="1835416" cy="201168"/>
                  <a:chOff x="1371146" y="1417638"/>
                  <a:chExt cx="1835416" cy="201168"/>
                </a:xfrm>
              </p:grpSpPr>
              <p:sp>
                <p:nvSpPr>
                  <p:cNvPr id="244" name="Oval 243">
                    <a:extLst>
                      <a:ext uri="{FF2B5EF4-FFF2-40B4-BE49-F238E27FC236}">
                        <a16:creationId xmlns:a16="http://schemas.microsoft.com/office/drawing/2014/main" id="{933C23F1-6993-4FAB-8D17-3BF408C85B53}"/>
                      </a:ext>
                    </a:extLst>
                  </p:cNvPr>
                  <p:cNvSpPr/>
                  <p:nvPr/>
                </p:nvSpPr>
                <p:spPr>
                  <a:xfrm>
                    <a:off x="1371146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5" name="Oval 244">
                    <a:extLst>
                      <a:ext uri="{FF2B5EF4-FFF2-40B4-BE49-F238E27FC236}">
                        <a16:creationId xmlns:a16="http://schemas.microsoft.com/office/drawing/2014/main" id="{474D9FFA-0B09-46A0-A6EE-7C34843707DD}"/>
                      </a:ext>
                    </a:extLst>
                  </p:cNvPr>
                  <p:cNvSpPr/>
                  <p:nvPr/>
                </p:nvSpPr>
                <p:spPr>
                  <a:xfrm>
                    <a:off x="1604610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6" name="Oval 245">
                    <a:extLst>
                      <a:ext uri="{FF2B5EF4-FFF2-40B4-BE49-F238E27FC236}">
                        <a16:creationId xmlns:a16="http://schemas.microsoft.com/office/drawing/2014/main" id="{EC4E05BE-A897-46F7-A135-A9AD195426DC}"/>
                      </a:ext>
                    </a:extLst>
                  </p:cNvPr>
                  <p:cNvSpPr/>
                  <p:nvPr/>
                </p:nvSpPr>
                <p:spPr>
                  <a:xfrm>
                    <a:off x="1838074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7" name="Oval 246">
                    <a:extLst>
                      <a:ext uri="{FF2B5EF4-FFF2-40B4-BE49-F238E27FC236}">
                        <a16:creationId xmlns:a16="http://schemas.microsoft.com/office/drawing/2014/main" id="{6F5A697A-24A1-45C2-A1C3-98013673E61A}"/>
                      </a:ext>
                    </a:extLst>
                  </p:cNvPr>
                  <p:cNvSpPr/>
                  <p:nvPr/>
                </p:nvSpPr>
                <p:spPr>
                  <a:xfrm>
                    <a:off x="2071538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8" name="Oval 247">
                    <a:extLst>
                      <a:ext uri="{FF2B5EF4-FFF2-40B4-BE49-F238E27FC236}">
                        <a16:creationId xmlns:a16="http://schemas.microsoft.com/office/drawing/2014/main" id="{36D6F6F2-B05C-48A6-A2F7-BAFD6F5439FE}"/>
                      </a:ext>
                    </a:extLst>
                  </p:cNvPr>
                  <p:cNvSpPr/>
                  <p:nvPr/>
                </p:nvSpPr>
                <p:spPr>
                  <a:xfrm>
                    <a:off x="2305002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9" name="Oval 248">
                    <a:extLst>
                      <a:ext uri="{FF2B5EF4-FFF2-40B4-BE49-F238E27FC236}">
                        <a16:creationId xmlns:a16="http://schemas.microsoft.com/office/drawing/2014/main" id="{BD8D59B8-9537-4976-8D22-477CD40B41DA}"/>
                      </a:ext>
                    </a:extLst>
                  </p:cNvPr>
                  <p:cNvSpPr/>
                  <p:nvPr/>
                </p:nvSpPr>
                <p:spPr>
                  <a:xfrm>
                    <a:off x="2538466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0" name="Oval 249">
                    <a:extLst>
                      <a:ext uri="{FF2B5EF4-FFF2-40B4-BE49-F238E27FC236}">
                        <a16:creationId xmlns:a16="http://schemas.microsoft.com/office/drawing/2014/main" id="{DBFDD56C-9726-4908-87E8-90B3B63B131A}"/>
                      </a:ext>
                    </a:extLst>
                  </p:cNvPr>
                  <p:cNvSpPr/>
                  <p:nvPr/>
                </p:nvSpPr>
                <p:spPr>
                  <a:xfrm>
                    <a:off x="2771930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1" name="Oval 250">
                    <a:extLst>
                      <a:ext uri="{FF2B5EF4-FFF2-40B4-BE49-F238E27FC236}">
                        <a16:creationId xmlns:a16="http://schemas.microsoft.com/office/drawing/2014/main" id="{9D7795E2-FB26-4EAF-B87C-E72E4AC24208}"/>
                      </a:ext>
                    </a:extLst>
                  </p:cNvPr>
                  <p:cNvSpPr/>
                  <p:nvPr/>
                </p:nvSpPr>
                <p:spPr>
                  <a:xfrm>
                    <a:off x="3005394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52" name="Group 251">
                  <a:extLst>
                    <a:ext uri="{FF2B5EF4-FFF2-40B4-BE49-F238E27FC236}">
                      <a16:creationId xmlns:a16="http://schemas.microsoft.com/office/drawing/2014/main" id="{B4E5EDB2-C4C1-4511-A0E1-F8FF2872FBF8}"/>
                    </a:ext>
                  </a:extLst>
                </p:cNvPr>
                <p:cNvGrpSpPr/>
                <p:nvPr/>
              </p:nvGrpSpPr>
              <p:grpSpPr>
                <a:xfrm>
                  <a:off x="6125896" y="2590709"/>
                  <a:ext cx="1835416" cy="201168"/>
                  <a:chOff x="1371146" y="1417638"/>
                  <a:chExt cx="1835416" cy="201168"/>
                </a:xfrm>
              </p:grpSpPr>
              <p:sp>
                <p:nvSpPr>
                  <p:cNvPr id="253" name="Oval 252">
                    <a:extLst>
                      <a:ext uri="{FF2B5EF4-FFF2-40B4-BE49-F238E27FC236}">
                        <a16:creationId xmlns:a16="http://schemas.microsoft.com/office/drawing/2014/main" id="{25D65016-B3F6-4F9F-9B5D-5CCB8CF7883A}"/>
                      </a:ext>
                    </a:extLst>
                  </p:cNvPr>
                  <p:cNvSpPr/>
                  <p:nvPr/>
                </p:nvSpPr>
                <p:spPr>
                  <a:xfrm>
                    <a:off x="1371146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4" name="Oval 253">
                    <a:extLst>
                      <a:ext uri="{FF2B5EF4-FFF2-40B4-BE49-F238E27FC236}">
                        <a16:creationId xmlns:a16="http://schemas.microsoft.com/office/drawing/2014/main" id="{2782BD46-6019-4C86-A8EF-9DF547A6CA05}"/>
                      </a:ext>
                    </a:extLst>
                  </p:cNvPr>
                  <p:cNvSpPr/>
                  <p:nvPr/>
                </p:nvSpPr>
                <p:spPr>
                  <a:xfrm>
                    <a:off x="1604610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5" name="Oval 254">
                    <a:extLst>
                      <a:ext uri="{FF2B5EF4-FFF2-40B4-BE49-F238E27FC236}">
                        <a16:creationId xmlns:a16="http://schemas.microsoft.com/office/drawing/2014/main" id="{432D97F8-3AAE-43E4-A792-72CE7D5F2FBC}"/>
                      </a:ext>
                    </a:extLst>
                  </p:cNvPr>
                  <p:cNvSpPr/>
                  <p:nvPr/>
                </p:nvSpPr>
                <p:spPr>
                  <a:xfrm>
                    <a:off x="1838074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6" name="Oval 255">
                    <a:extLst>
                      <a:ext uri="{FF2B5EF4-FFF2-40B4-BE49-F238E27FC236}">
                        <a16:creationId xmlns:a16="http://schemas.microsoft.com/office/drawing/2014/main" id="{3000389A-893B-4E49-9C05-DDBC4E24659C}"/>
                      </a:ext>
                    </a:extLst>
                  </p:cNvPr>
                  <p:cNvSpPr/>
                  <p:nvPr/>
                </p:nvSpPr>
                <p:spPr>
                  <a:xfrm>
                    <a:off x="2071538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7" name="Oval 256">
                    <a:extLst>
                      <a:ext uri="{FF2B5EF4-FFF2-40B4-BE49-F238E27FC236}">
                        <a16:creationId xmlns:a16="http://schemas.microsoft.com/office/drawing/2014/main" id="{28637287-83FD-46D9-8679-B24A97035DB8}"/>
                      </a:ext>
                    </a:extLst>
                  </p:cNvPr>
                  <p:cNvSpPr/>
                  <p:nvPr/>
                </p:nvSpPr>
                <p:spPr>
                  <a:xfrm>
                    <a:off x="2305002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8" name="Oval 257">
                    <a:extLst>
                      <a:ext uri="{FF2B5EF4-FFF2-40B4-BE49-F238E27FC236}">
                        <a16:creationId xmlns:a16="http://schemas.microsoft.com/office/drawing/2014/main" id="{996F2987-ED24-447B-B81F-994C7AE494F9}"/>
                      </a:ext>
                    </a:extLst>
                  </p:cNvPr>
                  <p:cNvSpPr/>
                  <p:nvPr/>
                </p:nvSpPr>
                <p:spPr>
                  <a:xfrm>
                    <a:off x="2538466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9" name="Oval 258">
                    <a:extLst>
                      <a:ext uri="{FF2B5EF4-FFF2-40B4-BE49-F238E27FC236}">
                        <a16:creationId xmlns:a16="http://schemas.microsoft.com/office/drawing/2014/main" id="{72E435EF-BC62-48B7-BA9A-5B652AB7BF8E}"/>
                      </a:ext>
                    </a:extLst>
                  </p:cNvPr>
                  <p:cNvSpPr/>
                  <p:nvPr/>
                </p:nvSpPr>
                <p:spPr>
                  <a:xfrm>
                    <a:off x="2771930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0" name="Oval 259">
                    <a:extLst>
                      <a:ext uri="{FF2B5EF4-FFF2-40B4-BE49-F238E27FC236}">
                        <a16:creationId xmlns:a16="http://schemas.microsoft.com/office/drawing/2014/main" id="{2438F8F8-5E65-4B71-A667-11BB6D139AD5}"/>
                      </a:ext>
                    </a:extLst>
                  </p:cNvPr>
                  <p:cNvSpPr/>
                  <p:nvPr/>
                </p:nvSpPr>
                <p:spPr>
                  <a:xfrm>
                    <a:off x="3005394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61" name="Group 260">
                  <a:extLst>
                    <a:ext uri="{FF2B5EF4-FFF2-40B4-BE49-F238E27FC236}">
                      <a16:creationId xmlns:a16="http://schemas.microsoft.com/office/drawing/2014/main" id="{2986C2B8-F389-4551-99B5-960FE27E9E5A}"/>
                    </a:ext>
                  </a:extLst>
                </p:cNvPr>
                <p:cNvGrpSpPr/>
                <p:nvPr/>
              </p:nvGrpSpPr>
              <p:grpSpPr>
                <a:xfrm>
                  <a:off x="6125896" y="2831501"/>
                  <a:ext cx="1835416" cy="201168"/>
                  <a:chOff x="1371146" y="1417638"/>
                  <a:chExt cx="1835416" cy="201168"/>
                </a:xfrm>
              </p:grpSpPr>
              <p:sp>
                <p:nvSpPr>
                  <p:cNvPr id="262" name="Oval 261">
                    <a:extLst>
                      <a:ext uri="{FF2B5EF4-FFF2-40B4-BE49-F238E27FC236}">
                        <a16:creationId xmlns:a16="http://schemas.microsoft.com/office/drawing/2014/main" id="{98E3EFA4-9985-468D-A78A-0BCF08C7E9DB}"/>
                      </a:ext>
                    </a:extLst>
                  </p:cNvPr>
                  <p:cNvSpPr/>
                  <p:nvPr/>
                </p:nvSpPr>
                <p:spPr>
                  <a:xfrm>
                    <a:off x="1371146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3" name="Oval 262">
                    <a:extLst>
                      <a:ext uri="{FF2B5EF4-FFF2-40B4-BE49-F238E27FC236}">
                        <a16:creationId xmlns:a16="http://schemas.microsoft.com/office/drawing/2014/main" id="{A322832B-8E9E-4142-A449-9B4DFFE40897}"/>
                      </a:ext>
                    </a:extLst>
                  </p:cNvPr>
                  <p:cNvSpPr/>
                  <p:nvPr/>
                </p:nvSpPr>
                <p:spPr>
                  <a:xfrm>
                    <a:off x="1604610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4" name="Oval 263">
                    <a:extLst>
                      <a:ext uri="{FF2B5EF4-FFF2-40B4-BE49-F238E27FC236}">
                        <a16:creationId xmlns:a16="http://schemas.microsoft.com/office/drawing/2014/main" id="{75D3D41A-B1EF-498A-9A9C-49FB7D6D9855}"/>
                      </a:ext>
                    </a:extLst>
                  </p:cNvPr>
                  <p:cNvSpPr/>
                  <p:nvPr/>
                </p:nvSpPr>
                <p:spPr>
                  <a:xfrm>
                    <a:off x="1838074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5" name="Oval 264">
                    <a:extLst>
                      <a:ext uri="{FF2B5EF4-FFF2-40B4-BE49-F238E27FC236}">
                        <a16:creationId xmlns:a16="http://schemas.microsoft.com/office/drawing/2014/main" id="{113D8958-1C3D-4D9F-9604-4AC4D69941F4}"/>
                      </a:ext>
                    </a:extLst>
                  </p:cNvPr>
                  <p:cNvSpPr/>
                  <p:nvPr/>
                </p:nvSpPr>
                <p:spPr>
                  <a:xfrm>
                    <a:off x="2071538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6" name="Oval 265">
                    <a:extLst>
                      <a:ext uri="{FF2B5EF4-FFF2-40B4-BE49-F238E27FC236}">
                        <a16:creationId xmlns:a16="http://schemas.microsoft.com/office/drawing/2014/main" id="{98A6F230-EB81-4B1C-B1DC-890AB0CCA150}"/>
                      </a:ext>
                    </a:extLst>
                  </p:cNvPr>
                  <p:cNvSpPr/>
                  <p:nvPr/>
                </p:nvSpPr>
                <p:spPr>
                  <a:xfrm>
                    <a:off x="2305002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7" name="Oval 266">
                    <a:extLst>
                      <a:ext uri="{FF2B5EF4-FFF2-40B4-BE49-F238E27FC236}">
                        <a16:creationId xmlns:a16="http://schemas.microsoft.com/office/drawing/2014/main" id="{CAC41124-6CD9-407B-A157-289FCCA54B44}"/>
                      </a:ext>
                    </a:extLst>
                  </p:cNvPr>
                  <p:cNvSpPr/>
                  <p:nvPr/>
                </p:nvSpPr>
                <p:spPr>
                  <a:xfrm>
                    <a:off x="2538466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8" name="Oval 267">
                    <a:extLst>
                      <a:ext uri="{FF2B5EF4-FFF2-40B4-BE49-F238E27FC236}">
                        <a16:creationId xmlns:a16="http://schemas.microsoft.com/office/drawing/2014/main" id="{F9BAB7CF-FBE6-4AFF-88F9-F90A3FAC9DCF}"/>
                      </a:ext>
                    </a:extLst>
                  </p:cNvPr>
                  <p:cNvSpPr/>
                  <p:nvPr/>
                </p:nvSpPr>
                <p:spPr>
                  <a:xfrm>
                    <a:off x="2771930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9" name="Oval 268">
                    <a:extLst>
                      <a:ext uri="{FF2B5EF4-FFF2-40B4-BE49-F238E27FC236}">
                        <a16:creationId xmlns:a16="http://schemas.microsoft.com/office/drawing/2014/main" id="{146513C5-57E2-4D6E-BDDB-D06FD221E9C0}"/>
                      </a:ext>
                    </a:extLst>
                  </p:cNvPr>
                  <p:cNvSpPr/>
                  <p:nvPr/>
                </p:nvSpPr>
                <p:spPr>
                  <a:xfrm>
                    <a:off x="3005394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273" name="TextBox 272">
                <a:extLst>
                  <a:ext uri="{FF2B5EF4-FFF2-40B4-BE49-F238E27FC236}">
                    <a16:creationId xmlns:a16="http://schemas.microsoft.com/office/drawing/2014/main" id="{386B956B-8625-40B4-AAD5-F16F7FE3B5EA}"/>
                  </a:ext>
                </a:extLst>
              </p:cNvPr>
              <p:cNvSpPr txBox="1"/>
              <p:nvPr/>
            </p:nvSpPr>
            <p:spPr>
              <a:xfrm>
                <a:off x="7043317" y="288859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32</a:t>
                </a:r>
              </a:p>
            </p:txBody>
          </p:sp>
        </p:grpSp>
      </p:grpSp>
      <p:grpSp>
        <p:nvGrpSpPr>
          <p:cNvPr id="485" name="Group 484">
            <a:extLst>
              <a:ext uri="{FF2B5EF4-FFF2-40B4-BE49-F238E27FC236}">
                <a16:creationId xmlns:a16="http://schemas.microsoft.com/office/drawing/2014/main" id="{86691EB4-A286-4B08-B345-A6AE08DB0676}"/>
              </a:ext>
            </a:extLst>
          </p:cNvPr>
          <p:cNvGrpSpPr/>
          <p:nvPr/>
        </p:nvGrpSpPr>
        <p:grpSpPr>
          <a:xfrm>
            <a:off x="2019912" y="3640408"/>
            <a:ext cx="5405178" cy="1180332"/>
            <a:chOff x="2019912" y="3640408"/>
            <a:chExt cx="5405178" cy="1180332"/>
          </a:xfrm>
        </p:grpSpPr>
        <p:grpSp>
          <p:nvGrpSpPr>
            <p:cNvPr id="376" name="Group 375">
              <a:extLst>
                <a:ext uri="{FF2B5EF4-FFF2-40B4-BE49-F238E27FC236}">
                  <a16:creationId xmlns:a16="http://schemas.microsoft.com/office/drawing/2014/main" id="{20ADB57D-4467-4AF3-B679-B1E554519CE8}"/>
                </a:ext>
              </a:extLst>
            </p:cNvPr>
            <p:cNvGrpSpPr/>
            <p:nvPr/>
          </p:nvGrpSpPr>
          <p:grpSpPr>
            <a:xfrm>
              <a:off x="2019912" y="3930286"/>
              <a:ext cx="973470" cy="577706"/>
              <a:chOff x="2019912" y="3683398"/>
              <a:chExt cx="973470" cy="577706"/>
            </a:xfrm>
          </p:grpSpPr>
          <p:sp>
            <p:nvSpPr>
              <p:cNvPr id="373" name="TextBox 372">
                <a:extLst>
                  <a:ext uri="{FF2B5EF4-FFF2-40B4-BE49-F238E27FC236}">
                    <a16:creationId xmlns:a16="http://schemas.microsoft.com/office/drawing/2014/main" id="{4F068552-2B47-4BFA-8E12-628461DEA3BF}"/>
                  </a:ext>
                </a:extLst>
              </p:cNvPr>
              <p:cNvSpPr txBox="1"/>
              <p:nvPr/>
            </p:nvSpPr>
            <p:spPr>
              <a:xfrm>
                <a:off x="2019912" y="380233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FF00"/>
                    </a:solidFill>
                  </a:rPr>
                  <a:t>16</a:t>
                </a:r>
              </a:p>
            </p:txBody>
          </p:sp>
          <p:grpSp>
            <p:nvGrpSpPr>
              <p:cNvPr id="349" name="Group 348">
                <a:extLst>
                  <a:ext uri="{FF2B5EF4-FFF2-40B4-BE49-F238E27FC236}">
                    <a16:creationId xmlns:a16="http://schemas.microsoft.com/office/drawing/2014/main" id="{640622BE-029B-47D9-BED2-803145B1A69A}"/>
                  </a:ext>
                </a:extLst>
              </p:cNvPr>
              <p:cNvGrpSpPr/>
              <p:nvPr/>
            </p:nvGrpSpPr>
            <p:grpSpPr>
              <a:xfrm>
                <a:off x="2416177" y="3683398"/>
                <a:ext cx="577205" cy="577706"/>
                <a:chOff x="2429581" y="4803215"/>
                <a:chExt cx="901560" cy="902343"/>
              </a:xfrm>
            </p:grpSpPr>
            <p:sp>
              <p:nvSpPr>
                <p:cNvPr id="303" name="Oval 302">
                  <a:extLst>
                    <a:ext uri="{FF2B5EF4-FFF2-40B4-BE49-F238E27FC236}">
                      <a16:creationId xmlns:a16="http://schemas.microsoft.com/office/drawing/2014/main" id="{BF9851B0-F6B4-49AA-977D-A3C1ABDB540A}"/>
                    </a:ext>
                  </a:extLst>
                </p:cNvPr>
                <p:cNvSpPr/>
                <p:nvPr/>
              </p:nvSpPr>
              <p:spPr>
                <a:xfrm>
                  <a:off x="2429581" y="4803215"/>
                  <a:ext cx="201168" cy="201168"/>
                </a:xfrm>
                <a:prstGeom prst="ellipse">
                  <a:avLst/>
                </a:prstGeom>
                <a:solidFill>
                  <a:srgbClr val="00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4" name="Oval 303">
                  <a:extLst>
                    <a:ext uri="{FF2B5EF4-FFF2-40B4-BE49-F238E27FC236}">
                      <a16:creationId xmlns:a16="http://schemas.microsoft.com/office/drawing/2014/main" id="{5CB2DFF2-BE78-4AC4-A91C-2DB178A9B8FF}"/>
                    </a:ext>
                  </a:extLst>
                </p:cNvPr>
                <p:cNvSpPr/>
                <p:nvPr/>
              </p:nvSpPr>
              <p:spPr>
                <a:xfrm>
                  <a:off x="2663045" y="4803215"/>
                  <a:ext cx="201168" cy="201168"/>
                </a:xfrm>
                <a:prstGeom prst="ellipse">
                  <a:avLst/>
                </a:prstGeom>
                <a:solidFill>
                  <a:srgbClr val="00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5" name="Oval 304">
                  <a:extLst>
                    <a:ext uri="{FF2B5EF4-FFF2-40B4-BE49-F238E27FC236}">
                      <a16:creationId xmlns:a16="http://schemas.microsoft.com/office/drawing/2014/main" id="{37631A1F-A71F-45A9-8BB3-F4E45B669316}"/>
                    </a:ext>
                  </a:extLst>
                </p:cNvPr>
                <p:cNvSpPr/>
                <p:nvPr/>
              </p:nvSpPr>
              <p:spPr>
                <a:xfrm>
                  <a:off x="2896509" y="4803215"/>
                  <a:ext cx="201168" cy="201168"/>
                </a:xfrm>
                <a:prstGeom prst="ellipse">
                  <a:avLst/>
                </a:prstGeom>
                <a:solidFill>
                  <a:srgbClr val="00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6" name="Oval 305">
                  <a:extLst>
                    <a:ext uri="{FF2B5EF4-FFF2-40B4-BE49-F238E27FC236}">
                      <a16:creationId xmlns:a16="http://schemas.microsoft.com/office/drawing/2014/main" id="{1F3BA1C4-2A62-4E34-81B9-6608C2EEC1EA}"/>
                    </a:ext>
                  </a:extLst>
                </p:cNvPr>
                <p:cNvSpPr/>
                <p:nvPr/>
              </p:nvSpPr>
              <p:spPr>
                <a:xfrm>
                  <a:off x="3129973" y="4803215"/>
                  <a:ext cx="201168" cy="201168"/>
                </a:xfrm>
                <a:prstGeom prst="ellipse">
                  <a:avLst/>
                </a:prstGeom>
                <a:solidFill>
                  <a:srgbClr val="00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5" name="Oval 294">
                  <a:extLst>
                    <a:ext uri="{FF2B5EF4-FFF2-40B4-BE49-F238E27FC236}">
                      <a16:creationId xmlns:a16="http://schemas.microsoft.com/office/drawing/2014/main" id="{89747BC0-9A01-4256-BBE8-E39C135C49A1}"/>
                    </a:ext>
                  </a:extLst>
                </p:cNvPr>
                <p:cNvSpPr/>
                <p:nvPr/>
              </p:nvSpPr>
              <p:spPr>
                <a:xfrm>
                  <a:off x="2429581" y="5036940"/>
                  <a:ext cx="201168" cy="201168"/>
                </a:xfrm>
                <a:prstGeom prst="ellipse">
                  <a:avLst/>
                </a:prstGeom>
                <a:solidFill>
                  <a:srgbClr val="00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6" name="Oval 295">
                  <a:extLst>
                    <a:ext uri="{FF2B5EF4-FFF2-40B4-BE49-F238E27FC236}">
                      <a16:creationId xmlns:a16="http://schemas.microsoft.com/office/drawing/2014/main" id="{3CAE3107-6869-49DF-8DA7-62C56C59F32D}"/>
                    </a:ext>
                  </a:extLst>
                </p:cNvPr>
                <p:cNvSpPr/>
                <p:nvPr/>
              </p:nvSpPr>
              <p:spPr>
                <a:xfrm>
                  <a:off x="2663045" y="5036940"/>
                  <a:ext cx="201168" cy="201168"/>
                </a:xfrm>
                <a:prstGeom prst="ellipse">
                  <a:avLst/>
                </a:prstGeom>
                <a:solidFill>
                  <a:srgbClr val="00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7" name="Oval 296">
                  <a:extLst>
                    <a:ext uri="{FF2B5EF4-FFF2-40B4-BE49-F238E27FC236}">
                      <a16:creationId xmlns:a16="http://schemas.microsoft.com/office/drawing/2014/main" id="{CA6DB471-86DA-49F9-B59C-E0F39B80BDCB}"/>
                    </a:ext>
                  </a:extLst>
                </p:cNvPr>
                <p:cNvSpPr/>
                <p:nvPr/>
              </p:nvSpPr>
              <p:spPr>
                <a:xfrm>
                  <a:off x="2896509" y="5036940"/>
                  <a:ext cx="201168" cy="201168"/>
                </a:xfrm>
                <a:prstGeom prst="ellipse">
                  <a:avLst/>
                </a:prstGeom>
                <a:solidFill>
                  <a:srgbClr val="00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8" name="Oval 297">
                  <a:extLst>
                    <a:ext uri="{FF2B5EF4-FFF2-40B4-BE49-F238E27FC236}">
                      <a16:creationId xmlns:a16="http://schemas.microsoft.com/office/drawing/2014/main" id="{7575536A-7525-4379-A00C-362A660DBED4}"/>
                    </a:ext>
                  </a:extLst>
                </p:cNvPr>
                <p:cNvSpPr/>
                <p:nvPr/>
              </p:nvSpPr>
              <p:spPr>
                <a:xfrm>
                  <a:off x="3129973" y="5036940"/>
                  <a:ext cx="201168" cy="201168"/>
                </a:xfrm>
                <a:prstGeom prst="ellipse">
                  <a:avLst/>
                </a:prstGeom>
                <a:solidFill>
                  <a:srgbClr val="00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7" name="Oval 286">
                  <a:extLst>
                    <a:ext uri="{FF2B5EF4-FFF2-40B4-BE49-F238E27FC236}">
                      <a16:creationId xmlns:a16="http://schemas.microsoft.com/office/drawing/2014/main" id="{BA9F7608-6905-4C51-B902-45634E96658E}"/>
                    </a:ext>
                  </a:extLst>
                </p:cNvPr>
                <p:cNvSpPr/>
                <p:nvPr/>
              </p:nvSpPr>
              <p:spPr>
                <a:xfrm>
                  <a:off x="2429581" y="5270665"/>
                  <a:ext cx="201168" cy="201168"/>
                </a:xfrm>
                <a:prstGeom prst="ellipse">
                  <a:avLst/>
                </a:prstGeom>
                <a:solidFill>
                  <a:srgbClr val="00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8" name="Oval 287">
                  <a:extLst>
                    <a:ext uri="{FF2B5EF4-FFF2-40B4-BE49-F238E27FC236}">
                      <a16:creationId xmlns:a16="http://schemas.microsoft.com/office/drawing/2014/main" id="{B7B30998-20A6-42D5-8386-CD2688D1186C}"/>
                    </a:ext>
                  </a:extLst>
                </p:cNvPr>
                <p:cNvSpPr/>
                <p:nvPr/>
              </p:nvSpPr>
              <p:spPr>
                <a:xfrm>
                  <a:off x="2663045" y="5270665"/>
                  <a:ext cx="201168" cy="201168"/>
                </a:xfrm>
                <a:prstGeom prst="ellipse">
                  <a:avLst/>
                </a:prstGeom>
                <a:solidFill>
                  <a:srgbClr val="00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9" name="Oval 288">
                  <a:extLst>
                    <a:ext uri="{FF2B5EF4-FFF2-40B4-BE49-F238E27FC236}">
                      <a16:creationId xmlns:a16="http://schemas.microsoft.com/office/drawing/2014/main" id="{E3AA849B-998D-457A-9650-1936FE2C18CC}"/>
                    </a:ext>
                  </a:extLst>
                </p:cNvPr>
                <p:cNvSpPr/>
                <p:nvPr/>
              </p:nvSpPr>
              <p:spPr>
                <a:xfrm>
                  <a:off x="2896509" y="5270665"/>
                  <a:ext cx="201168" cy="201168"/>
                </a:xfrm>
                <a:prstGeom prst="ellipse">
                  <a:avLst/>
                </a:prstGeom>
                <a:solidFill>
                  <a:srgbClr val="00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0" name="Oval 289">
                  <a:extLst>
                    <a:ext uri="{FF2B5EF4-FFF2-40B4-BE49-F238E27FC236}">
                      <a16:creationId xmlns:a16="http://schemas.microsoft.com/office/drawing/2014/main" id="{9221F8CA-0754-4ADD-A8E6-085CADC5F4EC}"/>
                    </a:ext>
                  </a:extLst>
                </p:cNvPr>
                <p:cNvSpPr/>
                <p:nvPr/>
              </p:nvSpPr>
              <p:spPr>
                <a:xfrm>
                  <a:off x="3129973" y="5270665"/>
                  <a:ext cx="201168" cy="201168"/>
                </a:xfrm>
                <a:prstGeom prst="ellipse">
                  <a:avLst/>
                </a:prstGeom>
                <a:solidFill>
                  <a:srgbClr val="00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9" name="Oval 278">
                  <a:extLst>
                    <a:ext uri="{FF2B5EF4-FFF2-40B4-BE49-F238E27FC236}">
                      <a16:creationId xmlns:a16="http://schemas.microsoft.com/office/drawing/2014/main" id="{DD53F570-765B-4C69-B3A8-2B539C214178}"/>
                    </a:ext>
                  </a:extLst>
                </p:cNvPr>
                <p:cNvSpPr/>
                <p:nvPr/>
              </p:nvSpPr>
              <p:spPr>
                <a:xfrm>
                  <a:off x="2429581" y="5504390"/>
                  <a:ext cx="201168" cy="201168"/>
                </a:xfrm>
                <a:prstGeom prst="ellipse">
                  <a:avLst/>
                </a:prstGeom>
                <a:solidFill>
                  <a:srgbClr val="00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0" name="Oval 279">
                  <a:extLst>
                    <a:ext uri="{FF2B5EF4-FFF2-40B4-BE49-F238E27FC236}">
                      <a16:creationId xmlns:a16="http://schemas.microsoft.com/office/drawing/2014/main" id="{E165B51A-0BFC-4453-B0C8-B87EC94676DC}"/>
                    </a:ext>
                  </a:extLst>
                </p:cNvPr>
                <p:cNvSpPr/>
                <p:nvPr/>
              </p:nvSpPr>
              <p:spPr>
                <a:xfrm>
                  <a:off x="2663045" y="5504390"/>
                  <a:ext cx="201168" cy="201168"/>
                </a:xfrm>
                <a:prstGeom prst="ellipse">
                  <a:avLst/>
                </a:prstGeom>
                <a:solidFill>
                  <a:srgbClr val="00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1" name="Oval 280">
                  <a:extLst>
                    <a:ext uri="{FF2B5EF4-FFF2-40B4-BE49-F238E27FC236}">
                      <a16:creationId xmlns:a16="http://schemas.microsoft.com/office/drawing/2014/main" id="{189757E8-7AB5-4777-9591-DA3A2AE037FB}"/>
                    </a:ext>
                  </a:extLst>
                </p:cNvPr>
                <p:cNvSpPr/>
                <p:nvPr/>
              </p:nvSpPr>
              <p:spPr>
                <a:xfrm>
                  <a:off x="2896509" y="5504390"/>
                  <a:ext cx="201168" cy="201168"/>
                </a:xfrm>
                <a:prstGeom prst="ellipse">
                  <a:avLst/>
                </a:prstGeom>
                <a:solidFill>
                  <a:srgbClr val="00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2" name="Oval 281">
                  <a:extLst>
                    <a:ext uri="{FF2B5EF4-FFF2-40B4-BE49-F238E27FC236}">
                      <a16:creationId xmlns:a16="http://schemas.microsoft.com/office/drawing/2014/main" id="{DF3CD699-699A-481F-8206-5B268865F0F9}"/>
                    </a:ext>
                  </a:extLst>
                </p:cNvPr>
                <p:cNvSpPr/>
                <p:nvPr/>
              </p:nvSpPr>
              <p:spPr>
                <a:xfrm>
                  <a:off x="3129973" y="5504390"/>
                  <a:ext cx="201168" cy="201168"/>
                </a:xfrm>
                <a:prstGeom prst="ellipse">
                  <a:avLst/>
                </a:prstGeom>
                <a:solidFill>
                  <a:srgbClr val="00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476" name="Group 475">
              <a:extLst>
                <a:ext uri="{FF2B5EF4-FFF2-40B4-BE49-F238E27FC236}">
                  <a16:creationId xmlns:a16="http://schemas.microsoft.com/office/drawing/2014/main" id="{2367E275-70F4-4BF2-88D7-90AF29D7AEA2}"/>
                </a:ext>
              </a:extLst>
            </p:cNvPr>
            <p:cNvGrpSpPr/>
            <p:nvPr/>
          </p:nvGrpSpPr>
          <p:grpSpPr>
            <a:xfrm>
              <a:off x="5906356" y="3640408"/>
              <a:ext cx="1518734" cy="1180332"/>
              <a:chOff x="5906356" y="3571828"/>
              <a:chExt cx="1518734" cy="1180332"/>
            </a:xfrm>
          </p:grpSpPr>
          <p:sp>
            <p:nvSpPr>
              <p:cNvPr id="348" name="TextBox 347">
                <a:extLst>
                  <a:ext uri="{FF2B5EF4-FFF2-40B4-BE49-F238E27FC236}">
                    <a16:creationId xmlns:a16="http://schemas.microsoft.com/office/drawing/2014/main" id="{5E5DD5E2-5D8E-47D7-A2DE-F6454F847855}"/>
                  </a:ext>
                </a:extLst>
              </p:cNvPr>
              <p:cNvSpPr txBox="1"/>
              <p:nvPr/>
            </p:nvSpPr>
            <p:spPr>
              <a:xfrm>
                <a:off x="7006386" y="3936329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48</a:t>
                </a:r>
              </a:p>
            </p:txBody>
          </p:sp>
          <p:grpSp>
            <p:nvGrpSpPr>
              <p:cNvPr id="311" name="Group 310">
                <a:extLst>
                  <a:ext uri="{FF2B5EF4-FFF2-40B4-BE49-F238E27FC236}">
                    <a16:creationId xmlns:a16="http://schemas.microsoft.com/office/drawing/2014/main" id="{BDCA88DB-B5F5-4254-8B02-D96241F5CB6E}"/>
                  </a:ext>
                </a:extLst>
              </p:cNvPr>
              <p:cNvGrpSpPr/>
              <p:nvPr/>
            </p:nvGrpSpPr>
            <p:grpSpPr>
              <a:xfrm>
                <a:off x="5911673" y="4169385"/>
                <a:ext cx="1158184" cy="582775"/>
                <a:chOff x="6125896" y="2109125"/>
                <a:chExt cx="1835416" cy="923544"/>
              </a:xfrm>
            </p:grpSpPr>
            <p:grpSp>
              <p:nvGrpSpPr>
                <p:cNvPr id="312" name="Group 311">
                  <a:extLst>
                    <a:ext uri="{FF2B5EF4-FFF2-40B4-BE49-F238E27FC236}">
                      <a16:creationId xmlns:a16="http://schemas.microsoft.com/office/drawing/2014/main" id="{01206319-41D3-4FE6-BE5B-0CEEAC8411D1}"/>
                    </a:ext>
                  </a:extLst>
                </p:cNvPr>
                <p:cNvGrpSpPr/>
                <p:nvPr/>
              </p:nvGrpSpPr>
              <p:grpSpPr>
                <a:xfrm>
                  <a:off x="6125896" y="2109125"/>
                  <a:ext cx="1835416" cy="201168"/>
                  <a:chOff x="1371146" y="1417638"/>
                  <a:chExt cx="1835416" cy="201168"/>
                </a:xfrm>
              </p:grpSpPr>
              <p:sp>
                <p:nvSpPr>
                  <p:cNvPr id="340" name="Oval 339">
                    <a:extLst>
                      <a:ext uri="{FF2B5EF4-FFF2-40B4-BE49-F238E27FC236}">
                        <a16:creationId xmlns:a16="http://schemas.microsoft.com/office/drawing/2014/main" id="{C31A1AEF-7C54-4152-BC6F-AE623345E3B5}"/>
                      </a:ext>
                    </a:extLst>
                  </p:cNvPr>
                  <p:cNvSpPr/>
                  <p:nvPr/>
                </p:nvSpPr>
                <p:spPr>
                  <a:xfrm>
                    <a:off x="1371146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41" name="Oval 340">
                    <a:extLst>
                      <a:ext uri="{FF2B5EF4-FFF2-40B4-BE49-F238E27FC236}">
                        <a16:creationId xmlns:a16="http://schemas.microsoft.com/office/drawing/2014/main" id="{BB2FA0D4-5E2B-404D-BFA8-ABEE299EF458}"/>
                      </a:ext>
                    </a:extLst>
                  </p:cNvPr>
                  <p:cNvSpPr/>
                  <p:nvPr/>
                </p:nvSpPr>
                <p:spPr>
                  <a:xfrm>
                    <a:off x="1604610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42" name="Oval 341">
                    <a:extLst>
                      <a:ext uri="{FF2B5EF4-FFF2-40B4-BE49-F238E27FC236}">
                        <a16:creationId xmlns:a16="http://schemas.microsoft.com/office/drawing/2014/main" id="{6827AE73-5B26-46A8-84B5-AC872B1205D2}"/>
                      </a:ext>
                    </a:extLst>
                  </p:cNvPr>
                  <p:cNvSpPr/>
                  <p:nvPr/>
                </p:nvSpPr>
                <p:spPr>
                  <a:xfrm>
                    <a:off x="1838074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43" name="Oval 342">
                    <a:extLst>
                      <a:ext uri="{FF2B5EF4-FFF2-40B4-BE49-F238E27FC236}">
                        <a16:creationId xmlns:a16="http://schemas.microsoft.com/office/drawing/2014/main" id="{BAFF351C-4E8B-44A1-9995-B6BC987B928A}"/>
                      </a:ext>
                    </a:extLst>
                  </p:cNvPr>
                  <p:cNvSpPr/>
                  <p:nvPr/>
                </p:nvSpPr>
                <p:spPr>
                  <a:xfrm>
                    <a:off x="2071538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44" name="Oval 343">
                    <a:extLst>
                      <a:ext uri="{FF2B5EF4-FFF2-40B4-BE49-F238E27FC236}">
                        <a16:creationId xmlns:a16="http://schemas.microsoft.com/office/drawing/2014/main" id="{87B0F1BE-F43B-4A1C-B633-D43A23D8750B}"/>
                      </a:ext>
                    </a:extLst>
                  </p:cNvPr>
                  <p:cNvSpPr/>
                  <p:nvPr/>
                </p:nvSpPr>
                <p:spPr>
                  <a:xfrm>
                    <a:off x="2305002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45" name="Oval 344">
                    <a:extLst>
                      <a:ext uri="{FF2B5EF4-FFF2-40B4-BE49-F238E27FC236}">
                        <a16:creationId xmlns:a16="http://schemas.microsoft.com/office/drawing/2014/main" id="{EC847DE9-1DD5-485A-9F94-D3DB4849D08D}"/>
                      </a:ext>
                    </a:extLst>
                  </p:cNvPr>
                  <p:cNvSpPr/>
                  <p:nvPr/>
                </p:nvSpPr>
                <p:spPr>
                  <a:xfrm>
                    <a:off x="2538466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46" name="Oval 345">
                    <a:extLst>
                      <a:ext uri="{FF2B5EF4-FFF2-40B4-BE49-F238E27FC236}">
                        <a16:creationId xmlns:a16="http://schemas.microsoft.com/office/drawing/2014/main" id="{801A8FF2-DBCF-4A0A-AF78-5AFAB76E045F}"/>
                      </a:ext>
                    </a:extLst>
                  </p:cNvPr>
                  <p:cNvSpPr/>
                  <p:nvPr/>
                </p:nvSpPr>
                <p:spPr>
                  <a:xfrm>
                    <a:off x="2771930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47" name="Oval 346">
                    <a:extLst>
                      <a:ext uri="{FF2B5EF4-FFF2-40B4-BE49-F238E27FC236}">
                        <a16:creationId xmlns:a16="http://schemas.microsoft.com/office/drawing/2014/main" id="{A328A30D-1B80-45F0-B642-F6638591FEF1}"/>
                      </a:ext>
                    </a:extLst>
                  </p:cNvPr>
                  <p:cNvSpPr/>
                  <p:nvPr/>
                </p:nvSpPr>
                <p:spPr>
                  <a:xfrm>
                    <a:off x="3005394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13" name="Group 312">
                  <a:extLst>
                    <a:ext uri="{FF2B5EF4-FFF2-40B4-BE49-F238E27FC236}">
                      <a16:creationId xmlns:a16="http://schemas.microsoft.com/office/drawing/2014/main" id="{7A490E14-F6E8-42FF-833F-7069F81A7B47}"/>
                    </a:ext>
                  </a:extLst>
                </p:cNvPr>
                <p:cNvGrpSpPr/>
                <p:nvPr/>
              </p:nvGrpSpPr>
              <p:grpSpPr>
                <a:xfrm>
                  <a:off x="6125896" y="2349917"/>
                  <a:ext cx="1835416" cy="201168"/>
                  <a:chOff x="1371146" y="1417638"/>
                  <a:chExt cx="1835416" cy="201168"/>
                </a:xfrm>
              </p:grpSpPr>
              <p:sp>
                <p:nvSpPr>
                  <p:cNvPr id="332" name="Oval 331">
                    <a:extLst>
                      <a:ext uri="{FF2B5EF4-FFF2-40B4-BE49-F238E27FC236}">
                        <a16:creationId xmlns:a16="http://schemas.microsoft.com/office/drawing/2014/main" id="{BEF726A1-F936-4FF2-8698-0DA4F72D4D6A}"/>
                      </a:ext>
                    </a:extLst>
                  </p:cNvPr>
                  <p:cNvSpPr/>
                  <p:nvPr/>
                </p:nvSpPr>
                <p:spPr>
                  <a:xfrm>
                    <a:off x="1371146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3" name="Oval 332">
                    <a:extLst>
                      <a:ext uri="{FF2B5EF4-FFF2-40B4-BE49-F238E27FC236}">
                        <a16:creationId xmlns:a16="http://schemas.microsoft.com/office/drawing/2014/main" id="{CF4948A9-BB35-4F27-8A9F-727BA00847B3}"/>
                      </a:ext>
                    </a:extLst>
                  </p:cNvPr>
                  <p:cNvSpPr/>
                  <p:nvPr/>
                </p:nvSpPr>
                <p:spPr>
                  <a:xfrm>
                    <a:off x="1604610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4" name="Oval 333">
                    <a:extLst>
                      <a:ext uri="{FF2B5EF4-FFF2-40B4-BE49-F238E27FC236}">
                        <a16:creationId xmlns:a16="http://schemas.microsoft.com/office/drawing/2014/main" id="{85464A6C-5ECA-45EE-938B-6B113F652B20}"/>
                      </a:ext>
                    </a:extLst>
                  </p:cNvPr>
                  <p:cNvSpPr/>
                  <p:nvPr/>
                </p:nvSpPr>
                <p:spPr>
                  <a:xfrm>
                    <a:off x="1838074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5" name="Oval 334">
                    <a:extLst>
                      <a:ext uri="{FF2B5EF4-FFF2-40B4-BE49-F238E27FC236}">
                        <a16:creationId xmlns:a16="http://schemas.microsoft.com/office/drawing/2014/main" id="{9C95D2B1-1B5D-4194-9E6B-0AA01947DACF}"/>
                      </a:ext>
                    </a:extLst>
                  </p:cNvPr>
                  <p:cNvSpPr/>
                  <p:nvPr/>
                </p:nvSpPr>
                <p:spPr>
                  <a:xfrm>
                    <a:off x="2071538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6" name="Oval 335">
                    <a:extLst>
                      <a:ext uri="{FF2B5EF4-FFF2-40B4-BE49-F238E27FC236}">
                        <a16:creationId xmlns:a16="http://schemas.microsoft.com/office/drawing/2014/main" id="{448CFF28-F488-4062-9FBB-FB8DA00AA578}"/>
                      </a:ext>
                    </a:extLst>
                  </p:cNvPr>
                  <p:cNvSpPr/>
                  <p:nvPr/>
                </p:nvSpPr>
                <p:spPr>
                  <a:xfrm>
                    <a:off x="2305002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7" name="Oval 336">
                    <a:extLst>
                      <a:ext uri="{FF2B5EF4-FFF2-40B4-BE49-F238E27FC236}">
                        <a16:creationId xmlns:a16="http://schemas.microsoft.com/office/drawing/2014/main" id="{C5B59D3F-B917-409A-94D5-B54B9AB24FE3}"/>
                      </a:ext>
                    </a:extLst>
                  </p:cNvPr>
                  <p:cNvSpPr/>
                  <p:nvPr/>
                </p:nvSpPr>
                <p:spPr>
                  <a:xfrm>
                    <a:off x="2538466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8" name="Oval 337">
                    <a:extLst>
                      <a:ext uri="{FF2B5EF4-FFF2-40B4-BE49-F238E27FC236}">
                        <a16:creationId xmlns:a16="http://schemas.microsoft.com/office/drawing/2014/main" id="{960AF8D1-F24C-4061-8581-FB90784B9FEC}"/>
                      </a:ext>
                    </a:extLst>
                  </p:cNvPr>
                  <p:cNvSpPr/>
                  <p:nvPr/>
                </p:nvSpPr>
                <p:spPr>
                  <a:xfrm>
                    <a:off x="2771930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9" name="Oval 338">
                    <a:extLst>
                      <a:ext uri="{FF2B5EF4-FFF2-40B4-BE49-F238E27FC236}">
                        <a16:creationId xmlns:a16="http://schemas.microsoft.com/office/drawing/2014/main" id="{C1D34DF6-D6B1-40EF-B632-41DED890B8A6}"/>
                      </a:ext>
                    </a:extLst>
                  </p:cNvPr>
                  <p:cNvSpPr/>
                  <p:nvPr/>
                </p:nvSpPr>
                <p:spPr>
                  <a:xfrm>
                    <a:off x="3005394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14" name="Group 313">
                  <a:extLst>
                    <a:ext uri="{FF2B5EF4-FFF2-40B4-BE49-F238E27FC236}">
                      <a16:creationId xmlns:a16="http://schemas.microsoft.com/office/drawing/2014/main" id="{48B7F7C1-FE78-4D02-8CFF-4588CEFB583D}"/>
                    </a:ext>
                  </a:extLst>
                </p:cNvPr>
                <p:cNvGrpSpPr/>
                <p:nvPr/>
              </p:nvGrpSpPr>
              <p:grpSpPr>
                <a:xfrm>
                  <a:off x="6125896" y="2590709"/>
                  <a:ext cx="1835416" cy="201168"/>
                  <a:chOff x="1371146" y="1417638"/>
                  <a:chExt cx="1835416" cy="201168"/>
                </a:xfrm>
              </p:grpSpPr>
              <p:sp>
                <p:nvSpPr>
                  <p:cNvPr id="324" name="Oval 323">
                    <a:extLst>
                      <a:ext uri="{FF2B5EF4-FFF2-40B4-BE49-F238E27FC236}">
                        <a16:creationId xmlns:a16="http://schemas.microsoft.com/office/drawing/2014/main" id="{1F0BE521-0192-4287-B7BB-5FBC1B993939}"/>
                      </a:ext>
                    </a:extLst>
                  </p:cNvPr>
                  <p:cNvSpPr/>
                  <p:nvPr/>
                </p:nvSpPr>
                <p:spPr>
                  <a:xfrm>
                    <a:off x="1371146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5" name="Oval 324">
                    <a:extLst>
                      <a:ext uri="{FF2B5EF4-FFF2-40B4-BE49-F238E27FC236}">
                        <a16:creationId xmlns:a16="http://schemas.microsoft.com/office/drawing/2014/main" id="{4F3FEECD-0470-401D-A3A6-35E78B3371B0}"/>
                      </a:ext>
                    </a:extLst>
                  </p:cNvPr>
                  <p:cNvSpPr/>
                  <p:nvPr/>
                </p:nvSpPr>
                <p:spPr>
                  <a:xfrm>
                    <a:off x="1604610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6" name="Oval 325">
                    <a:extLst>
                      <a:ext uri="{FF2B5EF4-FFF2-40B4-BE49-F238E27FC236}">
                        <a16:creationId xmlns:a16="http://schemas.microsoft.com/office/drawing/2014/main" id="{1A9B9255-89C8-48AA-8F22-86D48AF6EF52}"/>
                      </a:ext>
                    </a:extLst>
                  </p:cNvPr>
                  <p:cNvSpPr/>
                  <p:nvPr/>
                </p:nvSpPr>
                <p:spPr>
                  <a:xfrm>
                    <a:off x="1838074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7" name="Oval 326">
                    <a:extLst>
                      <a:ext uri="{FF2B5EF4-FFF2-40B4-BE49-F238E27FC236}">
                        <a16:creationId xmlns:a16="http://schemas.microsoft.com/office/drawing/2014/main" id="{391F74FF-1D87-4C98-8E61-3FDF4AB9B974}"/>
                      </a:ext>
                    </a:extLst>
                  </p:cNvPr>
                  <p:cNvSpPr/>
                  <p:nvPr/>
                </p:nvSpPr>
                <p:spPr>
                  <a:xfrm>
                    <a:off x="2071538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8" name="Oval 327">
                    <a:extLst>
                      <a:ext uri="{FF2B5EF4-FFF2-40B4-BE49-F238E27FC236}">
                        <a16:creationId xmlns:a16="http://schemas.microsoft.com/office/drawing/2014/main" id="{65F48D01-CAD6-4A09-8D5B-D44C5B3C7D07}"/>
                      </a:ext>
                    </a:extLst>
                  </p:cNvPr>
                  <p:cNvSpPr/>
                  <p:nvPr/>
                </p:nvSpPr>
                <p:spPr>
                  <a:xfrm>
                    <a:off x="2305002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9" name="Oval 328">
                    <a:extLst>
                      <a:ext uri="{FF2B5EF4-FFF2-40B4-BE49-F238E27FC236}">
                        <a16:creationId xmlns:a16="http://schemas.microsoft.com/office/drawing/2014/main" id="{5C98FF7B-DC9D-4D57-92D1-362CF849797A}"/>
                      </a:ext>
                    </a:extLst>
                  </p:cNvPr>
                  <p:cNvSpPr/>
                  <p:nvPr/>
                </p:nvSpPr>
                <p:spPr>
                  <a:xfrm>
                    <a:off x="2538466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0" name="Oval 329">
                    <a:extLst>
                      <a:ext uri="{FF2B5EF4-FFF2-40B4-BE49-F238E27FC236}">
                        <a16:creationId xmlns:a16="http://schemas.microsoft.com/office/drawing/2014/main" id="{2FD025F1-DA54-4412-96B0-5EA4EB8EF3EE}"/>
                      </a:ext>
                    </a:extLst>
                  </p:cNvPr>
                  <p:cNvSpPr/>
                  <p:nvPr/>
                </p:nvSpPr>
                <p:spPr>
                  <a:xfrm>
                    <a:off x="2771930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1" name="Oval 330">
                    <a:extLst>
                      <a:ext uri="{FF2B5EF4-FFF2-40B4-BE49-F238E27FC236}">
                        <a16:creationId xmlns:a16="http://schemas.microsoft.com/office/drawing/2014/main" id="{3C9EFB83-96A8-4E5F-8507-9BAB79CD73FB}"/>
                      </a:ext>
                    </a:extLst>
                  </p:cNvPr>
                  <p:cNvSpPr/>
                  <p:nvPr/>
                </p:nvSpPr>
                <p:spPr>
                  <a:xfrm>
                    <a:off x="3005394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15" name="Group 314">
                  <a:extLst>
                    <a:ext uri="{FF2B5EF4-FFF2-40B4-BE49-F238E27FC236}">
                      <a16:creationId xmlns:a16="http://schemas.microsoft.com/office/drawing/2014/main" id="{4CCB104E-1708-4783-8CC7-9D3E7DA7E8B0}"/>
                    </a:ext>
                  </a:extLst>
                </p:cNvPr>
                <p:cNvGrpSpPr/>
                <p:nvPr/>
              </p:nvGrpSpPr>
              <p:grpSpPr>
                <a:xfrm>
                  <a:off x="6125896" y="2831501"/>
                  <a:ext cx="1835416" cy="201168"/>
                  <a:chOff x="1371146" y="1417638"/>
                  <a:chExt cx="1835416" cy="201168"/>
                </a:xfrm>
              </p:grpSpPr>
              <p:sp>
                <p:nvSpPr>
                  <p:cNvPr id="316" name="Oval 315">
                    <a:extLst>
                      <a:ext uri="{FF2B5EF4-FFF2-40B4-BE49-F238E27FC236}">
                        <a16:creationId xmlns:a16="http://schemas.microsoft.com/office/drawing/2014/main" id="{522A407C-A404-4498-A87E-48A1919A3E10}"/>
                      </a:ext>
                    </a:extLst>
                  </p:cNvPr>
                  <p:cNvSpPr/>
                  <p:nvPr/>
                </p:nvSpPr>
                <p:spPr>
                  <a:xfrm>
                    <a:off x="1371146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7" name="Oval 316">
                    <a:extLst>
                      <a:ext uri="{FF2B5EF4-FFF2-40B4-BE49-F238E27FC236}">
                        <a16:creationId xmlns:a16="http://schemas.microsoft.com/office/drawing/2014/main" id="{3772CF71-2BC8-4594-8945-67433F3F5A7E}"/>
                      </a:ext>
                    </a:extLst>
                  </p:cNvPr>
                  <p:cNvSpPr/>
                  <p:nvPr/>
                </p:nvSpPr>
                <p:spPr>
                  <a:xfrm>
                    <a:off x="1604610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8" name="Oval 317">
                    <a:extLst>
                      <a:ext uri="{FF2B5EF4-FFF2-40B4-BE49-F238E27FC236}">
                        <a16:creationId xmlns:a16="http://schemas.microsoft.com/office/drawing/2014/main" id="{0B5144EB-BFE2-4A89-83D1-E3608EB55D0D}"/>
                      </a:ext>
                    </a:extLst>
                  </p:cNvPr>
                  <p:cNvSpPr/>
                  <p:nvPr/>
                </p:nvSpPr>
                <p:spPr>
                  <a:xfrm>
                    <a:off x="1838074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9" name="Oval 318">
                    <a:extLst>
                      <a:ext uri="{FF2B5EF4-FFF2-40B4-BE49-F238E27FC236}">
                        <a16:creationId xmlns:a16="http://schemas.microsoft.com/office/drawing/2014/main" id="{F77F4B08-8C5D-4570-9535-34C5288DD058}"/>
                      </a:ext>
                    </a:extLst>
                  </p:cNvPr>
                  <p:cNvSpPr/>
                  <p:nvPr/>
                </p:nvSpPr>
                <p:spPr>
                  <a:xfrm>
                    <a:off x="2071538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0" name="Oval 319">
                    <a:extLst>
                      <a:ext uri="{FF2B5EF4-FFF2-40B4-BE49-F238E27FC236}">
                        <a16:creationId xmlns:a16="http://schemas.microsoft.com/office/drawing/2014/main" id="{7A435C61-40D5-4A2E-92D5-D380E48D2C88}"/>
                      </a:ext>
                    </a:extLst>
                  </p:cNvPr>
                  <p:cNvSpPr/>
                  <p:nvPr/>
                </p:nvSpPr>
                <p:spPr>
                  <a:xfrm>
                    <a:off x="2305002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1" name="Oval 320">
                    <a:extLst>
                      <a:ext uri="{FF2B5EF4-FFF2-40B4-BE49-F238E27FC236}">
                        <a16:creationId xmlns:a16="http://schemas.microsoft.com/office/drawing/2014/main" id="{2D40F347-E247-40B9-AAF7-85394D06BC39}"/>
                      </a:ext>
                    </a:extLst>
                  </p:cNvPr>
                  <p:cNvSpPr/>
                  <p:nvPr/>
                </p:nvSpPr>
                <p:spPr>
                  <a:xfrm>
                    <a:off x="2538466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2" name="Oval 321">
                    <a:extLst>
                      <a:ext uri="{FF2B5EF4-FFF2-40B4-BE49-F238E27FC236}">
                        <a16:creationId xmlns:a16="http://schemas.microsoft.com/office/drawing/2014/main" id="{03A9C059-E950-4120-BA69-1702C54D9FEB}"/>
                      </a:ext>
                    </a:extLst>
                  </p:cNvPr>
                  <p:cNvSpPr/>
                  <p:nvPr/>
                </p:nvSpPr>
                <p:spPr>
                  <a:xfrm>
                    <a:off x="2771930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3" name="Oval 322">
                    <a:extLst>
                      <a:ext uri="{FF2B5EF4-FFF2-40B4-BE49-F238E27FC236}">
                        <a16:creationId xmlns:a16="http://schemas.microsoft.com/office/drawing/2014/main" id="{DA23E5A5-1DC1-4CD7-B138-F3A29B4A72A0}"/>
                      </a:ext>
                    </a:extLst>
                  </p:cNvPr>
                  <p:cNvSpPr/>
                  <p:nvPr/>
                </p:nvSpPr>
                <p:spPr>
                  <a:xfrm>
                    <a:off x="3005394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350" name="Group 349">
                <a:extLst>
                  <a:ext uri="{FF2B5EF4-FFF2-40B4-BE49-F238E27FC236}">
                    <a16:creationId xmlns:a16="http://schemas.microsoft.com/office/drawing/2014/main" id="{420003DA-6669-4608-A2C1-11EE5D016FEE}"/>
                  </a:ext>
                </a:extLst>
              </p:cNvPr>
              <p:cNvGrpSpPr/>
              <p:nvPr/>
            </p:nvGrpSpPr>
            <p:grpSpPr>
              <a:xfrm>
                <a:off x="5906356" y="3571828"/>
                <a:ext cx="568902" cy="569396"/>
                <a:chOff x="2429581" y="4803215"/>
                <a:chExt cx="901560" cy="902343"/>
              </a:xfrm>
            </p:grpSpPr>
            <p:sp>
              <p:nvSpPr>
                <p:cNvPr id="351" name="Oval 350">
                  <a:extLst>
                    <a:ext uri="{FF2B5EF4-FFF2-40B4-BE49-F238E27FC236}">
                      <a16:creationId xmlns:a16="http://schemas.microsoft.com/office/drawing/2014/main" id="{6A90203F-C09A-42C7-9049-3611CC6EE1AD}"/>
                    </a:ext>
                  </a:extLst>
                </p:cNvPr>
                <p:cNvSpPr/>
                <p:nvPr/>
              </p:nvSpPr>
              <p:spPr>
                <a:xfrm>
                  <a:off x="2429581" y="4803215"/>
                  <a:ext cx="201168" cy="20116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2" name="Oval 351">
                  <a:extLst>
                    <a:ext uri="{FF2B5EF4-FFF2-40B4-BE49-F238E27FC236}">
                      <a16:creationId xmlns:a16="http://schemas.microsoft.com/office/drawing/2014/main" id="{765F684A-F87B-48DD-B023-7775C74E57A4}"/>
                    </a:ext>
                  </a:extLst>
                </p:cNvPr>
                <p:cNvSpPr/>
                <p:nvPr/>
              </p:nvSpPr>
              <p:spPr>
                <a:xfrm>
                  <a:off x="2663045" y="4803215"/>
                  <a:ext cx="201168" cy="20116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3" name="Oval 352">
                  <a:extLst>
                    <a:ext uri="{FF2B5EF4-FFF2-40B4-BE49-F238E27FC236}">
                      <a16:creationId xmlns:a16="http://schemas.microsoft.com/office/drawing/2014/main" id="{7C7A522B-0545-4D75-BFB9-2C9F14F1E34D}"/>
                    </a:ext>
                  </a:extLst>
                </p:cNvPr>
                <p:cNvSpPr/>
                <p:nvPr/>
              </p:nvSpPr>
              <p:spPr>
                <a:xfrm>
                  <a:off x="2896509" y="4803215"/>
                  <a:ext cx="201168" cy="20116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4" name="Oval 353">
                  <a:extLst>
                    <a:ext uri="{FF2B5EF4-FFF2-40B4-BE49-F238E27FC236}">
                      <a16:creationId xmlns:a16="http://schemas.microsoft.com/office/drawing/2014/main" id="{17F804A1-1F03-4542-B7BC-0663D6CA343C}"/>
                    </a:ext>
                  </a:extLst>
                </p:cNvPr>
                <p:cNvSpPr/>
                <p:nvPr/>
              </p:nvSpPr>
              <p:spPr>
                <a:xfrm>
                  <a:off x="3129973" y="4803215"/>
                  <a:ext cx="201168" cy="20116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55" name="Oval 354">
                  <a:extLst>
                    <a:ext uri="{FF2B5EF4-FFF2-40B4-BE49-F238E27FC236}">
                      <a16:creationId xmlns:a16="http://schemas.microsoft.com/office/drawing/2014/main" id="{925170FB-D7A0-45DE-8BD3-E2B3CF06DF48}"/>
                    </a:ext>
                  </a:extLst>
                </p:cNvPr>
                <p:cNvSpPr/>
                <p:nvPr/>
              </p:nvSpPr>
              <p:spPr>
                <a:xfrm>
                  <a:off x="2429581" y="5036940"/>
                  <a:ext cx="201168" cy="20116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6" name="Oval 355">
                  <a:extLst>
                    <a:ext uri="{FF2B5EF4-FFF2-40B4-BE49-F238E27FC236}">
                      <a16:creationId xmlns:a16="http://schemas.microsoft.com/office/drawing/2014/main" id="{76EF6317-06BB-43FF-831B-60B2401F1550}"/>
                    </a:ext>
                  </a:extLst>
                </p:cNvPr>
                <p:cNvSpPr/>
                <p:nvPr/>
              </p:nvSpPr>
              <p:spPr>
                <a:xfrm>
                  <a:off x="2663045" y="5036940"/>
                  <a:ext cx="201168" cy="20116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7" name="Oval 356">
                  <a:extLst>
                    <a:ext uri="{FF2B5EF4-FFF2-40B4-BE49-F238E27FC236}">
                      <a16:creationId xmlns:a16="http://schemas.microsoft.com/office/drawing/2014/main" id="{A509A9E3-EB38-4752-848E-7FBE09E7BB50}"/>
                    </a:ext>
                  </a:extLst>
                </p:cNvPr>
                <p:cNvSpPr/>
                <p:nvPr/>
              </p:nvSpPr>
              <p:spPr>
                <a:xfrm>
                  <a:off x="2896509" y="5036940"/>
                  <a:ext cx="201168" cy="20116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8" name="Oval 357">
                  <a:extLst>
                    <a:ext uri="{FF2B5EF4-FFF2-40B4-BE49-F238E27FC236}">
                      <a16:creationId xmlns:a16="http://schemas.microsoft.com/office/drawing/2014/main" id="{23916223-6E3B-494E-AC51-3CD9BCDB2BB3}"/>
                    </a:ext>
                  </a:extLst>
                </p:cNvPr>
                <p:cNvSpPr/>
                <p:nvPr/>
              </p:nvSpPr>
              <p:spPr>
                <a:xfrm>
                  <a:off x="3129973" y="5036940"/>
                  <a:ext cx="201168" cy="20116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9" name="Oval 358">
                  <a:extLst>
                    <a:ext uri="{FF2B5EF4-FFF2-40B4-BE49-F238E27FC236}">
                      <a16:creationId xmlns:a16="http://schemas.microsoft.com/office/drawing/2014/main" id="{9BA4ABFF-6D09-451F-A81A-5C4C9B401B7A}"/>
                    </a:ext>
                  </a:extLst>
                </p:cNvPr>
                <p:cNvSpPr/>
                <p:nvPr/>
              </p:nvSpPr>
              <p:spPr>
                <a:xfrm>
                  <a:off x="2429581" y="5270665"/>
                  <a:ext cx="201168" cy="20116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0" name="Oval 359">
                  <a:extLst>
                    <a:ext uri="{FF2B5EF4-FFF2-40B4-BE49-F238E27FC236}">
                      <a16:creationId xmlns:a16="http://schemas.microsoft.com/office/drawing/2014/main" id="{FCB1256E-298A-4C73-89A4-894C46AAC112}"/>
                    </a:ext>
                  </a:extLst>
                </p:cNvPr>
                <p:cNvSpPr/>
                <p:nvPr/>
              </p:nvSpPr>
              <p:spPr>
                <a:xfrm>
                  <a:off x="2663045" y="5270665"/>
                  <a:ext cx="201168" cy="20116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1" name="Oval 360">
                  <a:extLst>
                    <a:ext uri="{FF2B5EF4-FFF2-40B4-BE49-F238E27FC236}">
                      <a16:creationId xmlns:a16="http://schemas.microsoft.com/office/drawing/2014/main" id="{1D29C726-F2E7-439F-9C14-0BA7B2D915DF}"/>
                    </a:ext>
                  </a:extLst>
                </p:cNvPr>
                <p:cNvSpPr/>
                <p:nvPr/>
              </p:nvSpPr>
              <p:spPr>
                <a:xfrm>
                  <a:off x="2896509" y="5270665"/>
                  <a:ext cx="201168" cy="20116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2" name="Oval 361">
                  <a:extLst>
                    <a:ext uri="{FF2B5EF4-FFF2-40B4-BE49-F238E27FC236}">
                      <a16:creationId xmlns:a16="http://schemas.microsoft.com/office/drawing/2014/main" id="{3138E665-B170-4DEC-8EF3-1765AF41DA76}"/>
                    </a:ext>
                  </a:extLst>
                </p:cNvPr>
                <p:cNvSpPr/>
                <p:nvPr/>
              </p:nvSpPr>
              <p:spPr>
                <a:xfrm>
                  <a:off x="3129973" y="5270665"/>
                  <a:ext cx="201168" cy="20116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3" name="Oval 362">
                  <a:extLst>
                    <a:ext uri="{FF2B5EF4-FFF2-40B4-BE49-F238E27FC236}">
                      <a16:creationId xmlns:a16="http://schemas.microsoft.com/office/drawing/2014/main" id="{AC56D430-9BC7-426D-9744-4844CF7B8646}"/>
                    </a:ext>
                  </a:extLst>
                </p:cNvPr>
                <p:cNvSpPr/>
                <p:nvPr/>
              </p:nvSpPr>
              <p:spPr>
                <a:xfrm>
                  <a:off x="2429581" y="5504390"/>
                  <a:ext cx="201168" cy="20116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4" name="Oval 363">
                  <a:extLst>
                    <a:ext uri="{FF2B5EF4-FFF2-40B4-BE49-F238E27FC236}">
                      <a16:creationId xmlns:a16="http://schemas.microsoft.com/office/drawing/2014/main" id="{6006E3A9-2BFE-41F3-95F7-5740A5D8D438}"/>
                    </a:ext>
                  </a:extLst>
                </p:cNvPr>
                <p:cNvSpPr/>
                <p:nvPr/>
              </p:nvSpPr>
              <p:spPr>
                <a:xfrm>
                  <a:off x="2663045" y="5504390"/>
                  <a:ext cx="201168" cy="20116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5" name="Oval 364">
                  <a:extLst>
                    <a:ext uri="{FF2B5EF4-FFF2-40B4-BE49-F238E27FC236}">
                      <a16:creationId xmlns:a16="http://schemas.microsoft.com/office/drawing/2014/main" id="{039A5C77-F7A1-4A67-BED8-DE6A6574ED4E}"/>
                    </a:ext>
                  </a:extLst>
                </p:cNvPr>
                <p:cNvSpPr/>
                <p:nvPr/>
              </p:nvSpPr>
              <p:spPr>
                <a:xfrm>
                  <a:off x="2896509" y="5504390"/>
                  <a:ext cx="201168" cy="20116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6" name="Oval 365">
                  <a:extLst>
                    <a:ext uri="{FF2B5EF4-FFF2-40B4-BE49-F238E27FC236}">
                      <a16:creationId xmlns:a16="http://schemas.microsoft.com/office/drawing/2014/main" id="{E24E06AA-4B05-4798-AC00-4E4FAD2405C4}"/>
                    </a:ext>
                  </a:extLst>
                </p:cNvPr>
                <p:cNvSpPr/>
                <p:nvPr/>
              </p:nvSpPr>
              <p:spPr>
                <a:xfrm>
                  <a:off x="3129973" y="5504390"/>
                  <a:ext cx="201168" cy="20116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487" name="Group 486">
            <a:extLst>
              <a:ext uri="{FF2B5EF4-FFF2-40B4-BE49-F238E27FC236}">
                <a16:creationId xmlns:a16="http://schemas.microsoft.com/office/drawing/2014/main" id="{C43E83F5-12BF-43DD-B87D-7D9EE5C9D2EF}"/>
              </a:ext>
            </a:extLst>
          </p:cNvPr>
          <p:cNvGrpSpPr/>
          <p:nvPr/>
        </p:nvGrpSpPr>
        <p:grpSpPr>
          <a:xfrm>
            <a:off x="2135785" y="5211652"/>
            <a:ext cx="5277628" cy="1180332"/>
            <a:chOff x="2135785" y="5211652"/>
            <a:chExt cx="5277628" cy="1180332"/>
          </a:xfrm>
        </p:grpSpPr>
        <p:grpSp>
          <p:nvGrpSpPr>
            <p:cNvPr id="463" name="Group 462">
              <a:extLst>
                <a:ext uri="{FF2B5EF4-FFF2-40B4-BE49-F238E27FC236}">
                  <a16:creationId xmlns:a16="http://schemas.microsoft.com/office/drawing/2014/main" id="{8F3E97EC-9503-4CF5-AFEB-3E8F8F877A61}"/>
                </a:ext>
              </a:extLst>
            </p:cNvPr>
            <p:cNvGrpSpPr/>
            <p:nvPr/>
          </p:nvGrpSpPr>
          <p:grpSpPr>
            <a:xfrm>
              <a:off x="2135785" y="5551662"/>
              <a:ext cx="837895" cy="369332"/>
              <a:chOff x="2078421" y="4939692"/>
              <a:chExt cx="837895" cy="369332"/>
            </a:xfrm>
          </p:grpSpPr>
          <p:sp>
            <p:nvSpPr>
              <p:cNvPr id="378" name="TextBox 377">
                <a:extLst>
                  <a:ext uri="{FF2B5EF4-FFF2-40B4-BE49-F238E27FC236}">
                    <a16:creationId xmlns:a16="http://schemas.microsoft.com/office/drawing/2014/main" id="{7C6B345F-4FFD-4D1D-A373-C3DD81880513}"/>
                  </a:ext>
                </a:extLst>
              </p:cNvPr>
              <p:cNvSpPr txBox="1"/>
              <p:nvPr/>
            </p:nvSpPr>
            <p:spPr>
              <a:xfrm>
                <a:off x="2078421" y="493969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FF00"/>
                    </a:solidFill>
                  </a:rPr>
                  <a:t>8</a:t>
                </a:r>
              </a:p>
            </p:txBody>
          </p:sp>
          <p:grpSp>
            <p:nvGrpSpPr>
              <p:cNvPr id="396" name="Group 395">
                <a:extLst>
                  <a:ext uri="{FF2B5EF4-FFF2-40B4-BE49-F238E27FC236}">
                    <a16:creationId xmlns:a16="http://schemas.microsoft.com/office/drawing/2014/main" id="{073D32ED-8B40-47A4-9A27-C26F65D9B008}"/>
                  </a:ext>
                </a:extLst>
              </p:cNvPr>
              <p:cNvGrpSpPr/>
              <p:nvPr/>
            </p:nvGrpSpPr>
            <p:grpSpPr>
              <a:xfrm>
                <a:off x="2339111" y="4995564"/>
                <a:ext cx="577205" cy="278431"/>
                <a:chOff x="2339111" y="4995564"/>
                <a:chExt cx="577205" cy="278431"/>
              </a:xfrm>
            </p:grpSpPr>
            <p:sp>
              <p:nvSpPr>
                <p:cNvPr id="380" name="Oval 379">
                  <a:extLst>
                    <a:ext uri="{FF2B5EF4-FFF2-40B4-BE49-F238E27FC236}">
                      <a16:creationId xmlns:a16="http://schemas.microsoft.com/office/drawing/2014/main" id="{CC2C60F1-427F-43D4-9836-10DFE4D51B0F}"/>
                    </a:ext>
                  </a:extLst>
                </p:cNvPr>
                <p:cNvSpPr/>
                <p:nvPr/>
              </p:nvSpPr>
              <p:spPr>
                <a:xfrm>
                  <a:off x="2339111" y="4995564"/>
                  <a:ext cx="128794" cy="128794"/>
                </a:xfrm>
                <a:prstGeom prst="ellipse">
                  <a:avLst/>
                </a:prstGeom>
                <a:solidFill>
                  <a:srgbClr val="00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1" name="Oval 380">
                  <a:extLst>
                    <a:ext uri="{FF2B5EF4-FFF2-40B4-BE49-F238E27FC236}">
                      <a16:creationId xmlns:a16="http://schemas.microsoft.com/office/drawing/2014/main" id="{D1E60999-D51B-4CC2-AA9D-CC64D26BC378}"/>
                    </a:ext>
                  </a:extLst>
                </p:cNvPr>
                <p:cNvSpPr/>
                <p:nvPr/>
              </p:nvSpPr>
              <p:spPr>
                <a:xfrm>
                  <a:off x="2488581" y="4995564"/>
                  <a:ext cx="128794" cy="128794"/>
                </a:xfrm>
                <a:prstGeom prst="ellipse">
                  <a:avLst/>
                </a:prstGeom>
                <a:solidFill>
                  <a:srgbClr val="00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2" name="Oval 381">
                  <a:extLst>
                    <a:ext uri="{FF2B5EF4-FFF2-40B4-BE49-F238E27FC236}">
                      <a16:creationId xmlns:a16="http://schemas.microsoft.com/office/drawing/2014/main" id="{B7DEDD3F-4DB9-4F12-88CF-4ED8CFFA2D5B}"/>
                    </a:ext>
                  </a:extLst>
                </p:cNvPr>
                <p:cNvSpPr/>
                <p:nvPr/>
              </p:nvSpPr>
              <p:spPr>
                <a:xfrm>
                  <a:off x="2638052" y="4995564"/>
                  <a:ext cx="128794" cy="128794"/>
                </a:xfrm>
                <a:prstGeom prst="ellipse">
                  <a:avLst/>
                </a:prstGeom>
                <a:solidFill>
                  <a:srgbClr val="00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3" name="Oval 382">
                  <a:extLst>
                    <a:ext uri="{FF2B5EF4-FFF2-40B4-BE49-F238E27FC236}">
                      <a16:creationId xmlns:a16="http://schemas.microsoft.com/office/drawing/2014/main" id="{DA35BCA5-6B89-4B9D-9100-F4D43ABAC2FE}"/>
                    </a:ext>
                  </a:extLst>
                </p:cNvPr>
                <p:cNvSpPr/>
                <p:nvPr/>
              </p:nvSpPr>
              <p:spPr>
                <a:xfrm>
                  <a:off x="2787522" y="4995564"/>
                  <a:ext cx="128794" cy="128794"/>
                </a:xfrm>
                <a:prstGeom prst="ellipse">
                  <a:avLst/>
                </a:prstGeom>
                <a:solidFill>
                  <a:srgbClr val="00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4" name="Oval 383">
                  <a:extLst>
                    <a:ext uri="{FF2B5EF4-FFF2-40B4-BE49-F238E27FC236}">
                      <a16:creationId xmlns:a16="http://schemas.microsoft.com/office/drawing/2014/main" id="{ABCEB8DE-EAB4-4167-A20B-6F0D5BED914C}"/>
                    </a:ext>
                  </a:extLst>
                </p:cNvPr>
                <p:cNvSpPr/>
                <p:nvPr/>
              </p:nvSpPr>
              <p:spPr>
                <a:xfrm>
                  <a:off x="2339111" y="5145201"/>
                  <a:ext cx="128794" cy="128794"/>
                </a:xfrm>
                <a:prstGeom prst="ellipse">
                  <a:avLst/>
                </a:prstGeom>
                <a:solidFill>
                  <a:srgbClr val="00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5" name="Oval 384">
                  <a:extLst>
                    <a:ext uri="{FF2B5EF4-FFF2-40B4-BE49-F238E27FC236}">
                      <a16:creationId xmlns:a16="http://schemas.microsoft.com/office/drawing/2014/main" id="{0BD03E38-155E-4D41-B49B-F44AB23E67ED}"/>
                    </a:ext>
                  </a:extLst>
                </p:cNvPr>
                <p:cNvSpPr/>
                <p:nvPr/>
              </p:nvSpPr>
              <p:spPr>
                <a:xfrm>
                  <a:off x="2488581" y="5145201"/>
                  <a:ext cx="128794" cy="128794"/>
                </a:xfrm>
                <a:prstGeom prst="ellipse">
                  <a:avLst/>
                </a:prstGeom>
                <a:solidFill>
                  <a:srgbClr val="00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6" name="Oval 385">
                  <a:extLst>
                    <a:ext uri="{FF2B5EF4-FFF2-40B4-BE49-F238E27FC236}">
                      <a16:creationId xmlns:a16="http://schemas.microsoft.com/office/drawing/2014/main" id="{A720379E-6505-4C56-8ECD-BCD411F69A57}"/>
                    </a:ext>
                  </a:extLst>
                </p:cNvPr>
                <p:cNvSpPr/>
                <p:nvPr/>
              </p:nvSpPr>
              <p:spPr>
                <a:xfrm>
                  <a:off x="2638052" y="5145201"/>
                  <a:ext cx="128794" cy="128794"/>
                </a:xfrm>
                <a:prstGeom prst="ellipse">
                  <a:avLst/>
                </a:prstGeom>
                <a:solidFill>
                  <a:srgbClr val="00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7" name="Oval 386">
                  <a:extLst>
                    <a:ext uri="{FF2B5EF4-FFF2-40B4-BE49-F238E27FC236}">
                      <a16:creationId xmlns:a16="http://schemas.microsoft.com/office/drawing/2014/main" id="{2372F023-7F7B-4B22-9130-5959AADEA810}"/>
                    </a:ext>
                  </a:extLst>
                </p:cNvPr>
                <p:cNvSpPr/>
                <p:nvPr/>
              </p:nvSpPr>
              <p:spPr>
                <a:xfrm>
                  <a:off x="2787522" y="5145201"/>
                  <a:ext cx="128794" cy="128794"/>
                </a:xfrm>
                <a:prstGeom prst="ellipse">
                  <a:avLst/>
                </a:prstGeom>
                <a:solidFill>
                  <a:srgbClr val="00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477" name="Group 476">
              <a:extLst>
                <a:ext uri="{FF2B5EF4-FFF2-40B4-BE49-F238E27FC236}">
                  <a16:creationId xmlns:a16="http://schemas.microsoft.com/office/drawing/2014/main" id="{B606D4BA-15BA-423A-AE21-42744A7B7B40}"/>
                </a:ext>
              </a:extLst>
            </p:cNvPr>
            <p:cNvGrpSpPr/>
            <p:nvPr/>
          </p:nvGrpSpPr>
          <p:grpSpPr>
            <a:xfrm>
              <a:off x="5898487" y="5211652"/>
              <a:ext cx="1514926" cy="1180332"/>
              <a:chOff x="5898487" y="4861132"/>
              <a:chExt cx="1514926" cy="1180332"/>
            </a:xfrm>
          </p:grpSpPr>
          <p:sp>
            <p:nvSpPr>
              <p:cNvPr id="398" name="TextBox 397">
                <a:extLst>
                  <a:ext uri="{FF2B5EF4-FFF2-40B4-BE49-F238E27FC236}">
                    <a16:creationId xmlns:a16="http://schemas.microsoft.com/office/drawing/2014/main" id="{7AEBB88C-4B9B-46A7-BFEE-ACCCDED24693}"/>
                  </a:ext>
                </a:extLst>
              </p:cNvPr>
              <p:cNvSpPr txBox="1"/>
              <p:nvPr/>
            </p:nvSpPr>
            <p:spPr>
              <a:xfrm>
                <a:off x="6994709" y="5225633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56</a:t>
                </a:r>
              </a:p>
            </p:txBody>
          </p:sp>
          <p:grpSp>
            <p:nvGrpSpPr>
              <p:cNvPr id="400" name="Group 399">
                <a:extLst>
                  <a:ext uri="{FF2B5EF4-FFF2-40B4-BE49-F238E27FC236}">
                    <a16:creationId xmlns:a16="http://schemas.microsoft.com/office/drawing/2014/main" id="{BCDCAAD7-7BB0-4CDF-B6B0-FF0E71D99335}"/>
                  </a:ext>
                </a:extLst>
              </p:cNvPr>
              <p:cNvGrpSpPr/>
              <p:nvPr/>
            </p:nvGrpSpPr>
            <p:grpSpPr>
              <a:xfrm>
                <a:off x="5899996" y="5458689"/>
                <a:ext cx="1158184" cy="582775"/>
                <a:chOff x="6125896" y="2109125"/>
                <a:chExt cx="1835416" cy="923544"/>
              </a:xfrm>
            </p:grpSpPr>
            <p:grpSp>
              <p:nvGrpSpPr>
                <p:cNvPr id="418" name="Group 417">
                  <a:extLst>
                    <a:ext uri="{FF2B5EF4-FFF2-40B4-BE49-F238E27FC236}">
                      <a16:creationId xmlns:a16="http://schemas.microsoft.com/office/drawing/2014/main" id="{E17F41E9-F8BD-4EF4-8C6D-C3DC9BF7CD97}"/>
                    </a:ext>
                  </a:extLst>
                </p:cNvPr>
                <p:cNvGrpSpPr/>
                <p:nvPr/>
              </p:nvGrpSpPr>
              <p:grpSpPr>
                <a:xfrm>
                  <a:off x="6125896" y="2109125"/>
                  <a:ext cx="1835416" cy="201168"/>
                  <a:chOff x="1371146" y="1417638"/>
                  <a:chExt cx="1835416" cy="201168"/>
                </a:xfrm>
              </p:grpSpPr>
              <p:sp>
                <p:nvSpPr>
                  <p:cNvPr id="446" name="Oval 445">
                    <a:extLst>
                      <a:ext uri="{FF2B5EF4-FFF2-40B4-BE49-F238E27FC236}">
                        <a16:creationId xmlns:a16="http://schemas.microsoft.com/office/drawing/2014/main" id="{C496D286-506A-41AC-A058-6A186F8AAC70}"/>
                      </a:ext>
                    </a:extLst>
                  </p:cNvPr>
                  <p:cNvSpPr/>
                  <p:nvPr/>
                </p:nvSpPr>
                <p:spPr>
                  <a:xfrm>
                    <a:off x="1371146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7" name="Oval 446">
                    <a:extLst>
                      <a:ext uri="{FF2B5EF4-FFF2-40B4-BE49-F238E27FC236}">
                        <a16:creationId xmlns:a16="http://schemas.microsoft.com/office/drawing/2014/main" id="{1437FFC1-F542-4504-A5FA-DA06A8164D8D}"/>
                      </a:ext>
                    </a:extLst>
                  </p:cNvPr>
                  <p:cNvSpPr/>
                  <p:nvPr/>
                </p:nvSpPr>
                <p:spPr>
                  <a:xfrm>
                    <a:off x="1604610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8" name="Oval 447">
                    <a:extLst>
                      <a:ext uri="{FF2B5EF4-FFF2-40B4-BE49-F238E27FC236}">
                        <a16:creationId xmlns:a16="http://schemas.microsoft.com/office/drawing/2014/main" id="{6B136CD8-B7D2-4CD0-B7B3-F50DF0EDB57A}"/>
                      </a:ext>
                    </a:extLst>
                  </p:cNvPr>
                  <p:cNvSpPr/>
                  <p:nvPr/>
                </p:nvSpPr>
                <p:spPr>
                  <a:xfrm>
                    <a:off x="1838074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9" name="Oval 448">
                    <a:extLst>
                      <a:ext uri="{FF2B5EF4-FFF2-40B4-BE49-F238E27FC236}">
                        <a16:creationId xmlns:a16="http://schemas.microsoft.com/office/drawing/2014/main" id="{1F37D3E4-70E2-424D-B271-7870D43B782D}"/>
                      </a:ext>
                    </a:extLst>
                  </p:cNvPr>
                  <p:cNvSpPr/>
                  <p:nvPr/>
                </p:nvSpPr>
                <p:spPr>
                  <a:xfrm>
                    <a:off x="2071538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0" name="Oval 449">
                    <a:extLst>
                      <a:ext uri="{FF2B5EF4-FFF2-40B4-BE49-F238E27FC236}">
                        <a16:creationId xmlns:a16="http://schemas.microsoft.com/office/drawing/2014/main" id="{365EED27-8503-41E7-918E-21035416BC26}"/>
                      </a:ext>
                    </a:extLst>
                  </p:cNvPr>
                  <p:cNvSpPr/>
                  <p:nvPr/>
                </p:nvSpPr>
                <p:spPr>
                  <a:xfrm>
                    <a:off x="2305002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1" name="Oval 450">
                    <a:extLst>
                      <a:ext uri="{FF2B5EF4-FFF2-40B4-BE49-F238E27FC236}">
                        <a16:creationId xmlns:a16="http://schemas.microsoft.com/office/drawing/2014/main" id="{D2437D1B-5B56-447C-A8BE-BFE9CDE7B7CD}"/>
                      </a:ext>
                    </a:extLst>
                  </p:cNvPr>
                  <p:cNvSpPr/>
                  <p:nvPr/>
                </p:nvSpPr>
                <p:spPr>
                  <a:xfrm>
                    <a:off x="2538466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2" name="Oval 451">
                    <a:extLst>
                      <a:ext uri="{FF2B5EF4-FFF2-40B4-BE49-F238E27FC236}">
                        <a16:creationId xmlns:a16="http://schemas.microsoft.com/office/drawing/2014/main" id="{7608BF0C-A9B3-4F39-80B2-F40A5A6722A8}"/>
                      </a:ext>
                    </a:extLst>
                  </p:cNvPr>
                  <p:cNvSpPr/>
                  <p:nvPr/>
                </p:nvSpPr>
                <p:spPr>
                  <a:xfrm>
                    <a:off x="2771930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3" name="Oval 452">
                    <a:extLst>
                      <a:ext uri="{FF2B5EF4-FFF2-40B4-BE49-F238E27FC236}">
                        <a16:creationId xmlns:a16="http://schemas.microsoft.com/office/drawing/2014/main" id="{4F54EC03-0DCF-487D-8CDA-086A1246A21A}"/>
                      </a:ext>
                    </a:extLst>
                  </p:cNvPr>
                  <p:cNvSpPr/>
                  <p:nvPr/>
                </p:nvSpPr>
                <p:spPr>
                  <a:xfrm>
                    <a:off x="3005394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19" name="Group 418">
                  <a:extLst>
                    <a:ext uri="{FF2B5EF4-FFF2-40B4-BE49-F238E27FC236}">
                      <a16:creationId xmlns:a16="http://schemas.microsoft.com/office/drawing/2014/main" id="{08FD3636-C222-4B36-BB33-8AC86BFF77BD}"/>
                    </a:ext>
                  </a:extLst>
                </p:cNvPr>
                <p:cNvGrpSpPr/>
                <p:nvPr/>
              </p:nvGrpSpPr>
              <p:grpSpPr>
                <a:xfrm>
                  <a:off x="6125896" y="2349917"/>
                  <a:ext cx="1835416" cy="201168"/>
                  <a:chOff x="1371146" y="1417638"/>
                  <a:chExt cx="1835416" cy="201168"/>
                </a:xfrm>
              </p:grpSpPr>
              <p:sp>
                <p:nvSpPr>
                  <p:cNvPr id="438" name="Oval 437">
                    <a:extLst>
                      <a:ext uri="{FF2B5EF4-FFF2-40B4-BE49-F238E27FC236}">
                        <a16:creationId xmlns:a16="http://schemas.microsoft.com/office/drawing/2014/main" id="{23C256FB-5B1C-4292-B18D-C928111266F9}"/>
                      </a:ext>
                    </a:extLst>
                  </p:cNvPr>
                  <p:cNvSpPr/>
                  <p:nvPr/>
                </p:nvSpPr>
                <p:spPr>
                  <a:xfrm>
                    <a:off x="1371146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9" name="Oval 438">
                    <a:extLst>
                      <a:ext uri="{FF2B5EF4-FFF2-40B4-BE49-F238E27FC236}">
                        <a16:creationId xmlns:a16="http://schemas.microsoft.com/office/drawing/2014/main" id="{F97AA11F-C368-412A-BE81-ADC02FA8D7A2}"/>
                      </a:ext>
                    </a:extLst>
                  </p:cNvPr>
                  <p:cNvSpPr/>
                  <p:nvPr/>
                </p:nvSpPr>
                <p:spPr>
                  <a:xfrm>
                    <a:off x="1604610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0" name="Oval 439">
                    <a:extLst>
                      <a:ext uri="{FF2B5EF4-FFF2-40B4-BE49-F238E27FC236}">
                        <a16:creationId xmlns:a16="http://schemas.microsoft.com/office/drawing/2014/main" id="{ECD14B8A-52C0-4C9B-AAB1-7368330F17A5}"/>
                      </a:ext>
                    </a:extLst>
                  </p:cNvPr>
                  <p:cNvSpPr/>
                  <p:nvPr/>
                </p:nvSpPr>
                <p:spPr>
                  <a:xfrm>
                    <a:off x="1838074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1" name="Oval 440">
                    <a:extLst>
                      <a:ext uri="{FF2B5EF4-FFF2-40B4-BE49-F238E27FC236}">
                        <a16:creationId xmlns:a16="http://schemas.microsoft.com/office/drawing/2014/main" id="{35A474E7-6DB1-41D4-B2AA-98C93D670131}"/>
                      </a:ext>
                    </a:extLst>
                  </p:cNvPr>
                  <p:cNvSpPr/>
                  <p:nvPr/>
                </p:nvSpPr>
                <p:spPr>
                  <a:xfrm>
                    <a:off x="2071538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2" name="Oval 441">
                    <a:extLst>
                      <a:ext uri="{FF2B5EF4-FFF2-40B4-BE49-F238E27FC236}">
                        <a16:creationId xmlns:a16="http://schemas.microsoft.com/office/drawing/2014/main" id="{55964F2E-FCC7-4A9D-BCC4-BAA9B731AF21}"/>
                      </a:ext>
                    </a:extLst>
                  </p:cNvPr>
                  <p:cNvSpPr/>
                  <p:nvPr/>
                </p:nvSpPr>
                <p:spPr>
                  <a:xfrm>
                    <a:off x="2305002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3" name="Oval 442">
                    <a:extLst>
                      <a:ext uri="{FF2B5EF4-FFF2-40B4-BE49-F238E27FC236}">
                        <a16:creationId xmlns:a16="http://schemas.microsoft.com/office/drawing/2014/main" id="{1F509B6A-B360-4FAF-AE1B-8FE918964D0B}"/>
                      </a:ext>
                    </a:extLst>
                  </p:cNvPr>
                  <p:cNvSpPr/>
                  <p:nvPr/>
                </p:nvSpPr>
                <p:spPr>
                  <a:xfrm>
                    <a:off x="2538466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4" name="Oval 443">
                    <a:extLst>
                      <a:ext uri="{FF2B5EF4-FFF2-40B4-BE49-F238E27FC236}">
                        <a16:creationId xmlns:a16="http://schemas.microsoft.com/office/drawing/2014/main" id="{EAD59845-5207-4B98-9C8D-DB466FFFC6BF}"/>
                      </a:ext>
                    </a:extLst>
                  </p:cNvPr>
                  <p:cNvSpPr/>
                  <p:nvPr/>
                </p:nvSpPr>
                <p:spPr>
                  <a:xfrm>
                    <a:off x="2771930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5" name="Oval 444">
                    <a:extLst>
                      <a:ext uri="{FF2B5EF4-FFF2-40B4-BE49-F238E27FC236}">
                        <a16:creationId xmlns:a16="http://schemas.microsoft.com/office/drawing/2014/main" id="{209A93DA-2969-4085-9FB0-E2A3C3F36C8A}"/>
                      </a:ext>
                    </a:extLst>
                  </p:cNvPr>
                  <p:cNvSpPr/>
                  <p:nvPr/>
                </p:nvSpPr>
                <p:spPr>
                  <a:xfrm>
                    <a:off x="3005394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20" name="Group 419">
                  <a:extLst>
                    <a:ext uri="{FF2B5EF4-FFF2-40B4-BE49-F238E27FC236}">
                      <a16:creationId xmlns:a16="http://schemas.microsoft.com/office/drawing/2014/main" id="{36AD18AA-0617-4AFE-BB98-AD36F2CCC82B}"/>
                    </a:ext>
                  </a:extLst>
                </p:cNvPr>
                <p:cNvGrpSpPr/>
                <p:nvPr/>
              </p:nvGrpSpPr>
              <p:grpSpPr>
                <a:xfrm>
                  <a:off x="6125896" y="2590709"/>
                  <a:ext cx="1835416" cy="201168"/>
                  <a:chOff x="1371146" y="1417638"/>
                  <a:chExt cx="1835416" cy="201168"/>
                </a:xfrm>
              </p:grpSpPr>
              <p:sp>
                <p:nvSpPr>
                  <p:cNvPr id="430" name="Oval 429">
                    <a:extLst>
                      <a:ext uri="{FF2B5EF4-FFF2-40B4-BE49-F238E27FC236}">
                        <a16:creationId xmlns:a16="http://schemas.microsoft.com/office/drawing/2014/main" id="{B1E25E92-0255-48E0-BDB3-FFEEC6ED195F}"/>
                      </a:ext>
                    </a:extLst>
                  </p:cNvPr>
                  <p:cNvSpPr/>
                  <p:nvPr/>
                </p:nvSpPr>
                <p:spPr>
                  <a:xfrm>
                    <a:off x="1371146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1" name="Oval 430">
                    <a:extLst>
                      <a:ext uri="{FF2B5EF4-FFF2-40B4-BE49-F238E27FC236}">
                        <a16:creationId xmlns:a16="http://schemas.microsoft.com/office/drawing/2014/main" id="{2ADB89DE-0FA0-4267-8BED-15886DCF9D1D}"/>
                      </a:ext>
                    </a:extLst>
                  </p:cNvPr>
                  <p:cNvSpPr/>
                  <p:nvPr/>
                </p:nvSpPr>
                <p:spPr>
                  <a:xfrm>
                    <a:off x="1604610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2" name="Oval 431">
                    <a:extLst>
                      <a:ext uri="{FF2B5EF4-FFF2-40B4-BE49-F238E27FC236}">
                        <a16:creationId xmlns:a16="http://schemas.microsoft.com/office/drawing/2014/main" id="{ECD2288D-58D0-4F6C-930D-B3460B7BA7D4}"/>
                      </a:ext>
                    </a:extLst>
                  </p:cNvPr>
                  <p:cNvSpPr/>
                  <p:nvPr/>
                </p:nvSpPr>
                <p:spPr>
                  <a:xfrm>
                    <a:off x="1838074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3" name="Oval 432">
                    <a:extLst>
                      <a:ext uri="{FF2B5EF4-FFF2-40B4-BE49-F238E27FC236}">
                        <a16:creationId xmlns:a16="http://schemas.microsoft.com/office/drawing/2014/main" id="{A39929E8-2193-4883-96CB-3D81311B0EAF}"/>
                      </a:ext>
                    </a:extLst>
                  </p:cNvPr>
                  <p:cNvSpPr/>
                  <p:nvPr/>
                </p:nvSpPr>
                <p:spPr>
                  <a:xfrm>
                    <a:off x="2071538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4" name="Oval 433">
                    <a:extLst>
                      <a:ext uri="{FF2B5EF4-FFF2-40B4-BE49-F238E27FC236}">
                        <a16:creationId xmlns:a16="http://schemas.microsoft.com/office/drawing/2014/main" id="{504C006E-0784-4C51-8DCA-29C3C48573F9}"/>
                      </a:ext>
                    </a:extLst>
                  </p:cNvPr>
                  <p:cNvSpPr/>
                  <p:nvPr/>
                </p:nvSpPr>
                <p:spPr>
                  <a:xfrm>
                    <a:off x="2305002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5" name="Oval 434">
                    <a:extLst>
                      <a:ext uri="{FF2B5EF4-FFF2-40B4-BE49-F238E27FC236}">
                        <a16:creationId xmlns:a16="http://schemas.microsoft.com/office/drawing/2014/main" id="{FDC69EB4-E7CF-400C-9C14-59A2270D1519}"/>
                      </a:ext>
                    </a:extLst>
                  </p:cNvPr>
                  <p:cNvSpPr/>
                  <p:nvPr/>
                </p:nvSpPr>
                <p:spPr>
                  <a:xfrm>
                    <a:off x="2538466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6" name="Oval 435">
                    <a:extLst>
                      <a:ext uri="{FF2B5EF4-FFF2-40B4-BE49-F238E27FC236}">
                        <a16:creationId xmlns:a16="http://schemas.microsoft.com/office/drawing/2014/main" id="{94E82BBA-638D-416A-BEE8-52707538CD19}"/>
                      </a:ext>
                    </a:extLst>
                  </p:cNvPr>
                  <p:cNvSpPr/>
                  <p:nvPr/>
                </p:nvSpPr>
                <p:spPr>
                  <a:xfrm>
                    <a:off x="2771930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7" name="Oval 436">
                    <a:extLst>
                      <a:ext uri="{FF2B5EF4-FFF2-40B4-BE49-F238E27FC236}">
                        <a16:creationId xmlns:a16="http://schemas.microsoft.com/office/drawing/2014/main" id="{99EC3A53-813F-444B-B28E-EB353174E144}"/>
                      </a:ext>
                    </a:extLst>
                  </p:cNvPr>
                  <p:cNvSpPr/>
                  <p:nvPr/>
                </p:nvSpPr>
                <p:spPr>
                  <a:xfrm>
                    <a:off x="3005394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21" name="Group 420">
                  <a:extLst>
                    <a:ext uri="{FF2B5EF4-FFF2-40B4-BE49-F238E27FC236}">
                      <a16:creationId xmlns:a16="http://schemas.microsoft.com/office/drawing/2014/main" id="{EDCFF335-35F3-467E-99DD-D9CB1C11FEAD}"/>
                    </a:ext>
                  </a:extLst>
                </p:cNvPr>
                <p:cNvGrpSpPr/>
                <p:nvPr/>
              </p:nvGrpSpPr>
              <p:grpSpPr>
                <a:xfrm>
                  <a:off x="6125896" y="2831501"/>
                  <a:ext cx="1835416" cy="201168"/>
                  <a:chOff x="1371146" y="1417638"/>
                  <a:chExt cx="1835416" cy="201168"/>
                </a:xfrm>
              </p:grpSpPr>
              <p:sp>
                <p:nvSpPr>
                  <p:cNvPr id="422" name="Oval 421">
                    <a:extLst>
                      <a:ext uri="{FF2B5EF4-FFF2-40B4-BE49-F238E27FC236}">
                        <a16:creationId xmlns:a16="http://schemas.microsoft.com/office/drawing/2014/main" id="{5B0DC615-5065-47EF-9402-F678FBE8C04E}"/>
                      </a:ext>
                    </a:extLst>
                  </p:cNvPr>
                  <p:cNvSpPr/>
                  <p:nvPr/>
                </p:nvSpPr>
                <p:spPr>
                  <a:xfrm>
                    <a:off x="1371146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3" name="Oval 422">
                    <a:extLst>
                      <a:ext uri="{FF2B5EF4-FFF2-40B4-BE49-F238E27FC236}">
                        <a16:creationId xmlns:a16="http://schemas.microsoft.com/office/drawing/2014/main" id="{865DD6BB-EE7F-43C3-B7B9-92B18A9F82FA}"/>
                      </a:ext>
                    </a:extLst>
                  </p:cNvPr>
                  <p:cNvSpPr/>
                  <p:nvPr/>
                </p:nvSpPr>
                <p:spPr>
                  <a:xfrm>
                    <a:off x="1604610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4" name="Oval 423">
                    <a:extLst>
                      <a:ext uri="{FF2B5EF4-FFF2-40B4-BE49-F238E27FC236}">
                        <a16:creationId xmlns:a16="http://schemas.microsoft.com/office/drawing/2014/main" id="{E73BEFC0-DB67-4A26-B7F8-64F54470DBD9}"/>
                      </a:ext>
                    </a:extLst>
                  </p:cNvPr>
                  <p:cNvSpPr/>
                  <p:nvPr/>
                </p:nvSpPr>
                <p:spPr>
                  <a:xfrm>
                    <a:off x="1838074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5" name="Oval 424">
                    <a:extLst>
                      <a:ext uri="{FF2B5EF4-FFF2-40B4-BE49-F238E27FC236}">
                        <a16:creationId xmlns:a16="http://schemas.microsoft.com/office/drawing/2014/main" id="{38A76196-E900-40DE-B7D3-A11D43BB9D02}"/>
                      </a:ext>
                    </a:extLst>
                  </p:cNvPr>
                  <p:cNvSpPr/>
                  <p:nvPr/>
                </p:nvSpPr>
                <p:spPr>
                  <a:xfrm>
                    <a:off x="2071538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6" name="Oval 425">
                    <a:extLst>
                      <a:ext uri="{FF2B5EF4-FFF2-40B4-BE49-F238E27FC236}">
                        <a16:creationId xmlns:a16="http://schemas.microsoft.com/office/drawing/2014/main" id="{066C7B86-E5F7-4075-B374-4D87B988E862}"/>
                      </a:ext>
                    </a:extLst>
                  </p:cNvPr>
                  <p:cNvSpPr/>
                  <p:nvPr/>
                </p:nvSpPr>
                <p:spPr>
                  <a:xfrm>
                    <a:off x="2305002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7" name="Oval 426">
                    <a:extLst>
                      <a:ext uri="{FF2B5EF4-FFF2-40B4-BE49-F238E27FC236}">
                        <a16:creationId xmlns:a16="http://schemas.microsoft.com/office/drawing/2014/main" id="{9A421E40-C00A-437B-977D-73FFE048281C}"/>
                      </a:ext>
                    </a:extLst>
                  </p:cNvPr>
                  <p:cNvSpPr/>
                  <p:nvPr/>
                </p:nvSpPr>
                <p:spPr>
                  <a:xfrm>
                    <a:off x="2538466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8" name="Oval 427">
                    <a:extLst>
                      <a:ext uri="{FF2B5EF4-FFF2-40B4-BE49-F238E27FC236}">
                        <a16:creationId xmlns:a16="http://schemas.microsoft.com/office/drawing/2014/main" id="{439FADC6-F56E-4A45-ABB9-356115F25436}"/>
                      </a:ext>
                    </a:extLst>
                  </p:cNvPr>
                  <p:cNvSpPr/>
                  <p:nvPr/>
                </p:nvSpPr>
                <p:spPr>
                  <a:xfrm>
                    <a:off x="2771930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9" name="Oval 428">
                    <a:extLst>
                      <a:ext uri="{FF2B5EF4-FFF2-40B4-BE49-F238E27FC236}">
                        <a16:creationId xmlns:a16="http://schemas.microsoft.com/office/drawing/2014/main" id="{050CB484-4C43-4DB1-AD10-0C91C3B46ECF}"/>
                      </a:ext>
                    </a:extLst>
                  </p:cNvPr>
                  <p:cNvSpPr/>
                  <p:nvPr/>
                </p:nvSpPr>
                <p:spPr>
                  <a:xfrm>
                    <a:off x="3005394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01" name="Group 400">
                <a:extLst>
                  <a:ext uri="{FF2B5EF4-FFF2-40B4-BE49-F238E27FC236}">
                    <a16:creationId xmlns:a16="http://schemas.microsoft.com/office/drawing/2014/main" id="{A8AD2DB5-BA8E-4322-91F4-8CF81CA628FC}"/>
                  </a:ext>
                </a:extLst>
              </p:cNvPr>
              <p:cNvGrpSpPr/>
              <p:nvPr/>
            </p:nvGrpSpPr>
            <p:grpSpPr>
              <a:xfrm>
                <a:off x="5898487" y="4861132"/>
                <a:ext cx="568902" cy="569396"/>
                <a:chOff x="2429581" y="4803215"/>
                <a:chExt cx="901560" cy="902343"/>
              </a:xfrm>
            </p:grpSpPr>
            <p:sp>
              <p:nvSpPr>
                <p:cNvPr id="402" name="Oval 401">
                  <a:extLst>
                    <a:ext uri="{FF2B5EF4-FFF2-40B4-BE49-F238E27FC236}">
                      <a16:creationId xmlns:a16="http://schemas.microsoft.com/office/drawing/2014/main" id="{8DD3EAE5-C8F0-4E71-B26A-1D9AC451A55E}"/>
                    </a:ext>
                  </a:extLst>
                </p:cNvPr>
                <p:cNvSpPr/>
                <p:nvPr/>
              </p:nvSpPr>
              <p:spPr>
                <a:xfrm>
                  <a:off x="2429581" y="4803215"/>
                  <a:ext cx="201168" cy="20116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3" name="Oval 402">
                  <a:extLst>
                    <a:ext uri="{FF2B5EF4-FFF2-40B4-BE49-F238E27FC236}">
                      <a16:creationId xmlns:a16="http://schemas.microsoft.com/office/drawing/2014/main" id="{9C25087F-BE4E-46F3-B566-03DD7812416F}"/>
                    </a:ext>
                  </a:extLst>
                </p:cNvPr>
                <p:cNvSpPr/>
                <p:nvPr/>
              </p:nvSpPr>
              <p:spPr>
                <a:xfrm>
                  <a:off x="2663045" y="4803215"/>
                  <a:ext cx="201168" cy="20116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4" name="Oval 403">
                  <a:extLst>
                    <a:ext uri="{FF2B5EF4-FFF2-40B4-BE49-F238E27FC236}">
                      <a16:creationId xmlns:a16="http://schemas.microsoft.com/office/drawing/2014/main" id="{23208F0A-FE5B-4C8E-BF65-C18EB2EF1C18}"/>
                    </a:ext>
                  </a:extLst>
                </p:cNvPr>
                <p:cNvSpPr/>
                <p:nvPr/>
              </p:nvSpPr>
              <p:spPr>
                <a:xfrm>
                  <a:off x="2896509" y="4803215"/>
                  <a:ext cx="201168" cy="20116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5" name="Oval 404">
                  <a:extLst>
                    <a:ext uri="{FF2B5EF4-FFF2-40B4-BE49-F238E27FC236}">
                      <a16:creationId xmlns:a16="http://schemas.microsoft.com/office/drawing/2014/main" id="{0B65E01B-C162-41A0-BA23-0929BF00664D}"/>
                    </a:ext>
                  </a:extLst>
                </p:cNvPr>
                <p:cNvSpPr/>
                <p:nvPr/>
              </p:nvSpPr>
              <p:spPr>
                <a:xfrm>
                  <a:off x="3129973" y="4803215"/>
                  <a:ext cx="201168" cy="20116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06" name="Oval 405">
                  <a:extLst>
                    <a:ext uri="{FF2B5EF4-FFF2-40B4-BE49-F238E27FC236}">
                      <a16:creationId xmlns:a16="http://schemas.microsoft.com/office/drawing/2014/main" id="{1E2A125F-786C-4DFB-9129-C74D1768ECD4}"/>
                    </a:ext>
                  </a:extLst>
                </p:cNvPr>
                <p:cNvSpPr/>
                <p:nvPr/>
              </p:nvSpPr>
              <p:spPr>
                <a:xfrm>
                  <a:off x="2429581" y="5036940"/>
                  <a:ext cx="201168" cy="20116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7" name="Oval 406">
                  <a:extLst>
                    <a:ext uri="{FF2B5EF4-FFF2-40B4-BE49-F238E27FC236}">
                      <a16:creationId xmlns:a16="http://schemas.microsoft.com/office/drawing/2014/main" id="{DF1CC82A-AF1E-4903-866E-0674FFE60623}"/>
                    </a:ext>
                  </a:extLst>
                </p:cNvPr>
                <p:cNvSpPr/>
                <p:nvPr/>
              </p:nvSpPr>
              <p:spPr>
                <a:xfrm>
                  <a:off x="2663045" y="5036940"/>
                  <a:ext cx="201168" cy="20116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8" name="Oval 407">
                  <a:extLst>
                    <a:ext uri="{FF2B5EF4-FFF2-40B4-BE49-F238E27FC236}">
                      <a16:creationId xmlns:a16="http://schemas.microsoft.com/office/drawing/2014/main" id="{74A76C4C-7582-45E4-9C24-38591EBBC7F3}"/>
                    </a:ext>
                  </a:extLst>
                </p:cNvPr>
                <p:cNvSpPr/>
                <p:nvPr/>
              </p:nvSpPr>
              <p:spPr>
                <a:xfrm>
                  <a:off x="2896509" y="5036940"/>
                  <a:ext cx="201168" cy="20116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9" name="Oval 408">
                  <a:extLst>
                    <a:ext uri="{FF2B5EF4-FFF2-40B4-BE49-F238E27FC236}">
                      <a16:creationId xmlns:a16="http://schemas.microsoft.com/office/drawing/2014/main" id="{65D60694-0D33-434C-81AF-074C8621ECB0}"/>
                    </a:ext>
                  </a:extLst>
                </p:cNvPr>
                <p:cNvSpPr/>
                <p:nvPr/>
              </p:nvSpPr>
              <p:spPr>
                <a:xfrm>
                  <a:off x="3129973" y="5036940"/>
                  <a:ext cx="201168" cy="20116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0" name="Oval 409">
                  <a:extLst>
                    <a:ext uri="{FF2B5EF4-FFF2-40B4-BE49-F238E27FC236}">
                      <a16:creationId xmlns:a16="http://schemas.microsoft.com/office/drawing/2014/main" id="{3D7DDDB4-C2BC-4C82-86F4-C3EC68C7FC30}"/>
                    </a:ext>
                  </a:extLst>
                </p:cNvPr>
                <p:cNvSpPr/>
                <p:nvPr/>
              </p:nvSpPr>
              <p:spPr>
                <a:xfrm>
                  <a:off x="2429581" y="5270665"/>
                  <a:ext cx="201168" cy="20116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1" name="Oval 410">
                  <a:extLst>
                    <a:ext uri="{FF2B5EF4-FFF2-40B4-BE49-F238E27FC236}">
                      <a16:creationId xmlns:a16="http://schemas.microsoft.com/office/drawing/2014/main" id="{D6966BA3-9955-4F99-96AE-476C6CA48361}"/>
                    </a:ext>
                  </a:extLst>
                </p:cNvPr>
                <p:cNvSpPr/>
                <p:nvPr/>
              </p:nvSpPr>
              <p:spPr>
                <a:xfrm>
                  <a:off x="2663045" y="5270665"/>
                  <a:ext cx="201168" cy="20116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2" name="Oval 411">
                  <a:extLst>
                    <a:ext uri="{FF2B5EF4-FFF2-40B4-BE49-F238E27FC236}">
                      <a16:creationId xmlns:a16="http://schemas.microsoft.com/office/drawing/2014/main" id="{699AAAE5-9EF7-4762-BB79-665B793FF1A6}"/>
                    </a:ext>
                  </a:extLst>
                </p:cNvPr>
                <p:cNvSpPr/>
                <p:nvPr/>
              </p:nvSpPr>
              <p:spPr>
                <a:xfrm>
                  <a:off x="2896509" y="5270665"/>
                  <a:ext cx="201168" cy="20116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3" name="Oval 412">
                  <a:extLst>
                    <a:ext uri="{FF2B5EF4-FFF2-40B4-BE49-F238E27FC236}">
                      <a16:creationId xmlns:a16="http://schemas.microsoft.com/office/drawing/2014/main" id="{6BB84C4A-7EA1-46B5-868C-030F9FF6A0D7}"/>
                    </a:ext>
                  </a:extLst>
                </p:cNvPr>
                <p:cNvSpPr/>
                <p:nvPr/>
              </p:nvSpPr>
              <p:spPr>
                <a:xfrm>
                  <a:off x="3129973" y="5270665"/>
                  <a:ext cx="201168" cy="20116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4" name="Oval 413">
                  <a:extLst>
                    <a:ext uri="{FF2B5EF4-FFF2-40B4-BE49-F238E27FC236}">
                      <a16:creationId xmlns:a16="http://schemas.microsoft.com/office/drawing/2014/main" id="{578C6715-7ED3-40D8-A9A5-EB12C7CA8FA7}"/>
                    </a:ext>
                  </a:extLst>
                </p:cNvPr>
                <p:cNvSpPr/>
                <p:nvPr/>
              </p:nvSpPr>
              <p:spPr>
                <a:xfrm>
                  <a:off x="2429581" y="5504390"/>
                  <a:ext cx="201168" cy="20116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5" name="Oval 414">
                  <a:extLst>
                    <a:ext uri="{FF2B5EF4-FFF2-40B4-BE49-F238E27FC236}">
                      <a16:creationId xmlns:a16="http://schemas.microsoft.com/office/drawing/2014/main" id="{6F42B3DC-4977-4B15-82BF-9612F2D03DD1}"/>
                    </a:ext>
                  </a:extLst>
                </p:cNvPr>
                <p:cNvSpPr/>
                <p:nvPr/>
              </p:nvSpPr>
              <p:spPr>
                <a:xfrm>
                  <a:off x="2663045" y="5504390"/>
                  <a:ext cx="201168" cy="20116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6" name="Oval 415">
                  <a:extLst>
                    <a:ext uri="{FF2B5EF4-FFF2-40B4-BE49-F238E27FC236}">
                      <a16:creationId xmlns:a16="http://schemas.microsoft.com/office/drawing/2014/main" id="{4DF43583-3F2A-4D6B-9C61-3E1DC8DFB361}"/>
                    </a:ext>
                  </a:extLst>
                </p:cNvPr>
                <p:cNvSpPr/>
                <p:nvPr/>
              </p:nvSpPr>
              <p:spPr>
                <a:xfrm>
                  <a:off x="2896509" y="5504390"/>
                  <a:ext cx="201168" cy="20116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7" name="Oval 416">
                  <a:extLst>
                    <a:ext uri="{FF2B5EF4-FFF2-40B4-BE49-F238E27FC236}">
                      <a16:creationId xmlns:a16="http://schemas.microsoft.com/office/drawing/2014/main" id="{8ED069A3-EC9F-4A7F-9F5D-B64616089E37}"/>
                    </a:ext>
                  </a:extLst>
                </p:cNvPr>
                <p:cNvSpPr/>
                <p:nvPr/>
              </p:nvSpPr>
              <p:spPr>
                <a:xfrm>
                  <a:off x="3129973" y="5504390"/>
                  <a:ext cx="201168" cy="20116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54" name="Group 453">
                <a:extLst>
                  <a:ext uri="{FF2B5EF4-FFF2-40B4-BE49-F238E27FC236}">
                    <a16:creationId xmlns:a16="http://schemas.microsoft.com/office/drawing/2014/main" id="{98BCB7D4-44C7-415C-B9D7-A8227F4D0C74}"/>
                  </a:ext>
                </a:extLst>
              </p:cNvPr>
              <p:cNvGrpSpPr/>
              <p:nvPr/>
            </p:nvGrpSpPr>
            <p:grpSpPr>
              <a:xfrm>
                <a:off x="6481487" y="5151860"/>
                <a:ext cx="577205" cy="278431"/>
                <a:chOff x="2339111" y="4995564"/>
                <a:chExt cx="577205" cy="278431"/>
              </a:xfrm>
            </p:grpSpPr>
            <p:sp>
              <p:nvSpPr>
                <p:cNvPr id="455" name="Oval 454">
                  <a:extLst>
                    <a:ext uri="{FF2B5EF4-FFF2-40B4-BE49-F238E27FC236}">
                      <a16:creationId xmlns:a16="http://schemas.microsoft.com/office/drawing/2014/main" id="{2F400EE6-F38E-4A4A-9D2D-2371E3CFD3E6}"/>
                    </a:ext>
                  </a:extLst>
                </p:cNvPr>
                <p:cNvSpPr/>
                <p:nvPr/>
              </p:nvSpPr>
              <p:spPr>
                <a:xfrm>
                  <a:off x="2339111" y="4995564"/>
                  <a:ext cx="128794" cy="128794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6" name="Oval 455">
                  <a:extLst>
                    <a:ext uri="{FF2B5EF4-FFF2-40B4-BE49-F238E27FC236}">
                      <a16:creationId xmlns:a16="http://schemas.microsoft.com/office/drawing/2014/main" id="{1791547D-C176-40BE-8173-13C119EE3AEF}"/>
                    </a:ext>
                  </a:extLst>
                </p:cNvPr>
                <p:cNvSpPr/>
                <p:nvPr/>
              </p:nvSpPr>
              <p:spPr>
                <a:xfrm>
                  <a:off x="2488581" y="4995564"/>
                  <a:ext cx="128794" cy="128794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7" name="Oval 456">
                  <a:extLst>
                    <a:ext uri="{FF2B5EF4-FFF2-40B4-BE49-F238E27FC236}">
                      <a16:creationId xmlns:a16="http://schemas.microsoft.com/office/drawing/2014/main" id="{7E6387A2-DE40-451E-97E0-617010D325BC}"/>
                    </a:ext>
                  </a:extLst>
                </p:cNvPr>
                <p:cNvSpPr/>
                <p:nvPr/>
              </p:nvSpPr>
              <p:spPr>
                <a:xfrm>
                  <a:off x="2638052" y="4995564"/>
                  <a:ext cx="128794" cy="128794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8" name="Oval 457">
                  <a:extLst>
                    <a:ext uri="{FF2B5EF4-FFF2-40B4-BE49-F238E27FC236}">
                      <a16:creationId xmlns:a16="http://schemas.microsoft.com/office/drawing/2014/main" id="{E58ECCF5-CC37-40C5-8822-0088E989B90B}"/>
                    </a:ext>
                  </a:extLst>
                </p:cNvPr>
                <p:cNvSpPr/>
                <p:nvPr/>
              </p:nvSpPr>
              <p:spPr>
                <a:xfrm>
                  <a:off x="2787522" y="4995564"/>
                  <a:ext cx="128794" cy="128794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9" name="Oval 458">
                  <a:extLst>
                    <a:ext uri="{FF2B5EF4-FFF2-40B4-BE49-F238E27FC236}">
                      <a16:creationId xmlns:a16="http://schemas.microsoft.com/office/drawing/2014/main" id="{15D720C3-2889-4824-B4B3-AD21881DE73B}"/>
                    </a:ext>
                  </a:extLst>
                </p:cNvPr>
                <p:cNvSpPr/>
                <p:nvPr/>
              </p:nvSpPr>
              <p:spPr>
                <a:xfrm>
                  <a:off x="2339111" y="5145201"/>
                  <a:ext cx="128794" cy="128794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0" name="Oval 459">
                  <a:extLst>
                    <a:ext uri="{FF2B5EF4-FFF2-40B4-BE49-F238E27FC236}">
                      <a16:creationId xmlns:a16="http://schemas.microsoft.com/office/drawing/2014/main" id="{9FE75304-DA63-448B-9E76-A802EF1CCCD1}"/>
                    </a:ext>
                  </a:extLst>
                </p:cNvPr>
                <p:cNvSpPr/>
                <p:nvPr/>
              </p:nvSpPr>
              <p:spPr>
                <a:xfrm>
                  <a:off x="2488581" y="5145201"/>
                  <a:ext cx="128794" cy="128794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1" name="Oval 460">
                  <a:extLst>
                    <a:ext uri="{FF2B5EF4-FFF2-40B4-BE49-F238E27FC236}">
                      <a16:creationId xmlns:a16="http://schemas.microsoft.com/office/drawing/2014/main" id="{E474666C-5F48-4A7F-8064-20AB7DFB3AAF}"/>
                    </a:ext>
                  </a:extLst>
                </p:cNvPr>
                <p:cNvSpPr/>
                <p:nvPr/>
              </p:nvSpPr>
              <p:spPr>
                <a:xfrm>
                  <a:off x="2638052" y="5145201"/>
                  <a:ext cx="128794" cy="128794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2" name="Oval 461">
                  <a:extLst>
                    <a:ext uri="{FF2B5EF4-FFF2-40B4-BE49-F238E27FC236}">
                      <a16:creationId xmlns:a16="http://schemas.microsoft.com/office/drawing/2014/main" id="{957E9E9C-2924-4D6B-8B97-96FEAB37E77B}"/>
                    </a:ext>
                  </a:extLst>
                </p:cNvPr>
                <p:cNvSpPr/>
                <p:nvPr/>
              </p:nvSpPr>
              <p:spPr>
                <a:xfrm>
                  <a:off x="2787522" y="5145201"/>
                  <a:ext cx="128794" cy="128794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481" name="Group 480">
            <a:extLst>
              <a:ext uri="{FF2B5EF4-FFF2-40B4-BE49-F238E27FC236}">
                <a16:creationId xmlns:a16="http://schemas.microsoft.com/office/drawing/2014/main" id="{85745B91-C068-4113-B07D-714589F04528}"/>
              </a:ext>
            </a:extLst>
          </p:cNvPr>
          <p:cNvGrpSpPr/>
          <p:nvPr/>
        </p:nvGrpSpPr>
        <p:grpSpPr>
          <a:xfrm>
            <a:off x="1290805" y="1301064"/>
            <a:ext cx="2280641" cy="1143000"/>
            <a:chOff x="1290805" y="1301064"/>
            <a:chExt cx="2280641" cy="1143000"/>
          </a:xfrm>
        </p:grpSpPr>
        <p:grpSp>
          <p:nvGrpSpPr>
            <p:cNvPr id="368" name="Group 367">
              <a:extLst>
                <a:ext uri="{FF2B5EF4-FFF2-40B4-BE49-F238E27FC236}">
                  <a16:creationId xmlns:a16="http://schemas.microsoft.com/office/drawing/2014/main" id="{8CFDF384-DA22-441E-A804-8D8B62FA3E40}"/>
                </a:ext>
              </a:extLst>
            </p:cNvPr>
            <p:cNvGrpSpPr/>
            <p:nvPr/>
          </p:nvGrpSpPr>
          <p:grpSpPr>
            <a:xfrm>
              <a:off x="2085351" y="1301064"/>
              <a:ext cx="1486095" cy="1143000"/>
              <a:chOff x="2085351" y="1301064"/>
              <a:chExt cx="1486095" cy="1143000"/>
            </a:xfrm>
          </p:grpSpPr>
          <p:grpSp>
            <p:nvGrpSpPr>
              <p:cNvPr id="167" name="Group 166">
                <a:extLst>
                  <a:ext uri="{FF2B5EF4-FFF2-40B4-BE49-F238E27FC236}">
                    <a16:creationId xmlns:a16="http://schemas.microsoft.com/office/drawing/2014/main" id="{45B90FBA-944E-4C58-B14A-85AA807DB17C}"/>
                  </a:ext>
                </a:extLst>
              </p:cNvPr>
              <p:cNvGrpSpPr/>
              <p:nvPr/>
            </p:nvGrpSpPr>
            <p:grpSpPr>
              <a:xfrm>
                <a:off x="2429581" y="1301064"/>
                <a:ext cx="1141865" cy="1143000"/>
                <a:chOff x="1828346" y="1220788"/>
                <a:chExt cx="1835416" cy="1837241"/>
              </a:xfrm>
            </p:grpSpPr>
            <p:grpSp>
              <p:nvGrpSpPr>
                <p:cNvPr id="94" name="Group 93">
                  <a:extLst>
                    <a:ext uri="{FF2B5EF4-FFF2-40B4-BE49-F238E27FC236}">
                      <a16:creationId xmlns:a16="http://schemas.microsoft.com/office/drawing/2014/main" id="{A9C30C43-565D-4838-9C62-27E2C47CB229}"/>
                    </a:ext>
                  </a:extLst>
                </p:cNvPr>
                <p:cNvGrpSpPr/>
                <p:nvPr/>
              </p:nvGrpSpPr>
              <p:grpSpPr>
                <a:xfrm>
                  <a:off x="1828346" y="1220788"/>
                  <a:ext cx="1835416" cy="201168"/>
                  <a:chOff x="1371146" y="1417638"/>
                  <a:chExt cx="1835416" cy="201168"/>
                </a:xfrm>
              </p:grpSpPr>
              <p:sp>
                <p:nvSpPr>
                  <p:cNvPr id="4" name="Oval 3">
                    <a:extLst>
                      <a:ext uri="{FF2B5EF4-FFF2-40B4-BE49-F238E27FC236}">
                        <a16:creationId xmlns:a16="http://schemas.microsoft.com/office/drawing/2014/main" id="{FFC0F0EC-E728-462F-872B-0900BEB46810}"/>
                      </a:ext>
                    </a:extLst>
                  </p:cNvPr>
                  <p:cNvSpPr/>
                  <p:nvPr/>
                </p:nvSpPr>
                <p:spPr>
                  <a:xfrm>
                    <a:off x="1371146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" name="Oval 4">
                    <a:extLst>
                      <a:ext uri="{FF2B5EF4-FFF2-40B4-BE49-F238E27FC236}">
                        <a16:creationId xmlns:a16="http://schemas.microsoft.com/office/drawing/2014/main" id="{7B343A50-CD4C-4CFA-B9E2-8E9A5645624D}"/>
                      </a:ext>
                    </a:extLst>
                  </p:cNvPr>
                  <p:cNvSpPr/>
                  <p:nvPr/>
                </p:nvSpPr>
                <p:spPr>
                  <a:xfrm>
                    <a:off x="1604610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" name="Oval 5">
                    <a:extLst>
                      <a:ext uri="{FF2B5EF4-FFF2-40B4-BE49-F238E27FC236}">
                        <a16:creationId xmlns:a16="http://schemas.microsoft.com/office/drawing/2014/main" id="{7CD27B0A-F602-4121-8F0C-FA15DE789AAC}"/>
                      </a:ext>
                    </a:extLst>
                  </p:cNvPr>
                  <p:cNvSpPr/>
                  <p:nvPr/>
                </p:nvSpPr>
                <p:spPr>
                  <a:xfrm>
                    <a:off x="1838074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" name="Oval 6">
                    <a:extLst>
                      <a:ext uri="{FF2B5EF4-FFF2-40B4-BE49-F238E27FC236}">
                        <a16:creationId xmlns:a16="http://schemas.microsoft.com/office/drawing/2014/main" id="{3E6AD7DE-02F3-444C-9D61-5FE4DB204D6A}"/>
                      </a:ext>
                    </a:extLst>
                  </p:cNvPr>
                  <p:cNvSpPr/>
                  <p:nvPr/>
                </p:nvSpPr>
                <p:spPr>
                  <a:xfrm>
                    <a:off x="2071538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" name="Oval 7">
                    <a:extLst>
                      <a:ext uri="{FF2B5EF4-FFF2-40B4-BE49-F238E27FC236}">
                        <a16:creationId xmlns:a16="http://schemas.microsoft.com/office/drawing/2014/main" id="{0402576D-B7B0-4EB1-9B06-82E297917861}"/>
                      </a:ext>
                    </a:extLst>
                  </p:cNvPr>
                  <p:cNvSpPr/>
                  <p:nvPr/>
                </p:nvSpPr>
                <p:spPr>
                  <a:xfrm>
                    <a:off x="2305002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" name="Oval 8">
                    <a:extLst>
                      <a:ext uri="{FF2B5EF4-FFF2-40B4-BE49-F238E27FC236}">
                        <a16:creationId xmlns:a16="http://schemas.microsoft.com/office/drawing/2014/main" id="{3C5BDAB7-47CF-44E5-887F-5D3DBB3BCE6F}"/>
                      </a:ext>
                    </a:extLst>
                  </p:cNvPr>
                  <p:cNvSpPr/>
                  <p:nvPr/>
                </p:nvSpPr>
                <p:spPr>
                  <a:xfrm>
                    <a:off x="2538466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2" name="Oval 91">
                    <a:extLst>
                      <a:ext uri="{FF2B5EF4-FFF2-40B4-BE49-F238E27FC236}">
                        <a16:creationId xmlns:a16="http://schemas.microsoft.com/office/drawing/2014/main" id="{E968115E-9109-42FC-9EA3-A88EA484B8D8}"/>
                      </a:ext>
                    </a:extLst>
                  </p:cNvPr>
                  <p:cNvSpPr/>
                  <p:nvPr/>
                </p:nvSpPr>
                <p:spPr>
                  <a:xfrm>
                    <a:off x="2771930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3" name="Oval 92">
                    <a:extLst>
                      <a:ext uri="{FF2B5EF4-FFF2-40B4-BE49-F238E27FC236}">
                        <a16:creationId xmlns:a16="http://schemas.microsoft.com/office/drawing/2014/main" id="{22C099C0-4BC8-4941-BA66-20B8CA66AE63}"/>
                      </a:ext>
                    </a:extLst>
                  </p:cNvPr>
                  <p:cNvSpPr/>
                  <p:nvPr/>
                </p:nvSpPr>
                <p:spPr>
                  <a:xfrm>
                    <a:off x="3005394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04" name="Group 103">
                  <a:extLst>
                    <a:ext uri="{FF2B5EF4-FFF2-40B4-BE49-F238E27FC236}">
                      <a16:creationId xmlns:a16="http://schemas.microsoft.com/office/drawing/2014/main" id="{49554674-71D2-47CC-8CB4-88B0DC96A0ED}"/>
                    </a:ext>
                  </a:extLst>
                </p:cNvPr>
                <p:cNvGrpSpPr/>
                <p:nvPr/>
              </p:nvGrpSpPr>
              <p:grpSpPr>
                <a:xfrm>
                  <a:off x="1828346" y="1454513"/>
                  <a:ext cx="1835416" cy="201168"/>
                  <a:chOff x="1371146" y="1417638"/>
                  <a:chExt cx="1835416" cy="201168"/>
                </a:xfrm>
              </p:grpSpPr>
              <p:sp>
                <p:nvSpPr>
                  <p:cNvPr id="105" name="Oval 104">
                    <a:extLst>
                      <a:ext uri="{FF2B5EF4-FFF2-40B4-BE49-F238E27FC236}">
                        <a16:creationId xmlns:a16="http://schemas.microsoft.com/office/drawing/2014/main" id="{22B7042B-E0CB-47E6-ADE7-E4AA4324BF76}"/>
                      </a:ext>
                    </a:extLst>
                  </p:cNvPr>
                  <p:cNvSpPr/>
                  <p:nvPr/>
                </p:nvSpPr>
                <p:spPr>
                  <a:xfrm>
                    <a:off x="1371146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6" name="Oval 105">
                    <a:extLst>
                      <a:ext uri="{FF2B5EF4-FFF2-40B4-BE49-F238E27FC236}">
                        <a16:creationId xmlns:a16="http://schemas.microsoft.com/office/drawing/2014/main" id="{3DAF636C-F1C0-4C1F-82C1-80A5D866819F}"/>
                      </a:ext>
                    </a:extLst>
                  </p:cNvPr>
                  <p:cNvSpPr/>
                  <p:nvPr/>
                </p:nvSpPr>
                <p:spPr>
                  <a:xfrm>
                    <a:off x="1604610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7" name="Oval 106">
                    <a:extLst>
                      <a:ext uri="{FF2B5EF4-FFF2-40B4-BE49-F238E27FC236}">
                        <a16:creationId xmlns:a16="http://schemas.microsoft.com/office/drawing/2014/main" id="{8A3BF26C-74A5-4141-ADE7-A29730D8B36E}"/>
                      </a:ext>
                    </a:extLst>
                  </p:cNvPr>
                  <p:cNvSpPr/>
                  <p:nvPr/>
                </p:nvSpPr>
                <p:spPr>
                  <a:xfrm>
                    <a:off x="1838074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8" name="Oval 107">
                    <a:extLst>
                      <a:ext uri="{FF2B5EF4-FFF2-40B4-BE49-F238E27FC236}">
                        <a16:creationId xmlns:a16="http://schemas.microsoft.com/office/drawing/2014/main" id="{D4104F0E-FE00-49E6-A271-BFB2E83F10E1}"/>
                      </a:ext>
                    </a:extLst>
                  </p:cNvPr>
                  <p:cNvSpPr/>
                  <p:nvPr/>
                </p:nvSpPr>
                <p:spPr>
                  <a:xfrm>
                    <a:off x="2071538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9" name="Oval 108">
                    <a:extLst>
                      <a:ext uri="{FF2B5EF4-FFF2-40B4-BE49-F238E27FC236}">
                        <a16:creationId xmlns:a16="http://schemas.microsoft.com/office/drawing/2014/main" id="{0DBB20BD-CBD6-4719-8549-17F32462454C}"/>
                      </a:ext>
                    </a:extLst>
                  </p:cNvPr>
                  <p:cNvSpPr/>
                  <p:nvPr/>
                </p:nvSpPr>
                <p:spPr>
                  <a:xfrm>
                    <a:off x="2305002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0" name="Oval 109">
                    <a:extLst>
                      <a:ext uri="{FF2B5EF4-FFF2-40B4-BE49-F238E27FC236}">
                        <a16:creationId xmlns:a16="http://schemas.microsoft.com/office/drawing/2014/main" id="{375724D0-FB76-4852-AAF2-D9AA6AA04F48}"/>
                      </a:ext>
                    </a:extLst>
                  </p:cNvPr>
                  <p:cNvSpPr/>
                  <p:nvPr/>
                </p:nvSpPr>
                <p:spPr>
                  <a:xfrm>
                    <a:off x="2538466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1" name="Oval 110">
                    <a:extLst>
                      <a:ext uri="{FF2B5EF4-FFF2-40B4-BE49-F238E27FC236}">
                        <a16:creationId xmlns:a16="http://schemas.microsoft.com/office/drawing/2014/main" id="{E741A0FB-1FB6-4263-9A05-FEDC6797463B}"/>
                      </a:ext>
                    </a:extLst>
                  </p:cNvPr>
                  <p:cNvSpPr/>
                  <p:nvPr/>
                </p:nvSpPr>
                <p:spPr>
                  <a:xfrm>
                    <a:off x="2771930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2" name="Oval 111">
                    <a:extLst>
                      <a:ext uri="{FF2B5EF4-FFF2-40B4-BE49-F238E27FC236}">
                        <a16:creationId xmlns:a16="http://schemas.microsoft.com/office/drawing/2014/main" id="{B16211E7-6BCA-44B0-BA72-5E0B40B1500B}"/>
                      </a:ext>
                    </a:extLst>
                  </p:cNvPr>
                  <p:cNvSpPr/>
                  <p:nvPr/>
                </p:nvSpPr>
                <p:spPr>
                  <a:xfrm>
                    <a:off x="3005394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13" name="Group 112">
                  <a:extLst>
                    <a:ext uri="{FF2B5EF4-FFF2-40B4-BE49-F238E27FC236}">
                      <a16:creationId xmlns:a16="http://schemas.microsoft.com/office/drawing/2014/main" id="{0A489A86-8B78-4256-8FE4-56A151DA3223}"/>
                    </a:ext>
                  </a:extLst>
                </p:cNvPr>
                <p:cNvGrpSpPr/>
                <p:nvPr/>
              </p:nvGrpSpPr>
              <p:grpSpPr>
                <a:xfrm>
                  <a:off x="1828346" y="1688238"/>
                  <a:ext cx="1835416" cy="201168"/>
                  <a:chOff x="1371146" y="1417638"/>
                  <a:chExt cx="1835416" cy="201168"/>
                </a:xfrm>
              </p:grpSpPr>
              <p:sp>
                <p:nvSpPr>
                  <p:cNvPr id="114" name="Oval 113">
                    <a:extLst>
                      <a:ext uri="{FF2B5EF4-FFF2-40B4-BE49-F238E27FC236}">
                        <a16:creationId xmlns:a16="http://schemas.microsoft.com/office/drawing/2014/main" id="{DBA8B1CF-5D2E-4E93-845D-5260E21A65C5}"/>
                      </a:ext>
                    </a:extLst>
                  </p:cNvPr>
                  <p:cNvSpPr/>
                  <p:nvPr/>
                </p:nvSpPr>
                <p:spPr>
                  <a:xfrm>
                    <a:off x="1371146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5" name="Oval 114">
                    <a:extLst>
                      <a:ext uri="{FF2B5EF4-FFF2-40B4-BE49-F238E27FC236}">
                        <a16:creationId xmlns:a16="http://schemas.microsoft.com/office/drawing/2014/main" id="{18B57340-95C6-4066-96F1-10FF2D10F104}"/>
                      </a:ext>
                    </a:extLst>
                  </p:cNvPr>
                  <p:cNvSpPr/>
                  <p:nvPr/>
                </p:nvSpPr>
                <p:spPr>
                  <a:xfrm>
                    <a:off x="1604610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6" name="Oval 115">
                    <a:extLst>
                      <a:ext uri="{FF2B5EF4-FFF2-40B4-BE49-F238E27FC236}">
                        <a16:creationId xmlns:a16="http://schemas.microsoft.com/office/drawing/2014/main" id="{4835414F-D945-4931-ADE7-E891C00AC458}"/>
                      </a:ext>
                    </a:extLst>
                  </p:cNvPr>
                  <p:cNvSpPr/>
                  <p:nvPr/>
                </p:nvSpPr>
                <p:spPr>
                  <a:xfrm>
                    <a:off x="1838074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7" name="Oval 116">
                    <a:extLst>
                      <a:ext uri="{FF2B5EF4-FFF2-40B4-BE49-F238E27FC236}">
                        <a16:creationId xmlns:a16="http://schemas.microsoft.com/office/drawing/2014/main" id="{D0DE0DF4-E185-4800-8FA2-13384BBCE7CB}"/>
                      </a:ext>
                    </a:extLst>
                  </p:cNvPr>
                  <p:cNvSpPr/>
                  <p:nvPr/>
                </p:nvSpPr>
                <p:spPr>
                  <a:xfrm>
                    <a:off x="2071538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8" name="Oval 117">
                    <a:extLst>
                      <a:ext uri="{FF2B5EF4-FFF2-40B4-BE49-F238E27FC236}">
                        <a16:creationId xmlns:a16="http://schemas.microsoft.com/office/drawing/2014/main" id="{27557A40-43A2-493F-84F5-10B506A97428}"/>
                      </a:ext>
                    </a:extLst>
                  </p:cNvPr>
                  <p:cNvSpPr/>
                  <p:nvPr/>
                </p:nvSpPr>
                <p:spPr>
                  <a:xfrm>
                    <a:off x="2305002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9" name="Oval 118">
                    <a:extLst>
                      <a:ext uri="{FF2B5EF4-FFF2-40B4-BE49-F238E27FC236}">
                        <a16:creationId xmlns:a16="http://schemas.microsoft.com/office/drawing/2014/main" id="{4170EF43-2F52-45CA-804E-BAE2EAE4D47F}"/>
                      </a:ext>
                    </a:extLst>
                  </p:cNvPr>
                  <p:cNvSpPr/>
                  <p:nvPr/>
                </p:nvSpPr>
                <p:spPr>
                  <a:xfrm>
                    <a:off x="2538466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0" name="Oval 119">
                    <a:extLst>
                      <a:ext uri="{FF2B5EF4-FFF2-40B4-BE49-F238E27FC236}">
                        <a16:creationId xmlns:a16="http://schemas.microsoft.com/office/drawing/2014/main" id="{03C80435-88C5-42D4-87F6-60016120EE1D}"/>
                      </a:ext>
                    </a:extLst>
                  </p:cNvPr>
                  <p:cNvSpPr/>
                  <p:nvPr/>
                </p:nvSpPr>
                <p:spPr>
                  <a:xfrm>
                    <a:off x="2771930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1" name="Oval 120">
                    <a:extLst>
                      <a:ext uri="{FF2B5EF4-FFF2-40B4-BE49-F238E27FC236}">
                        <a16:creationId xmlns:a16="http://schemas.microsoft.com/office/drawing/2014/main" id="{0BFD1485-54DC-4934-8EF3-D0957956E4FE}"/>
                      </a:ext>
                    </a:extLst>
                  </p:cNvPr>
                  <p:cNvSpPr/>
                  <p:nvPr/>
                </p:nvSpPr>
                <p:spPr>
                  <a:xfrm>
                    <a:off x="3005394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22" name="Group 121">
                  <a:extLst>
                    <a:ext uri="{FF2B5EF4-FFF2-40B4-BE49-F238E27FC236}">
                      <a16:creationId xmlns:a16="http://schemas.microsoft.com/office/drawing/2014/main" id="{C9B51AF4-C4DD-494A-ADD3-8F0356F23616}"/>
                    </a:ext>
                  </a:extLst>
                </p:cNvPr>
                <p:cNvGrpSpPr/>
                <p:nvPr/>
              </p:nvGrpSpPr>
              <p:grpSpPr>
                <a:xfrm>
                  <a:off x="1828346" y="1921963"/>
                  <a:ext cx="1835416" cy="201168"/>
                  <a:chOff x="1371146" y="1417638"/>
                  <a:chExt cx="1835416" cy="201168"/>
                </a:xfrm>
              </p:grpSpPr>
              <p:sp>
                <p:nvSpPr>
                  <p:cNvPr id="123" name="Oval 122">
                    <a:extLst>
                      <a:ext uri="{FF2B5EF4-FFF2-40B4-BE49-F238E27FC236}">
                        <a16:creationId xmlns:a16="http://schemas.microsoft.com/office/drawing/2014/main" id="{EEBA9A03-48F7-4BC2-BBE0-32F1D61C3C61}"/>
                      </a:ext>
                    </a:extLst>
                  </p:cNvPr>
                  <p:cNvSpPr/>
                  <p:nvPr/>
                </p:nvSpPr>
                <p:spPr>
                  <a:xfrm>
                    <a:off x="1371146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4" name="Oval 123">
                    <a:extLst>
                      <a:ext uri="{FF2B5EF4-FFF2-40B4-BE49-F238E27FC236}">
                        <a16:creationId xmlns:a16="http://schemas.microsoft.com/office/drawing/2014/main" id="{DF259FEE-8BEE-4F20-A533-01DB5823BC62}"/>
                      </a:ext>
                    </a:extLst>
                  </p:cNvPr>
                  <p:cNvSpPr/>
                  <p:nvPr/>
                </p:nvSpPr>
                <p:spPr>
                  <a:xfrm>
                    <a:off x="1604610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5" name="Oval 124">
                    <a:extLst>
                      <a:ext uri="{FF2B5EF4-FFF2-40B4-BE49-F238E27FC236}">
                        <a16:creationId xmlns:a16="http://schemas.microsoft.com/office/drawing/2014/main" id="{42AFE1F0-20F9-45EE-A262-03939BA65D63}"/>
                      </a:ext>
                    </a:extLst>
                  </p:cNvPr>
                  <p:cNvSpPr/>
                  <p:nvPr/>
                </p:nvSpPr>
                <p:spPr>
                  <a:xfrm>
                    <a:off x="1838074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6" name="Oval 125">
                    <a:extLst>
                      <a:ext uri="{FF2B5EF4-FFF2-40B4-BE49-F238E27FC236}">
                        <a16:creationId xmlns:a16="http://schemas.microsoft.com/office/drawing/2014/main" id="{9C798FFC-6CB5-455C-9464-B4EA31494368}"/>
                      </a:ext>
                    </a:extLst>
                  </p:cNvPr>
                  <p:cNvSpPr/>
                  <p:nvPr/>
                </p:nvSpPr>
                <p:spPr>
                  <a:xfrm>
                    <a:off x="2071538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7" name="Oval 126">
                    <a:extLst>
                      <a:ext uri="{FF2B5EF4-FFF2-40B4-BE49-F238E27FC236}">
                        <a16:creationId xmlns:a16="http://schemas.microsoft.com/office/drawing/2014/main" id="{1DF7D961-4A6E-4B39-A9FA-D089BD58DF31}"/>
                      </a:ext>
                    </a:extLst>
                  </p:cNvPr>
                  <p:cNvSpPr/>
                  <p:nvPr/>
                </p:nvSpPr>
                <p:spPr>
                  <a:xfrm>
                    <a:off x="2305002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8" name="Oval 127">
                    <a:extLst>
                      <a:ext uri="{FF2B5EF4-FFF2-40B4-BE49-F238E27FC236}">
                        <a16:creationId xmlns:a16="http://schemas.microsoft.com/office/drawing/2014/main" id="{56F96824-1910-4204-9207-E68CCA37367D}"/>
                      </a:ext>
                    </a:extLst>
                  </p:cNvPr>
                  <p:cNvSpPr/>
                  <p:nvPr/>
                </p:nvSpPr>
                <p:spPr>
                  <a:xfrm>
                    <a:off x="2538466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9" name="Oval 128">
                    <a:extLst>
                      <a:ext uri="{FF2B5EF4-FFF2-40B4-BE49-F238E27FC236}">
                        <a16:creationId xmlns:a16="http://schemas.microsoft.com/office/drawing/2014/main" id="{43C1D598-3D6B-4B1C-A776-B94DAEE7220B}"/>
                      </a:ext>
                    </a:extLst>
                  </p:cNvPr>
                  <p:cNvSpPr/>
                  <p:nvPr/>
                </p:nvSpPr>
                <p:spPr>
                  <a:xfrm>
                    <a:off x="2771930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0" name="Oval 129">
                    <a:extLst>
                      <a:ext uri="{FF2B5EF4-FFF2-40B4-BE49-F238E27FC236}">
                        <a16:creationId xmlns:a16="http://schemas.microsoft.com/office/drawing/2014/main" id="{BD9E143C-FBED-442D-909F-BB319EF17FBA}"/>
                      </a:ext>
                    </a:extLst>
                  </p:cNvPr>
                  <p:cNvSpPr/>
                  <p:nvPr/>
                </p:nvSpPr>
                <p:spPr>
                  <a:xfrm>
                    <a:off x="3005394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1" name="Group 130">
                  <a:extLst>
                    <a:ext uri="{FF2B5EF4-FFF2-40B4-BE49-F238E27FC236}">
                      <a16:creationId xmlns:a16="http://schemas.microsoft.com/office/drawing/2014/main" id="{97AB06F6-2315-4A8B-AE00-7904F0916615}"/>
                    </a:ext>
                  </a:extLst>
                </p:cNvPr>
                <p:cNvGrpSpPr/>
                <p:nvPr/>
              </p:nvGrpSpPr>
              <p:grpSpPr>
                <a:xfrm>
                  <a:off x="1828346" y="2155688"/>
                  <a:ext cx="1835416" cy="201168"/>
                  <a:chOff x="1371146" y="1417638"/>
                  <a:chExt cx="1835416" cy="201168"/>
                </a:xfrm>
              </p:grpSpPr>
              <p:sp>
                <p:nvSpPr>
                  <p:cNvPr id="132" name="Oval 131">
                    <a:extLst>
                      <a:ext uri="{FF2B5EF4-FFF2-40B4-BE49-F238E27FC236}">
                        <a16:creationId xmlns:a16="http://schemas.microsoft.com/office/drawing/2014/main" id="{877221E4-0852-4475-BB1D-6A43192D012E}"/>
                      </a:ext>
                    </a:extLst>
                  </p:cNvPr>
                  <p:cNvSpPr/>
                  <p:nvPr/>
                </p:nvSpPr>
                <p:spPr>
                  <a:xfrm>
                    <a:off x="1371146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3" name="Oval 132">
                    <a:extLst>
                      <a:ext uri="{FF2B5EF4-FFF2-40B4-BE49-F238E27FC236}">
                        <a16:creationId xmlns:a16="http://schemas.microsoft.com/office/drawing/2014/main" id="{F24C5BE7-D094-428E-A92D-FEDAEAC5E9CD}"/>
                      </a:ext>
                    </a:extLst>
                  </p:cNvPr>
                  <p:cNvSpPr/>
                  <p:nvPr/>
                </p:nvSpPr>
                <p:spPr>
                  <a:xfrm>
                    <a:off x="1604610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4" name="Oval 133">
                    <a:extLst>
                      <a:ext uri="{FF2B5EF4-FFF2-40B4-BE49-F238E27FC236}">
                        <a16:creationId xmlns:a16="http://schemas.microsoft.com/office/drawing/2014/main" id="{91ADB7C9-C050-4155-BD11-E8385606D447}"/>
                      </a:ext>
                    </a:extLst>
                  </p:cNvPr>
                  <p:cNvSpPr/>
                  <p:nvPr/>
                </p:nvSpPr>
                <p:spPr>
                  <a:xfrm>
                    <a:off x="1838074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5" name="Oval 134">
                    <a:extLst>
                      <a:ext uri="{FF2B5EF4-FFF2-40B4-BE49-F238E27FC236}">
                        <a16:creationId xmlns:a16="http://schemas.microsoft.com/office/drawing/2014/main" id="{304DABE5-0684-49B1-B08F-EA85C634A3FF}"/>
                      </a:ext>
                    </a:extLst>
                  </p:cNvPr>
                  <p:cNvSpPr/>
                  <p:nvPr/>
                </p:nvSpPr>
                <p:spPr>
                  <a:xfrm>
                    <a:off x="2071538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6" name="Oval 135">
                    <a:extLst>
                      <a:ext uri="{FF2B5EF4-FFF2-40B4-BE49-F238E27FC236}">
                        <a16:creationId xmlns:a16="http://schemas.microsoft.com/office/drawing/2014/main" id="{C2FA9089-067D-4305-9129-B80ADD0200B1}"/>
                      </a:ext>
                    </a:extLst>
                  </p:cNvPr>
                  <p:cNvSpPr/>
                  <p:nvPr/>
                </p:nvSpPr>
                <p:spPr>
                  <a:xfrm>
                    <a:off x="2305002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7" name="Oval 136">
                    <a:extLst>
                      <a:ext uri="{FF2B5EF4-FFF2-40B4-BE49-F238E27FC236}">
                        <a16:creationId xmlns:a16="http://schemas.microsoft.com/office/drawing/2014/main" id="{10218956-F496-4E8F-B2C7-08A557CFF24A}"/>
                      </a:ext>
                    </a:extLst>
                  </p:cNvPr>
                  <p:cNvSpPr/>
                  <p:nvPr/>
                </p:nvSpPr>
                <p:spPr>
                  <a:xfrm>
                    <a:off x="2538466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8" name="Oval 137">
                    <a:extLst>
                      <a:ext uri="{FF2B5EF4-FFF2-40B4-BE49-F238E27FC236}">
                        <a16:creationId xmlns:a16="http://schemas.microsoft.com/office/drawing/2014/main" id="{D9CC6393-49AB-4B86-A32D-90EBB1FBA091}"/>
                      </a:ext>
                    </a:extLst>
                  </p:cNvPr>
                  <p:cNvSpPr/>
                  <p:nvPr/>
                </p:nvSpPr>
                <p:spPr>
                  <a:xfrm>
                    <a:off x="2771930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9" name="Oval 138">
                    <a:extLst>
                      <a:ext uri="{FF2B5EF4-FFF2-40B4-BE49-F238E27FC236}">
                        <a16:creationId xmlns:a16="http://schemas.microsoft.com/office/drawing/2014/main" id="{0FF49BC3-53ED-4BA8-807B-FE82F947F487}"/>
                      </a:ext>
                    </a:extLst>
                  </p:cNvPr>
                  <p:cNvSpPr/>
                  <p:nvPr/>
                </p:nvSpPr>
                <p:spPr>
                  <a:xfrm>
                    <a:off x="3005394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40" name="Group 139">
                  <a:extLst>
                    <a:ext uri="{FF2B5EF4-FFF2-40B4-BE49-F238E27FC236}">
                      <a16:creationId xmlns:a16="http://schemas.microsoft.com/office/drawing/2014/main" id="{A0F172F1-2D63-4751-8847-655D27521A83}"/>
                    </a:ext>
                  </a:extLst>
                </p:cNvPr>
                <p:cNvGrpSpPr/>
                <p:nvPr/>
              </p:nvGrpSpPr>
              <p:grpSpPr>
                <a:xfrm>
                  <a:off x="1828346" y="2389413"/>
                  <a:ext cx="1835416" cy="201168"/>
                  <a:chOff x="1371146" y="1417638"/>
                  <a:chExt cx="1835416" cy="201168"/>
                </a:xfrm>
              </p:grpSpPr>
              <p:sp>
                <p:nvSpPr>
                  <p:cNvPr id="141" name="Oval 140">
                    <a:extLst>
                      <a:ext uri="{FF2B5EF4-FFF2-40B4-BE49-F238E27FC236}">
                        <a16:creationId xmlns:a16="http://schemas.microsoft.com/office/drawing/2014/main" id="{DD6E284C-9FFB-47B7-9041-79ED667C46EF}"/>
                      </a:ext>
                    </a:extLst>
                  </p:cNvPr>
                  <p:cNvSpPr/>
                  <p:nvPr/>
                </p:nvSpPr>
                <p:spPr>
                  <a:xfrm>
                    <a:off x="1371146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2" name="Oval 141">
                    <a:extLst>
                      <a:ext uri="{FF2B5EF4-FFF2-40B4-BE49-F238E27FC236}">
                        <a16:creationId xmlns:a16="http://schemas.microsoft.com/office/drawing/2014/main" id="{C638586D-0A84-403D-89DA-C0CA7A535CCF}"/>
                      </a:ext>
                    </a:extLst>
                  </p:cNvPr>
                  <p:cNvSpPr/>
                  <p:nvPr/>
                </p:nvSpPr>
                <p:spPr>
                  <a:xfrm>
                    <a:off x="1604610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3" name="Oval 142">
                    <a:extLst>
                      <a:ext uri="{FF2B5EF4-FFF2-40B4-BE49-F238E27FC236}">
                        <a16:creationId xmlns:a16="http://schemas.microsoft.com/office/drawing/2014/main" id="{3EC3A41D-791B-4948-B7ED-54BE644C5407}"/>
                      </a:ext>
                    </a:extLst>
                  </p:cNvPr>
                  <p:cNvSpPr/>
                  <p:nvPr/>
                </p:nvSpPr>
                <p:spPr>
                  <a:xfrm>
                    <a:off x="1838074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4" name="Oval 143">
                    <a:extLst>
                      <a:ext uri="{FF2B5EF4-FFF2-40B4-BE49-F238E27FC236}">
                        <a16:creationId xmlns:a16="http://schemas.microsoft.com/office/drawing/2014/main" id="{CA7D2355-1FBF-4D84-B05B-1F9BC622EA77}"/>
                      </a:ext>
                    </a:extLst>
                  </p:cNvPr>
                  <p:cNvSpPr/>
                  <p:nvPr/>
                </p:nvSpPr>
                <p:spPr>
                  <a:xfrm>
                    <a:off x="2071538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5" name="Oval 144">
                    <a:extLst>
                      <a:ext uri="{FF2B5EF4-FFF2-40B4-BE49-F238E27FC236}">
                        <a16:creationId xmlns:a16="http://schemas.microsoft.com/office/drawing/2014/main" id="{4C4D87AF-189B-44DB-BEF1-45B564E3605D}"/>
                      </a:ext>
                    </a:extLst>
                  </p:cNvPr>
                  <p:cNvSpPr/>
                  <p:nvPr/>
                </p:nvSpPr>
                <p:spPr>
                  <a:xfrm>
                    <a:off x="2305002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6" name="Oval 145">
                    <a:extLst>
                      <a:ext uri="{FF2B5EF4-FFF2-40B4-BE49-F238E27FC236}">
                        <a16:creationId xmlns:a16="http://schemas.microsoft.com/office/drawing/2014/main" id="{723F997C-779C-40EA-B95C-0CDEA72412F3}"/>
                      </a:ext>
                    </a:extLst>
                  </p:cNvPr>
                  <p:cNvSpPr/>
                  <p:nvPr/>
                </p:nvSpPr>
                <p:spPr>
                  <a:xfrm>
                    <a:off x="2538466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7" name="Oval 146">
                    <a:extLst>
                      <a:ext uri="{FF2B5EF4-FFF2-40B4-BE49-F238E27FC236}">
                        <a16:creationId xmlns:a16="http://schemas.microsoft.com/office/drawing/2014/main" id="{02D6D391-A23E-4648-9FC8-241B1D99965C}"/>
                      </a:ext>
                    </a:extLst>
                  </p:cNvPr>
                  <p:cNvSpPr/>
                  <p:nvPr/>
                </p:nvSpPr>
                <p:spPr>
                  <a:xfrm>
                    <a:off x="2771930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8" name="Oval 147">
                    <a:extLst>
                      <a:ext uri="{FF2B5EF4-FFF2-40B4-BE49-F238E27FC236}">
                        <a16:creationId xmlns:a16="http://schemas.microsoft.com/office/drawing/2014/main" id="{6F972B08-461C-4789-BEDB-E9A9B41BF126}"/>
                      </a:ext>
                    </a:extLst>
                  </p:cNvPr>
                  <p:cNvSpPr/>
                  <p:nvPr/>
                </p:nvSpPr>
                <p:spPr>
                  <a:xfrm>
                    <a:off x="3005394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49" name="Group 148">
                  <a:extLst>
                    <a:ext uri="{FF2B5EF4-FFF2-40B4-BE49-F238E27FC236}">
                      <a16:creationId xmlns:a16="http://schemas.microsoft.com/office/drawing/2014/main" id="{6CB1B50E-D929-4510-9BE0-F41811846748}"/>
                    </a:ext>
                  </a:extLst>
                </p:cNvPr>
                <p:cNvGrpSpPr/>
                <p:nvPr/>
              </p:nvGrpSpPr>
              <p:grpSpPr>
                <a:xfrm>
                  <a:off x="1828346" y="2623138"/>
                  <a:ext cx="1835416" cy="201168"/>
                  <a:chOff x="1371146" y="1417638"/>
                  <a:chExt cx="1835416" cy="201168"/>
                </a:xfrm>
              </p:grpSpPr>
              <p:sp>
                <p:nvSpPr>
                  <p:cNvPr id="150" name="Oval 149">
                    <a:extLst>
                      <a:ext uri="{FF2B5EF4-FFF2-40B4-BE49-F238E27FC236}">
                        <a16:creationId xmlns:a16="http://schemas.microsoft.com/office/drawing/2014/main" id="{B69E6A05-4B4B-4D35-B62F-A2E0DA10778E}"/>
                      </a:ext>
                    </a:extLst>
                  </p:cNvPr>
                  <p:cNvSpPr/>
                  <p:nvPr/>
                </p:nvSpPr>
                <p:spPr>
                  <a:xfrm>
                    <a:off x="1371146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1" name="Oval 150">
                    <a:extLst>
                      <a:ext uri="{FF2B5EF4-FFF2-40B4-BE49-F238E27FC236}">
                        <a16:creationId xmlns:a16="http://schemas.microsoft.com/office/drawing/2014/main" id="{9DAAD1A8-6BC5-42A7-8300-BFB37A37D19E}"/>
                      </a:ext>
                    </a:extLst>
                  </p:cNvPr>
                  <p:cNvSpPr/>
                  <p:nvPr/>
                </p:nvSpPr>
                <p:spPr>
                  <a:xfrm>
                    <a:off x="1604610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2" name="Oval 151">
                    <a:extLst>
                      <a:ext uri="{FF2B5EF4-FFF2-40B4-BE49-F238E27FC236}">
                        <a16:creationId xmlns:a16="http://schemas.microsoft.com/office/drawing/2014/main" id="{23F290C9-723F-400B-913A-A4CF39AE20CB}"/>
                      </a:ext>
                    </a:extLst>
                  </p:cNvPr>
                  <p:cNvSpPr/>
                  <p:nvPr/>
                </p:nvSpPr>
                <p:spPr>
                  <a:xfrm>
                    <a:off x="1838074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3" name="Oval 152">
                    <a:extLst>
                      <a:ext uri="{FF2B5EF4-FFF2-40B4-BE49-F238E27FC236}">
                        <a16:creationId xmlns:a16="http://schemas.microsoft.com/office/drawing/2014/main" id="{A6FAC87E-EEA7-4F36-BAC5-874B2D915904}"/>
                      </a:ext>
                    </a:extLst>
                  </p:cNvPr>
                  <p:cNvSpPr/>
                  <p:nvPr/>
                </p:nvSpPr>
                <p:spPr>
                  <a:xfrm>
                    <a:off x="2071538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4" name="Oval 153">
                    <a:extLst>
                      <a:ext uri="{FF2B5EF4-FFF2-40B4-BE49-F238E27FC236}">
                        <a16:creationId xmlns:a16="http://schemas.microsoft.com/office/drawing/2014/main" id="{A036CE3D-BB99-460E-8BA6-2BD79052599D}"/>
                      </a:ext>
                    </a:extLst>
                  </p:cNvPr>
                  <p:cNvSpPr/>
                  <p:nvPr/>
                </p:nvSpPr>
                <p:spPr>
                  <a:xfrm>
                    <a:off x="2305002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5" name="Oval 154">
                    <a:extLst>
                      <a:ext uri="{FF2B5EF4-FFF2-40B4-BE49-F238E27FC236}">
                        <a16:creationId xmlns:a16="http://schemas.microsoft.com/office/drawing/2014/main" id="{26AFF400-AAD8-44D2-9158-CCD069A5862E}"/>
                      </a:ext>
                    </a:extLst>
                  </p:cNvPr>
                  <p:cNvSpPr/>
                  <p:nvPr/>
                </p:nvSpPr>
                <p:spPr>
                  <a:xfrm>
                    <a:off x="2538466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6" name="Oval 155">
                    <a:extLst>
                      <a:ext uri="{FF2B5EF4-FFF2-40B4-BE49-F238E27FC236}">
                        <a16:creationId xmlns:a16="http://schemas.microsoft.com/office/drawing/2014/main" id="{9CC07E42-49E3-4D15-B1EB-088356878CAE}"/>
                      </a:ext>
                    </a:extLst>
                  </p:cNvPr>
                  <p:cNvSpPr/>
                  <p:nvPr/>
                </p:nvSpPr>
                <p:spPr>
                  <a:xfrm>
                    <a:off x="2771930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7" name="Oval 156">
                    <a:extLst>
                      <a:ext uri="{FF2B5EF4-FFF2-40B4-BE49-F238E27FC236}">
                        <a16:creationId xmlns:a16="http://schemas.microsoft.com/office/drawing/2014/main" id="{8D558922-0425-4EC7-A4FA-F8D4D480C18D}"/>
                      </a:ext>
                    </a:extLst>
                  </p:cNvPr>
                  <p:cNvSpPr/>
                  <p:nvPr/>
                </p:nvSpPr>
                <p:spPr>
                  <a:xfrm>
                    <a:off x="3005394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58" name="Group 157">
                  <a:extLst>
                    <a:ext uri="{FF2B5EF4-FFF2-40B4-BE49-F238E27FC236}">
                      <a16:creationId xmlns:a16="http://schemas.microsoft.com/office/drawing/2014/main" id="{F8B79E0D-366C-489A-8A23-12BD0B5A0CB7}"/>
                    </a:ext>
                  </a:extLst>
                </p:cNvPr>
                <p:cNvGrpSpPr/>
                <p:nvPr/>
              </p:nvGrpSpPr>
              <p:grpSpPr>
                <a:xfrm>
                  <a:off x="1828346" y="2856861"/>
                  <a:ext cx="1835416" cy="201168"/>
                  <a:chOff x="1371146" y="1417638"/>
                  <a:chExt cx="1835416" cy="201168"/>
                </a:xfrm>
              </p:grpSpPr>
              <p:sp>
                <p:nvSpPr>
                  <p:cNvPr id="159" name="Oval 158">
                    <a:extLst>
                      <a:ext uri="{FF2B5EF4-FFF2-40B4-BE49-F238E27FC236}">
                        <a16:creationId xmlns:a16="http://schemas.microsoft.com/office/drawing/2014/main" id="{69641439-86CF-48A8-8019-E63C5B0C8814}"/>
                      </a:ext>
                    </a:extLst>
                  </p:cNvPr>
                  <p:cNvSpPr/>
                  <p:nvPr/>
                </p:nvSpPr>
                <p:spPr>
                  <a:xfrm>
                    <a:off x="1371146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0" name="Oval 159">
                    <a:extLst>
                      <a:ext uri="{FF2B5EF4-FFF2-40B4-BE49-F238E27FC236}">
                        <a16:creationId xmlns:a16="http://schemas.microsoft.com/office/drawing/2014/main" id="{B09D4DD6-DA0D-4B60-8661-18D93B942CE1}"/>
                      </a:ext>
                    </a:extLst>
                  </p:cNvPr>
                  <p:cNvSpPr/>
                  <p:nvPr/>
                </p:nvSpPr>
                <p:spPr>
                  <a:xfrm>
                    <a:off x="1604610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1" name="Oval 160">
                    <a:extLst>
                      <a:ext uri="{FF2B5EF4-FFF2-40B4-BE49-F238E27FC236}">
                        <a16:creationId xmlns:a16="http://schemas.microsoft.com/office/drawing/2014/main" id="{E3B1CDC1-A939-425E-9210-2F28BEEB8342}"/>
                      </a:ext>
                    </a:extLst>
                  </p:cNvPr>
                  <p:cNvSpPr/>
                  <p:nvPr/>
                </p:nvSpPr>
                <p:spPr>
                  <a:xfrm>
                    <a:off x="1838074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2" name="Oval 161">
                    <a:extLst>
                      <a:ext uri="{FF2B5EF4-FFF2-40B4-BE49-F238E27FC236}">
                        <a16:creationId xmlns:a16="http://schemas.microsoft.com/office/drawing/2014/main" id="{6C78AB08-6188-4EFD-98FC-062BA2D2822B}"/>
                      </a:ext>
                    </a:extLst>
                  </p:cNvPr>
                  <p:cNvSpPr/>
                  <p:nvPr/>
                </p:nvSpPr>
                <p:spPr>
                  <a:xfrm>
                    <a:off x="2071538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3" name="Oval 162">
                    <a:extLst>
                      <a:ext uri="{FF2B5EF4-FFF2-40B4-BE49-F238E27FC236}">
                        <a16:creationId xmlns:a16="http://schemas.microsoft.com/office/drawing/2014/main" id="{BACE7860-42B7-4F42-9424-9DB464890FB8}"/>
                      </a:ext>
                    </a:extLst>
                  </p:cNvPr>
                  <p:cNvSpPr/>
                  <p:nvPr/>
                </p:nvSpPr>
                <p:spPr>
                  <a:xfrm>
                    <a:off x="2305002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4" name="Oval 163">
                    <a:extLst>
                      <a:ext uri="{FF2B5EF4-FFF2-40B4-BE49-F238E27FC236}">
                        <a16:creationId xmlns:a16="http://schemas.microsoft.com/office/drawing/2014/main" id="{9AB8C9B7-3E4A-420B-848C-78F0DA8C43E0}"/>
                      </a:ext>
                    </a:extLst>
                  </p:cNvPr>
                  <p:cNvSpPr/>
                  <p:nvPr/>
                </p:nvSpPr>
                <p:spPr>
                  <a:xfrm>
                    <a:off x="2538466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5" name="Oval 164">
                    <a:extLst>
                      <a:ext uri="{FF2B5EF4-FFF2-40B4-BE49-F238E27FC236}">
                        <a16:creationId xmlns:a16="http://schemas.microsoft.com/office/drawing/2014/main" id="{B4492E63-3387-47EE-A1F7-C126ED52E199}"/>
                      </a:ext>
                    </a:extLst>
                  </p:cNvPr>
                  <p:cNvSpPr/>
                  <p:nvPr/>
                </p:nvSpPr>
                <p:spPr>
                  <a:xfrm>
                    <a:off x="2771930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6" name="Oval 165">
                    <a:extLst>
                      <a:ext uri="{FF2B5EF4-FFF2-40B4-BE49-F238E27FC236}">
                        <a16:creationId xmlns:a16="http://schemas.microsoft.com/office/drawing/2014/main" id="{65FF79DB-B7B8-442F-9F8B-FC69317F1959}"/>
                      </a:ext>
                    </a:extLst>
                  </p:cNvPr>
                  <p:cNvSpPr/>
                  <p:nvPr/>
                </p:nvSpPr>
                <p:spPr>
                  <a:xfrm>
                    <a:off x="3005394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271" name="TextBox 270">
                <a:extLst>
                  <a:ext uri="{FF2B5EF4-FFF2-40B4-BE49-F238E27FC236}">
                    <a16:creationId xmlns:a16="http://schemas.microsoft.com/office/drawing/2014/main" id="{CA13D679-B43C-4E1E-877A-3902EE566EBB}"/>
                  </a:ext>
                </a:extLst>
              </p:cNvPr>
              <p:cNvSpPr txBox="1"/>
              <p:nvPr/>
            </p:nvSpPr>
            <p:spPr>
              <a:xfrm>
                <a:off x="2085351" y="1693847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FF00"/>
                    </a:solidFill>
                  </a:rPr>
                  <a:t>64</a:t>
                </a:r>
              </a:p>
            </p:txBody>
          </p:sp>
        </p:grpSp>
        <p:sp>
          <p:nvSpPr>
            <p:cNvPr id="464" name="TextBox 463">
              <a:extLst>
                <a:ext uri="{FF2B5EF4-FFF2-40B4-BE49-F238E27FC236}">
                  <a16:creationId xmlns:a16="http://schemas.microsoft.com/office/drawing/2014/main" id="{A3F720FB-7393-45D3-BBB8-22B6C92F04F9}"/>
                </a:ext>
              </a:extLst>
            </p:cNvPr>
            <p:cNvSpPr txBox="1"/>
            <p:nvPr/>
          </p:nvSpPr>
          <p:spPr>
            <a:xfrm>
              <a:off x="1290805" y="1717030"/>
              <a:ext cx="6322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Start</a:t>
              </a:r>
            </a:p>
          </p:txBody>
        </p:sp>
      </p:grpSp>
      <p:grpSp>
        <p:nvGrpSpPr>
          <p:cNvPr id="482" name="Group 481">
            <a:extLst>
              <a:ext uri="{FF2B5EF4-FFF2-40B4-BE49-F238E27FC236}">
                <a16:creationId xmlns:a16="http://schemas.microsoft.com/office/drawing/2014/main" id="{54069F5F-2034-40EB-BF79-E5DCF1F8B31F}"/>
              </a:ext>
            </a:extLst>
          </p:cNvPr>
          <p:cNvGrpSpPr/>
          <p:nvPr/>
        </p:nvGrpSpPr>
        <p:grpSpPr>
          <a:xfrm>
            <a:off x="1139626" y="2252839"/>
            <a:ext cx="4393822" cy="520583"/>
            <a:chOff x="1139626" y="2252839"/>
            <a:chExt cx="4393822" cy="520583"/>
          </a:xfrm>
        </p:grpSpPr>
        <p:sp>
          <p:nvSpPr>
            <p:cNvPr id="465" name="TextBox 464">
              <a:extLst>
                <a:ext uri="{FF2B5EF4-FFF2-40B4-BE49-F238E27FC236}">
                  <a16:creationId xmlns:a16="http://schemas.microsoft.com/office/drawing/2014/main" id="{622AA52B-39E9-4A8D-812A-387CD373E56F}"/>
                </a:ext>
              </a:extLst>
            </p:cNvPr>
            <p:cNvSpPr txBox="1"/>
            <p:nvPr/>
          </p:nvSpPr>
          <p:spPr>
            <a:xfrm>
              <a:off x="1139626" y="2404090"/>
              <a:ext cx="9621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Round 1</a:t>
              </a:r>
            </a:p>
          </p:txBody>
        </p:sp>
        <p:grpSp>
          <p:nvGrpSpPr>
            <p:cNvPr id="472" name="Group 471">
              <a:extLst>
                <a:ext uri="{FF2B5EF4-FFF2-40B4-BE49-F238E27FC236}">
                  <a16:creationId xmlns:a16="http://schemas.microsoft.com/office/drawing/2014/main" id="{A55A236A-96D3-475F-B68F-ECE5B18D3D1F}"/>
                </a:ext>
              </a:extLst>
            </p:cNvPr>
            <p:cNvGrpSpPr/>
            <p:nvPr/>
          </p:nvGrpSpPr>
          <p:grpSpPr>
            <a:xfrm>
              <a:off x="3811328" y="2252839"/>
              <a:ext cx="1722120" cy="369332"/>
              <a:chOff x="3977640" y="2725472"/>
              <a:chExt cx="1722120" cy="369332"/>
            </a:xfrm>
          </p:grpSpPr>
          <p:cxnSp>
            <p:nvCxnSpPr>
              <p:cNvPr id="467" name="Straight Arrow Connector 466">
                <a:extLst>
                  <a:ext uri="{FF2B5EF4-FFF2-40B4-BE49-F238E27FC236}">
                    <a16:creationId xmlns:a16="http://schemas.microsoft.com/office/drawing/2014/main" id="{B53254F6-FB02-4AFD-916E-A6EFCBA054D4}"/>
                  </a:ext>
                </a:extLst>
              </p:cNvPr>
              <p:cNvCxnSpPr/>
              <p:nvPr/>
            </p:nvCxnSpPr>
            <p:spPr>
              <a:xfrm>
                <a:off x="3977640" y="3063731"/>
                <a:ext cx="1722120" cy="0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8" name="TextBox 467">
                <a:extLst>
                  <a:ext uri="{FF2B5EF4-FFF2-40B4-BE49-F238E27FC236}">
                    <a16:creationId xmlns:a16="http://schemas.microsoft.com/office/drawing/2014/main" id="{DC8CFF81-81FD-40F8-AD91-EB7ECD8945AD}"/>
                  </a:ext>
                </a:extLst>
              </p:cNvPr>
              <p:cNvSpPr txBox="1"/>
              <p:nvPr/>
            </p:nvSpPr>
            <p:spPr>
              <a:xfrm>
                <a:off x="4386212" y="2725472"/>
                <a:ext cx="9749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64/2=</a:t>
                </a:r>
                <a:r>
                  <a:rPr lang="en-US" b="1" dirty="0">
                    <a:solidFill>
                      <a:schemeClr val="bg1"/>
                    </a:solidFill>
                  </a:rPr>
                  <a:t>32</a:t>
                </a:r>
              </a:p>
            </p:txBody>
          </p:sp>
        </p:grpSp>
      </p:grpSp>
      <p:grpSp>
        <p:nvGrpSpPr>
          <p:cNvPr id="484" name="Group 483">
            <a:extLst>
              <a:ext uri="{FF2B5EF4-FFF2-40B4-BE49-F238E27FC236}">
                <a16:creationId xmlns:a16="http://schemas.microsoft.com/office/drawing/2014/main" id="{F415A00B-9562-4132-B16E-CEA5FE7BDAD0}"/>
              </a:ext>
            </a:extLst>
          </p:cNvPr>
          <p:cNvGrpSpPr/>
          <p:nvPr/>
        </p:nvGrpSpPr>
        <p:grpSpPr>
          <a:xfrm>
            <a:off x="1140197" y="3218072"/>
            <a:ext cx="4393251" cy="484262"/>
            <a:chOff x="1140197" y="3218072"/>
            <a:chExt cx="4393251" cy="484262"/>
          </a:xfrm>
        </p:grpSpPr>
        <p:sp>
          <p:nvSpPr>
            <p:cNvPr id="469" name="TextBox 468">
              <a:extLst>
                <a:ext uri="{FF2B5EF4-FFF2-40B4-BE49-F238E27FC236}">
                  <a16:creationId xmlns:a16="http://schemas.microsoft.com/office/drawing/2014/main" id="{EDBDFC80-EDC7-4A7F-A0C5-11D2245FA49D}"/>
                </a:ext>
              </a:extLst>
            </p:cNvPr>
            <p:cNvSpPr txBox="1"/>
            <p:nvPr/>
          </p:nvSpPr>
          <p:spPr>
            <a:xfrm>
              <a:off x="1140197" y="3333002"/>
              <a:ext cx="9621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Round 2</a:t>
              </a:r>
            </a:p>
          </p:txBody>
        </p:sp>
        <p:grpSp>
          <p:nvGrpSpPr>
            <p:cNvPr id="473" name="Group 472">
              <a:extLst>
                <a:ext uri="{FF2B5EF4-FFF2-40B4-BE49-F238E27FC236}">
                  <a16:creationId xmlns:a16="http://schemas.microsoft.com/office/drawing/2014/main" id="{F848F94D-CE7E-4D2D-82FD-D77BCED71404}"/>
                </a:ext>
              </a:extLst>
            </p:cNvPr>
            <p:cNvGrpSpPr/>
            <p:nvPr/>
          </p:nvGrpSpPr>
          <p:grpSpPr>
            <a:xfrm>
              <a:off x="3811328" y="3218072"/>
              <a:ext cx="1722120" cy="369332"/>
              <a:chOff x="3977640" y="2724913"/>
              <a:chExt cx="1722120" cy="369332"/>
            </a:xfrm>
          </p:grpSpPr>
          <p:cxnSp>
            <p:nvCxnSpPr>
              <p:cNvPr id="474" name="Straight Arrow Connector 473">
                <a:extLst>
                  <a:ext uri="{FF2B5EF4-FFF2-40B4-BE49-F238E27FC236}">
                    <a16:creationId xmlns:a16="http://schemas.microsoft.com/office/drawing/2014/main" id="{F68331F8-8953-4638-9D5C-EEEA3F2189D5}"/>
                  </a:ext>
                </a:extLst>
              </p:cNvPr>
              <p:cNvCxnSpPr/>
              <p:nvPr/>
            </p:nvCxnSpPr>
            <p:spPr>
              <a:xfrm>
                <a:off x="3977640" y="3063731"/>
                <a:ext cx="1722120" cy="0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5" name="TextBox 474">
                <a:extLst>
                  <a:ext uri="{FF2B5EF4-FFF2-40B4-BE49-F238E27FC236}">
                    <a16:creationId xmlns:a16="http://schemas.microsoft.com/office/drawing/2014/main" id="{569D68B5-12CE-45FF-BE79-51378EB177A7}"/>
                  </a:ext>
                </a:extLst>
              </p:cNvPr>
              <p:cNvSpPr txBox="1"/>
              <p:nvPr/>
            </p:nvSpPr>
            <p:spPr>
              <a:xfrm>
                <a:off x="4351226" y="2724913"/>
                <a:ext cx="9749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32/2=</a:t>
                </a:r>
                <a:r>
                  <a:rPr lang="en-US" b="1" dirty="0">
                    <a:solidFill>
                      <a:schemeClr val="bg1"/>
                    </a:solidFill>
                  </a:rPr>
                  <a:t>16</a:t>
                </a:r>
              </a:p>
            </p:txBody>
          </p:sp>
        </p:grpSp>
      </p:grpSp>
      <p:grpSp>
        <p:nvGrpSpPr>
          <p:cNvPr id="486" name="Group 485">
            <a:extLst>
              <a:ext uri="{FF2B5EF4-FFF2-40B4-BE49-F238E27FC236}">
                <a16:creationId xmlns:a16="http://schemas.microsoft.com/office/drawing/2014/main" id="{8E24586C-FDF1-44B2-A1F7-B95A85C4B802}"/>
              </a:ext>
            </a:extLst>
          </p:cNvPr>
          <p:cNvGrpSpPr/>
          <p:nvPr/>
        </p:nvGrpSpPr>
        <p:grpSpPr>
          <a:xfrm>
            <a:off x="1135816" y="4668795"/>
            <a:ext cx="4397632" cy="536038"/>
            <a:chOff x="1135816" y="4668795"/>
            <a:chExt cx="4397632" cy="536038"/>
          </a:xfrm>
        </p:grpSpPr>
        <p:sp>
          <p:nvSpPr>
            <p:cNvPr id="470" name="TextBox 469">
              <a:extLst>
                <a:ext uri="{FF2B5EF4-FFF2-40B4-BE49-F238E27FC236}">
                  <a16:creationId xmlns:a16="http://schemas.microsoft.com/office/drawing/2014/main" id="{F7E3B915-0A73-4F97-9364-811C1DA1D30C}"/>
                </a:ext>
              </a:extLst>
            </p:cNvPr>
            <p:cNvSpPr txBox="1"/>
            <p:nvPr/>
          </p:nvSpPr>
          <p:spPr>
            <a:xfrm>
              <a:off x="1135816" y="4835501"/>
              <a:ext cx="9621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Round 3</a:t>
              </a:r>
            </a:p>
          </p:txBody>
        </p:sp>
        <p:grpSp>
          <p:nvGrpSpPr>
            <p:cNvPr id="478" name="Group 477">
              <a:extLst>
                <a:ext uri="{FF2B5EF4-FFF2-40B4-BE49-F238E27FC236}">
                  <a16:creationId xmlns:a16="http://schemas.microsoft.com/office/drawing/2014/main" id="{9460AEF3-6912-417E-89EE-0236DD7E8884}"/>
                </a:ext>
              </a:extLst>
            </p:cNvPr>
            <p:cNvGrpSpPr/>
            <p:nvPr/>
          </p:nvGrpSpPr>
          <p:grpSpPr>
            <a:xfrm>
              <a:off x="3811328" y="4668795"/>
              <a:ext cx="1722120" cy="369332"/>
              <a:chOff x="3977640" y="2711232"/>
              <a:chExt cx="1722120" cy="369332"/>
            </a:xfrm>
          </p:grpSpPr>
          <p:cxnSp>
            <p:nvCxnSpPr>
              <p:cNvPr id="479" name="Straight Arrow Connector 478">
                <a:extLst>
                  <a:ext uri="{FF2B5EF4-FFF2-40B4-BE49-F238E27FC236}">
                    <a16:creationId xmlns:a16="http://schemas.microsoft.com/office/drawing/2014/main" id="{5675D590-B96E-4EC8-9FAE-0431A66C551C}"/>
                  </a:ext>
                </a:extLst>
              </p:cNvPr>
              <p:cNvCxnSpPr/>
              <p:nvPr/>
            </p:nvCxnSpPr>
            <p:spPr>
              <a:xfrm>
                <a:off x="3977640" y="3063731"/>
                <a:ext cx="1722120" cy="0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0" name="TextBox 479">
                <a:extLst>
                  <a:ext uri="{FF2B5EF4-FFF2-40B4-BE49-F238E27FC236}">
                    <a16:creationId xmlns:a16="http://schemas.microsoft.com/office/drawing/2014/main" id="{88F4EE4A-482D-4A12-AF15-37F4B34C093B}"/>
                  </a:ext>
                </a:extLst>
              </p:cNvPr>
              <p:cNvSpPr txBox="1"/>
              <p:nvPr/>
            </p:nvSpPr>
            <p:spPr>
              <a:xfrm>
                <a:off x="4409735" y="2711232"/>
                <a:ext cx="8579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16/2=</a:t>
                </a:r>
                <a:r>
                  <a:rPr lang="en-US" b="1" dirty="0">
                    <a:solidFill>
                      <a:schemeClr val="bg1"/>
                    </a:solidFill>
                  </a:rPr>
                  <a:t>8</a:t>
                </a:r>
              </a:p>
            </p:txBody>
          </p:sp>
        </p:grpSp>
      </p:grpSp>
      <p:grpSp>
        <p:nvGrpSpPr>
          <p:cNvPr id="489" name="Group 488">
            <a:extLst>
              <a:ext uri="{FF2B5EF4-FFF2-40B4-BE49-F238E27FC236}">
                <a16:creationId xmlns:a16="http://schemas.microsoft.com/office/drawing/2014/main" id="{48DAE0E1-DAFE-46E7-BE38-AF0EA1F95C49}"/>
              </a:ext>
            </a:extLst>
          </p:cNvPr>
          <p:cNvGrpSpPr/>
          <p:nvPr/>
        </p:nvGrpSpPr>
        <p:grpSpPr>
          <a:xfrm>
            <a:off x="1082140" y="6270310"/>
            <a:ext cx="4397632" cy="536038"/>
            <a:chOff x="1135816" y="4668795"/>
            <a:chExt cx="4397632" cy="536038"/>
          </a:xfrm>
        </p:grpSpPr>
        <p:sp>
          <p:nvSpPr>
            <p:cNvPr id="490" name="TextBox 489">
              <a:extLst>
                <a:ext uri="{FF2B5EF4-FFF2-40B4-BE49-F238E27FC236}">
                  <a16:creationId xmlns:a16="http://schemas.microsoft.com/office/drawing/2014/main" id="{F5849DB6-640B-438B-994F-78D9FE34C151}"/>
                </a:ext>
              </a:extLst>
            </p:cNvPr>
            <p:cNvSpPr txBox="1"/>
            <p:nvPr/>
          </p:nvSpPr>
          <p:spPr>
            <a:xfrm>
              <a:off x="1135816" y="4835501"/>
              <a:ext cx="9621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Round 4</a:t>
              </a:r>
            </a:p>
          </p:txBody>
        </p:sp>
        <p:grpSp>
          <p:nvGrpSpPr>
            <p:cNvPr id="491" name="Group 490">
              <a:extLst>
                <a:ext uri="{FF2B5EF4-FFF2-40B4-BE49-F238E27FC236}">
                  <a16:creationId xmlns:a16="http://schemas.microsoft.com/office/drawing/2014/main" id="{92CB2EF4-2B42-404E-B265-129CC96CDD3F}"/>
                </a:ext>
              </a:extLst>
            </p:cNvPr>
            <p:cNvGrpSpPr/>
            <p:nvPr/>
          </p:nvGrpSpPr>
          <p:grpSpPr>
            <a:xfrm>
              <a:off x="3811328" y="4668795"/>
              <a:ext cx="1722120" cy="369332"/>
              <a:chOff x="3977640" y="2711232"/>
              <a:chExt cx="1722120" cy="369332"/>
            </a:xfrm>
          </p:grpSpPr>
          <p:cxnSp>
            <p:nvCxnSpPr>
              <p:cNvPr id="492" name="Straight Arrow Connector 491">
                <a:extLst>
                  <a:ext uri="{FF2B5EF4-FFF2-40B4-BE49-F238E27FC236}">
                    <a16:creationId xmlns:a16="http://schemas.microsoft.com/office/drawing/2014/main" id="{7EDACED2-0027-4F6F-9646-2AF331F3041A}"/>
                  </a:ext>
                </a:extLst>
              </p:cNvPr>
              <p:cNvCxnSpPr/>
              <p:nvPr/>
            </p:nvCxnSpPr>
            <p:spPr>
              <a:xfrm>
                <a:off x="3977640" y="3063731"/>
                <a:ext cx="1722120" cy="0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3" name="TextBox 492">
                <a:extLst>
                  <a:ext uri="{FF2B5EF4-FFF2-40B4-BE49-F238E27FC236}">
                    <a16:creationId xmlns:a16="http://schemas.microsoft.com/office/drawing/2014/main" id="{32573479-104D-4A5C-AF5F-5A43136E7143}"/>
                  </a:ext>
                </a:extLst>
              </p:cNvPr>
              <p:cNvSpPr txBox="1"/>
              <p:nvPr/>
            </p:nvSpPr>
            <p:spPr>
              <a:xfrm>
                <a:off x="4409735" y="2711232"/>
                <a:ext cx="7409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8/2=</a:t>
                </a:r>
                <a:r>
                  <a:rPr lang="en-US" b="1" dirty="0">
                    <a:solidFill>
                      <a:schemeClr val="bg1"/>
                    </a:solidFill>
                  </a:rPr>
                  <a:t>4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03347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137CE-F2C2-488B-82FE-2ACC8CB31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Half Life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D29177-26BF-4587-87F5-5AFFF36FBA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Half life = the time it takes for half the atoms to decay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0.5</m:t>
                            </m:r>
                          </m:e>
                        </m:d>
                      </m:e>
                      <m:sup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1/2</m:t>
                                </m:r>
                              </m:sub>
                            </m:sSub>
                          </m:den>
                        </m:f>
                      </m:sup>
                    </m:sSup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1/2</m:t>
                        </m:r>
                      </m:sub>
                    </m:sSub>
                  </m:oMath>
                </a14:m>
                <a:r>
                  <a:rPr lang="en-US" dirty="0"/>
                  <a:t> is the half-life)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D29177-26BF-4587-87F5-5AFFF36FBA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0FEA1A31-F615-4931-8978-C9417EC3EE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8725" y="2705100"/>
            <a:ext cx="3915452" cy="3995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597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21B32-268D-4602-9515-0B2F0DAFF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Half Life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1C2BED-A107-4896-917F-20AF79A728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Decay rate, or </a:t>
                </a:r>
                <a:r>
                  <a:rPr lang="en-US" i="1" dirty="0"/>
                  <a:t>activity</a:t>
                </a:r>
                <a:r>
                  <a:rPr lang="en-US" dirty="0"/>
                  <a:t>, is measured in Curies (Ci)</a:t>
                </a:r>
              </a:p>
              <a:p>
                <a:pPr lvl="1"/>
                <a:r>
                  <a:rPr lang="en-US" dirty="0"/>
                  <a:t>1 Curie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3.7⋅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</m:oMath>
                </a14:m>
                <a:r>
                  <a:rPr lang="en-US" dirty="0"/>
                  <a:t> decays per second</a:t>
                </a:r>
              </a:p>
              <a:p>
                <a:r>
                  <a:rPr lang="en-US" dirty="0"/>
                  <a:t>Note that the activity is the rate-of-change of atoms</a:t>
                </a:r>
              </a:p>
              <a:p>
                <a:pPr lvl="1"/>
                <a:r>
                  <a:rPr lang="en-US" dirty="0"/>
                  <a:t>And therefore the </a:t>
                </a:r>
                <a:r>
                  <a:rPr lang="en-US" i="1" dirty="0"/>
                  <a:t>derivative </a:t>
                </a:r>
                <a:r>
                  <a:rPr lang="en-US" dirty="0"/>
                  <a:t>of the exponential decay function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1C2BED-A107-4896-917F-20AF79A728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7585763"/>
      </p:ext>
    </p:extLst>
  </p:cSld>
  <p:clrMapOvr>
    <a:masterClrMapping/>
  </p:clrMapOvr>
</p:sld>
</file>

<file path=ppt/theme/theme1.xml><?xml version="1.0" encoding="utf-8"?>
<a:theme xmlns:a="http://schemas.openxmlformats.org/drawingml/2006/main" name="696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696.potx" id="{39C6BC97-9267-4EEB-A1AF-58D21201F08D}" vid="{485BC204-C177-4108-8C25-7CCEC8E688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696</Template>
  <TotalTime>10697</TotalTime>
  <Words>618</Words>
  <Application>Microsoft Office PowerPoint</Application>
  <PresentationFormat>On-screen Show (4:3)</PresentationFormat>
  <Paragraphs>101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Cambria Math</vt:lpstr>
      <vt:lpstr>696</vt:lpstr>
      <vt:lpstr>Nuclear Physics:  An Engineering Perspective</vt:lpstr>
      <vt:lpstr>Review: Atomic Structure</vt:lpstr>
      <vt:lpstr>Review: β Decay</vt:lpstr>
      <vt:lpstr>α Decay</vt:lpstr>
      <vt:lpstr>γ Radiation</vt:lpstr>
      <vt:lpstr>Radiation Penetration</vt:lpstr>
      <vt:lpstr>Half Life</vt:lpstr>
      <vt:lpstr>Half Life</vt:lpstr>
      <vt:lpstr>Half Life</vt:lpstr>
      <vt:lpstr>Half Life</vt:lpstr>
      <vt:lpstr>Decay Schemes</vt:lpstr>
      <vt:lpstr>Decay Schemes</vt:lpstr>
      <vt:lpstr>Decay Schemes</vt:lpstr>
      <vt:lpstr>Table of Nuclides</vt:lpstr>
      <vt:lpstr>Table of Nuclides</vt:lpstr>
      <vt:lpstr>Nuclear Reactions</vt:lpstr>
      <vt:lpstr>Nuclear Reactions</vt:lpstr>
      <vt:lpstr>Nuclear Reactions</vt:lpstr>
      <vt:lpstr>Nuclear Reactions</vt:lpstr>
      <vt:lpstr>Nuclear Reactions</vt:lpstr>
      <vt:lpstr>Nuclear Reactions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Nuclear Physics:  An Engineering Perspective</dc:title>
  <dc:creator>Carlos Gross Jones</dc:creator>
  <cp:lastModifiedBy>Carlos</cp:lastModifiedBy>
  <cp:revision>52</cp:revision>
  <dcterms:created xsi:type="dcterms:W3CDTF">2020-05-16T14:00:58Z</dcterms:created>
  <dcterms:modified xsi:type="dcterms:W3CDTF">2020-05-26T20:08:45Z</dcterms:modified>
</cp:coreProperties>
</file>