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2" r:id="rId13"/>
    <p:sldId id="273" r:id="rId14"/>
    <p:sldId id="274" r:id="rId15"/>
    <p:sldId id="270" r:id="rId16"/>
    <p:sldId id="271" r:id="rId17"/>
    <p:sldId id="276" r:id="rId18"/>
    <p:sldId id="275" r:id="rId19"/>
    <p:sldId id="278" r:id="rId20"/>
    <p:sldId id="281" r:id="rId21"/>
    <p:sldId id="279" r:id="rId22"/>
    <p:sldId id="280" r:id="rId23"/>
    <p:sldId id="283" r:id="rId24"/>
    <p:sldId id="284" r:id="rId25"/>
    <p:sldId id="282" r:id="rId26"/>
    <p:sldId id="267" r:id="rId27"/>
    <p:sldId id="268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3DE2-7AFE-4BDE-904B-1C178B96FD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79" y="395966"/>
            <a:ext cx="11454492" cy="536121"/>
          </a:xfrm>
        </p:spPr>
        <p:txBody>
          <a:bodyPr anchor="ctr">
            <a:no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AFFD1B-33FE-44A2-9616-B5F2E3667F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821" y="3094265"/>
            <a:ext cx="5660572" cy="2490106"/>
          </a:xfrm>
        </p:spPr>
        <p:txBody>
          <a:bodyPr anchor="ctr">
            <a:noAutofit/>
          </a:bodyPr>
          <a:lstStyle>
            <a:lvl1pPr marL="0" indent="0" algn="l"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9E9A0DB-1F97-4F6C-B07E-0A7904A5750F}"/>
              </a:ext>
            </a:extLst>
          </p:cNvPr>
          <p:cNvCxnSpPr/>
          <p:nvPr userDrawn="1"/>
        </p:nvCxnSpPr>
        <p:spPr>
          <a:xfrm>
            <a:off x="302079" y="27758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32B4A58-1E1B-4D01-9F61-78C780AB9E25}"/>
              </a:ext>
            </a:extLst>
          </p:cNvPr>
          <p:cNvCxnSpPr/>
          <p:nvPr userDrawn="1"/>
        </p:nvCxnSpPr>
        <p:spPr>
          <a:xfrm>
            <a:off x="302079" y="106679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6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584EB0-020D-442A-BFAE-F7348F04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137E-7225-4839-B035-0D28F7655C16}" type="datetimeFigureOut">
              <a:rPr lang="es-PE" smtClean="0"/>
              <a:t>27/10/2017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FED255-AFCB-4C4F-A01A-993C97B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5B6FF3-C5EC-4651-964F-EED89DE0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E53C-2FB0-4024-9727-4155767408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3E00142-4F36-4063-9C59-B3F82F2AE9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79" y="395966"/>
            <a:ext cx="11454492" cy="536121"/>
          </a:xfrm>
        </p:spPr>
        <p:txBody>
          <a:bodyPr anchor="ctr">
            <a:no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E209E0-67A8-43DC-97D9-1153871BF75E}"/>
              </a:ext>
            </a:extLst>
          </p:cNvPr>
          <p:cNvCxnSpPr/>
          <p:nvPr userDrawn="1"/>
        </p:nvCxnSpPr>
        <p:spPr>
          <a:xfrm>
            <a:off x="302079" y="27758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8F274DD-EFCB-4E8E-A7FB-A3D2920FC702}"/>
              </a:ext>
            </a:extLst>
          </p:cNvPr>
          <p:cNvCxnSpPr/>
          <p:nvPr userDrawn="1"/>
        </p:nvCxnSpPr>
        <p:spPr>
          <a:xfrm>
            <a:off x="302079" y="106679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8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F8D3A9-9E59-4A35-8C27-057A7215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52BC88-C3BD-48F6-9FA5-C682FA3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17C1A-66E6-4324-A82E-245118AB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137E-7225-4839-B035-0D28F7655C16}" type="datetimeFigureOut">
              <a:rPr lang="es-PE" smtClean="0"/>
              <a:t>27/10/2017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A574B-4888-4805-A460-3B6F53F9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76A53-5DC6-4CED-9AAC-08D044300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E53C-2FB0-4024-9727-4155767408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287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E3134-9FDD-4298-B2CE-EF5DD421C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/>
              <a:t>DATA SCIENCE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CEA0F-94B6-400E-B9C2-A6E269710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MACHINE LEARNING</a:t>
            </a:r>
          </a:p>
          <a:p>
            <a:r>
              <a:rPr lang="es-PE" sz="3600" i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7565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403654" y="1622854"/>
            <a:ext cx="113529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Predictores X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conoce como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, variables independientes, inputs,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regresores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, atributos, entre otros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Respuesta y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conoce como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, target, variable dependiente, entre otros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Si y es continuo 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Regresión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Por ejemplo: precio, ingresos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 y es categórico  Clasificación</a:t>
            </a:r>
          </a:p>
          <a:p>
            <a:pPr marL="742950" lvl="1" indent="-285750">
              <a:buFontTx/>
              <a:buChar char="-"/>
            </a:pP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Cancer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/no cáncer,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digitos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0,9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 información se compone de observaciones (predictores asociados a un target)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7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302079" y="1507525"/>
            <a:ext cx="113529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si una persona sobrevivirá un ataque terrorista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si un niño desarrollará una infección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precio de una acción en la bolsa de valores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número de habitaciones de una casa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la tasa de interés de una persona al pedir un préstamo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2A6EB6-2E12-4B84-BC6B-78136B7B02C6}"/>
              </a:ext>
            </a:extLst>
          </p:cNvPr>
          <p:cNvSpPr txBox="1"/>
          <p:nvPr/>
        </p:nvSpPr>
        <p:spPr>
          <a:xfrm>
            <a:off x="8773296" y="121096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Clasificación o Regresión</a:t>
            </a:r>
          </a:p>
        </p:txBody>
      </p:sp>
    </p:spTree>
    <p:extLst>
      <p:ext uri="{BB962C8B-B14F-4D97-AF65-F5344CB8AC3E}">
        <p14:creationId xmlns:p14="http://schemas.microsoft.com/office/powerpoint/2010/main" val="235465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403654" y="1622854"/>
            <a:ext cx="113529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52 cartas en un maso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Saco 13 cartas del maso (test set)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Su tarea consiste en:</a:t>
            </a:r>
          </a:p>
          <a:p>
            <a:pPr marL="742950" lvl="1" indent="-285750"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Sin preguntar si la carta es un diamante o no un diamante, tienes que definir dos preguntas que puedas preguntar sobre cada una de las cartas para determinar si es un diamante o no</a:t>
            </a:r>
          </a:p>
          <a:p>
            <a:pPr marL="742950" lvl="1" indent="-285750"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Tienes 5 minutos</a:t>
            </a:r>
          </a:p>
        </p:txBody>
      </p:sp>
    </p:spTree>
    <p:extLst>
      <p:ext uri="{BB962C8B-B14F-4D97-AF65-F5344CB8AC3E}">
        <p14:creationId xmlns:p14="http://schemas.microsoft.com/office/powerpoint/2010/main" val="130502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13A0A5-BB99-48FB-BB64-CFDFC72E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40" y="1953151"/>
            <a:ext cx="297327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88CFFE-DBA3-434A-B4CB-88281461AA0F}"/>
              </a:ext>
            </a:extLst>
          </p:cNvPr>
          <p:cNvSpPr txBox="1"/>
          <p:nvPr/>
        </p:nvSpPr>
        <p:spPr>
          <a:xfrm>
            <a:off x="884643" y="1554835"/>
            <a:ext cx="984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Pero no todos los problemas pueden ser solucionados por un conjunto de reglas o preguntas, existen problemas mucho más complejos</a:t>
            </a:r>
          </a:p>
        </p:txBody>
      </p:sp>
    </p:spTree>
    <p:extLst>
      <p:ext uri="{BB962C8B-B14F-4D97-AF65-F5344CB8AC3E}">
        <p14:creationId xmlns:p14="http://schemas.microsoft.com/office/powerpoint/2010/main" val="285922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9AFD7E-DFEB-4F53-9B89-F733DC2543F2}"/>
              </a:ext>
            </a:extLst>
          </p:cNvPr>
          <p:cNvSpPr txBox="1"/>
          <p:nvPr/>
        </p:nvSpPr>
        <p:spPr>
          <a:xfrm>
            <a:off x="803175" y="209273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Predigo como 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649907-0827-4127-B932-783915B228E0}"/>
              </a:ext>
            </a:extLst>
          </p:cNvPr>
          <p:cNvSpPr txBox="1"/>
          <p:nvPr/>
        </p:nvSpPr>
        <p:spPr>
          <a:xfrm>
            <a:off x="3266303" y="208554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Predigo como 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E89C13-9AC4-4E59-A037-0CE81E0E887F}"/>
              </a:ext>
            </a:extLst>
          </p:cNvPr>
          <p:cNvSpPr txBox="1"/>
          <p:nvPr/>
        </p:nvSpPr>
        <p:spPr>
          <a:xfrm>
            <a:off x="1606376" y="280910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B41313-FF9A-4EF9-88CC-6156D3D3A057}"/>
              </a:ext>
            </a:extLst>
          </p:cNvPr>
          <p:cNvSpPr txBox="1"/>
          <p:nvPr/>
        </p:nvSpPr>
        <p:spPr>
          <a:xfrm>
            <a:off x="1301484" y="321882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BE54AE-2858-425A-8D19-61FECE46C762}"/>
              </a:ext>
            </a:extLst>
          </p:cNvPr>
          <p:cNvSpPr txBox="1"/>
          <p:nvPr/>
        </p:nvSpPr>
        <p:spPr>
          <a:xfrm>
            <a:off x="1606376" y="352660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CD50F5-4D8D-4B66-810E-3EB6B3E33D00}"/>
              </a:ext>
            </a:extLst>
          </p:cNvPr>
          <p:cNvSpPr txBox="1"/>
          <p:nvPr/>
        </p:nvSpPr>
        <p:spPr>
          <a:xfrm>
            <a:off x="1013160" y="358323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FC4E12-9E94-4391-BF4C-2AAE7B688F86}"/>
              </a:ext>
            </a:extLst>
          </p:cNvPr>
          <p:cNvSpPr txBox="1"/>
          <p:nvPr/>
        </p:nvSpPr>
        <p:spPr>
          <a:xfrm>
            <a:off x="988447" y="29110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B4C5157-0413-4F2F-B2BD-C2482112D6F2}"/>
              </a:ext>
            </a:extLst>
          </p:cNvPr>
          <p:cNvSpPr txBox="1"/>
          <p:nvPr/>
        </p:nvSpPr>
        <p:spPr>
          <a:xfrm>
            <a:off x="1379745" y="38910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8832BC-1874-4F36-8E40-9C7A3B2CB12B}"/>
              </a:ext>
            </a:extLst>
          </p:cNvPr>
          <p:cNvSpPr txBox="1"/>
          <p:nvPr/>
        </p:nvSpPr>
        <p:spPr>
          <a:xfrm>
            <a:off x="1898913" y="40633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02CD94-8F99-4178-A451-3182138A8B80}"/>
              </a:ext>
            </a:extLst>
          </p:cNvPr>
          <p:cNvSpPr txBox="1"/>
          <p:nvPr/>
        </p:nvSpPr>
        <p:spPr>
          <a:xfrm>
            <a:off x="1857725" y="319193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C54B31-DBF6-48BC-BAC3-0A59F96F78DD}"/>
              </a:ext>
            </a:extLst>
          </p:cNvPr>
          <p:cNvSpPr txBox="1"/>
          <p:nvPr/>
        </p:nvSpPr>
        <p:spPr>
          <a:xfrm>
            <a:off x="2042982" y="371713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E3B9351-C650-475F-8A60-1A8BBD044F56}"/>
              </a:ext>
            </a:extLst>
          </p:cNvPr>
          <p:cNvSpPr txBox="1"/>
          <p:nvPr/>
        </p:nvSpPr>
        <p:spPr>
          <a:xfrm>
            <a:off x="2080052" y="28206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8250AB-A6F3-44D9-8343-F728F908E314}"/>
              </a:ext>
            </a:extLst>
          </p:cNvPr>
          <p:cNvSpPr txBox="1"/>
          <p:nvPr/>
        </p:nvSpPr>
        <p:spPr>
          <a:xfrm>
            <a:off x="699984" y="331307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F9FD72-B313-4C7E-BEDF-88AC8092C9AD}"/>
              </a:ext>
            </a:extLst>
          </p:cNvPr>
          <p:cNvSpPr txBox="1"/>
          <p:nvPr/>
        </p:nvSpPr>
        <p:spPr>
          <a:xfrm>
            <a:off x="942956" y="40157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1988E5-1A3E-40F9-8134-259CC94A666A}"/>
              </a:ext>
            </a:extLst>
          </p:cNvPr>
          <p:cNvSpPr txBox="1"/>
          <p:nvPr/>
        </p:nvSpPr>
        <p:spPr>
          <a:xfrm>
            <a:off x="1486883" y="432347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919DE6F-54C4-474E-88B1-749F3C9AEFC3}"/>
              </a:ext>
            </a:extLst>
          </p:cNvPr>
          <p:cNvSpPr txBox="1"/>
          <p:nvPr/>
        </p:nvSpPr>
        <p:spPr>
          <a:xfrm>
            <a:off x="3388539" y="293242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5A37227-CAC7-4367-8F0F-84C374460725}"/>
              </a:ext>
            </a:extLst>
          </p:cNvPr>
          <p:cNvSpPr txBox="1"/>
          <p:nvPr/>
        </p:nvSpPr>
        <p:spPr>
          <a:xfrm>
            <a:off x="3724978" y="312329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4BEFCCF-8703-41DF-AEDF-07200E2267E1}"/>
              </a:ext>
            </a:extLst>
          </p:cNvPr>
          <p:cNvSpPr txBox="1"/>
          <p:nvPr/>
        </p:nvSpPr>
        <p:spPr>
          <a:xfrm>
            <a:off x="3494273" y="33615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B73EA8-9677-4E5F-93DE-2548CAF269C1}"/>
              </a:ext>
            </a:extLst>
          </p:cNvPr>
          <p:cNvSpPr txBox="1"/>
          <p:nvPr/>
        </p:nvSpPr>
        <p:spPr>
          <a:xfrm>
            <a:off x="3987209" y="34916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D72C5B-1A38-4353-AABA-C2B93E49626D}"/>
              </a:ext>
            </a:extLst>
          </p:cNvPr>
          <p:cNvSpPr txBox="1"/>
          <p:nvPr/>
        </p:nvSpPr>
        <p:spPr>
          <a:xfrm>
            <a:off x="3660663" y="371286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357BE3-6F75-46C0-AE90-C54DD90EB27D}"/>
              </a:ext>
            </a:extLst>
          </p:cNvPr>
          <p:cNvSpPr txBox="1"/>
          <p:nvPr/>
        </p:nvSpPr>
        <p:spPr>
          <a:xfrm>
            <a:off x="4120307" y="320764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0903C63-8BBE-4462-B02E-738CD98E33B4}"/>
              </a:ext>
            </a:extLst>
          </p:cNvPr>
          <p:cNvSpPr txBox="1"/>
          <p:nvPr/>
        </p:nvSpPr>
        <p:spPr>
          <a:xfrm>
            <a:off x="3984791" y="289773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6FF3B62-5712-4A61-83D1-FC1C6E54334B}"/>
              </a:ext>
            </a:extLst>
          </p:cNvPr>
          <p:cNvSpPr txBox="1"/>
          <p:nvPr/>
        </p:nvSpPr>
        <p:spPr>
          <a:xfrm>
            <a:off x="4152559" y="387798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B188E09-43B8-4B58-A44A-085C55A04A81}"/>
              </a:ext>
            </a:extLst>
          </p:cNvPr>
          <p:cNvSpPr txBox="1"/>
          <p:nvPr/>
        </p:nvSpPr>
        <p:spPr>
          <a:xfrm>
            <a:off x="3307311" y="376751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A83381-B651-4BA2-B76F-7573451E21D5}"/>
              </a:ext>
            </a:extLst>
          </p:cNvPr>
          <p:cNvSpPr txBox="1"/>
          <p:nvPr/>
        </p:nvSpPr>
        <p:spPr>
          <a:xfrm>
            <a:off x="3884053" y="407656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29C400F-351B-45E8-A4D5-A00E5F08C29E}"/>
              </a:ext>
            </a:extLst>
          </p:cNvPr>
          <p:cNvSpPr txBox="1"/>
          <p:nvPr/>
        </p:nvSpPr>
        <p:spPr>
          <a:xfrm>
            <a:off x="4416046" y="364556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FE70D3F-CBE9-4655-A12A-AF7F5053C81A}"/>
              </a:ext>
            </a:extLst>
          </p:cNvPr>
          <p:cNvCxnSpPr/>
          <p:nvPr/>
        </p:nvCxnSpPr>
        <p:spPr>
          <a:xfrm>
            <a:off x="2858530" y="2118500"/>
            <a:ext cx="0" cy="265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8D2C4C3-6796-42A0-A595-7CC51F2E9D5C}"/>
              </a:ext>
            </a:extLst>
          </p:cNvPr>
          <p:cNvSpPr txBox="1"/>
          <p:nvPr/>
        </p:nvSpPr>
        <p:spPr>
          <a:xfrm>
            <a:off x="3502140" y="414854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31727A-BCCA-4969-8016-9AC10C7B2E1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9378779" y="2243985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A0787F5-BDEA-4C91-8EF9-C1A9EED20905}"/>
              </a:ext>
            </a:extLst>
          </p:cNvPr>
          <p:cNvCxnSpPr>
            <a:cxnSpLocks/>
          </p:cNvCxnSpPr>
          <p:nvPr/>
        </p:nvCxnSpPr>
        <p:spPr>
          <a:xfrm>
            <a:off x="7587049" y="3719330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A0BA1D1-03B2-482B-BEC3-EC4984CE6F64}"/>
              </a:ext>
            </a:extLst>
          </p:cNvPr>
          <p:cNvSpPr/>
          <p:nvPr/>
        </p:nvSpPr>
        <p:spPr>
          <a:xfrm>
            <a:off x="7595287" y="2248933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2CBA3C-EA8E-48D4-90EA-CFABDB2B02D4}"/>
              </a:ext>
            </a:extLst>
          </p:cNvPr>
          <p:cNvSpPr txBox="1"/>
          <p:nvPr/>
        </p:nvSpPr>
        <p:spPr>
          <a:xfrm>
            <a:off x="9049538" y="143462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1CD998-84A2-44C7-A0E9-5DDD72D93A52}"/>
              </a:ext>
            </a:extLst>
          </p:cNvPr>
          <p:cNvSpPr txBox="1"/>
          <p:nvPr/>
        </p:nvSpPr>
        <p:spPr>
          <a:xfrm rot="16200000">
            <a:off x="5915299" y="352280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BD2D79-69E5-44C5-BAFF-D8592A9D99C1}"/>
              </a:ext>
            </a:extLst>
          </p:cNvPr>
          <p:cNvSpPr txBox="1"/>
          <p:nvPr/>
        </p:nvSpPr>
        <p:spPr>
          <a:xfrm>
            <a:off x="7117260" y="2747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15A194-FB1B-451D-91DB-FE70E9885D17}"/>
              </a:ext>
            </a:extLst>
          </p:cNvPr>
          <p:cNvSpPr txBox="1"/>
          <p:nvPr/>
        </p:nvSpPr>
        <p:spPr>
          <a:xfrm>
            <a:off x="8365293" y="1771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78BE04D-E50F-438C-AE8D-F7BD7872077C}"/>
              </a:ext>
            </a:extLst>
          </p:cNvPr>
          <p:cNvSpPr txBox="1"/>
          <p:nvPr/>
        </p:nvSpPr>
        <p:spPr>
          <a:xfrm>
            <a:off x="7141045" y="4428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53D1D50-9DB8-4516-87F0-77DF12A62E6D}"/>
              </a:ext>
            </a:extLst>
          </p:cNvPr>
          <p:cNvSpPr txBox="1"/>
          <p:nvPr/>
        </p:nvSpPr>
        <p:spPr>
          <a:xfrm>
            <a:off x="10221096" y="17717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ABD7F4-994B-4869-97F5-509D58FAE273}"/>
              </a:ext>
            </a:extLst>
          </p:cNvPr>
          <p:cNvSpPr txBox="1"/>
          <p:nvPr/>
        </p:nvSpPr>
        <p:spPr>
          <a:xfrm>
            <a:off x="8305982" y="28206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063F3CE-6A72-4ED4-8027-ED320073BC0A}"/>
              </a:ext>
            </a:extLst>
          </p:cNvPr>
          <p:cNvSpPr txBox="1"/>
          <p:nvPr/>
        </p:nvSpPr>
        <p:spPr>
          <a:xfrm>
            <a:off x="10189157" y="2809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85AFD5A-9C02-41B1-BF83-B852E66D9F87}"/>
              </a:ext>
            </a:extLst>
          </p:cNvPr>
          <p:cNvSpPr txBox="1"/>
          <p:nvPr/>
        </p:nvSpPr>
        <p:spPr>
          <a:xfrm>
            <a:off x="8342451" y="4371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1F45C5C-5E9E-4FC8-9370-ACFD00A6CD27}"/>
              </a:ext>
            </a:extLst>
          </p:cNvPr>
          <p:cNvSpPr txBox="1"/>
          <p:nvPr/>
        </p:nvSpPr>
        <p:spPr>
          <a:xfrm>
            <a:off x="10225626" y="4359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19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31727A-BCCA-4969-8016-9AC10C7B2E1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52117" y="2515833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A0787F5-BDEA-4C91-8EF9-C1A9EED20905}"/>
              </a:ext>
            </a:extLst>
          </p:cNvPr>
          <p:cNvCxnSpPr>
            <a:cxnSpLocks/>
          </p:cNvCxnSpPr>
          <p:nvPr/>
        </p:nvCxnSpPr>
        <p:spPr>
          <a:xfrm>
            <a:off x="1260387" y="3991178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A0BA1D1-03B2-482B-BEC3-EC4984CE6F64}"/>
              </a:ext>
            </a:extLst>
          </p:cNvPr>
          <p:cNvSpPr/>
          <p:nvPr/>
        </p:nvSpPr>
        <p:spPr>
          <a:xfrm>
            <a:off x="1268625" y="2520781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2CBA3C-EA8E-48D4-90EA-CFABDB2B02D4}"/>
              </a:ext>
            </a:extLst>
          </p:cNvPr>
          <p:cNvSpPr txBox="1"/>
          <p:nvPr/>
        </p:nvSpPr>
        <p:spPr>
          <a:xfrm>
            <a:off x="2722876" y="17064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1CD998-84A2-44C7-A0E9-5DDD72D93A52}"/>
              </a:ext>
            </a:extLst>
          </p:cNvPr>
          <p:cNvSpPr txBox="1"/>
          <p:nvPr/>
        </p:nvSpPr>
        <p:spPr>
          <a:xfrm rot="16200000">
            <a:off x="-411363" y="379465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BD2D79-69E5-44C5-BAFF-D8592A9D99C1}"/>
              </a:ext>
            </a:extLst>
          </p:cNvPr>
          <p:cNvSpPr txBox="1"/>
          <p:nvPr/>
        </p:nvSpPr>
        <p:spPr>
          <a:xfrm>
            <a:off x="790598" y="30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15A194-FB1B-451D-91DB-FE70E9885D17}"/>
              </a:ext>
            </a:extLst>
          </p:cNvPr>
          <p:cNvSpPr txBox="1"/>
          <p:nvPr/>
        </p:nvSpPr>
        <p:spPr>
          <a:xfrm>
            <a:off x="2038631" y="2043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78BE04D-E50F-438C-AE8D-F7BD7872077C}"/>
              </a:ext>
            </a:extLst>
          </p:cNvPr>
          <p:cNvSpPr txBox="1"/>
          <p:nvPr/>
        </p:nvSpPr>
        <p:spPr>
          <a:xfrm>
            <a:off x="814383" y="4700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53D1D50-9DB8-4516-87F0-77DF12A62E6D}"/>
              </a:ext>
            </a:extLst>
          </p:cNvPr>
          <p:cNvSpPr txBox="1"/>
          <p:nvPr/>
        </p:nvSpPr>
        <p:spPr>
          <a:xfrm>
            <a:off x="3894434" y="2043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ABD7F4-994B-4869-97F5-509D58FAE273}"/>
              </a:ext>
            </a:extLst>
          </p:cNvPr>
          <p:cNvSpPr txBox="1"/>
          <p:nvPr/>
        </p:nvSpPr>
        <p:spPr>
          <a:xfrm>
            <a:off x="1979320" y="30924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063F3CE-6A72-4ED4-8027-ED320073BC0A}"/>
              </a:ext>
            </a:extLst>
          </p:cNvPr>
          <p:cNvSpPr txBox="1"/>
          <p:nvPr/>
        </p:nvSpPr>
        <p:spPr>
          <a:xfrm>
            <a:off x="3862495" y="3080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85AFD5A-9C02-41B1-BF83-B852E66D9F87}"/>
              </a:ext>
            </a:extLst>
          </p:cNvPr>
          <p:cNvSpPr txBox="1"/>
          <p:nvPr/>
        </p:nvSpPr>
        <p:spPr>
          <a:xfrm>
            <a:off x="2015789" y="4642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1F45C5C-5E9E-4FC8-9370-ACFD00A6CD27}"/>
              </a:ext>
            </a:extLst>
          </p:cNvPr>
          <p:cNvSpPr txBox="1"/>
          <p:nvPr/>
        </p:nvSpPr>
        <p:spPr>
          <a:xfrm>
            <a:off x="3898964" y="463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6E1E8D-3596-4F29-9ABC-760DA4948DD8}"/>
                  </a:ext>
                </a:extLst>
              </p:cNvPr>
              <p:cNvSpPr txBox="1"/>
              <p:nvPr/>
            </p:nvSpPr>
            <p:spPr>
              <a:xfrm>
                <a:off x="5325773" y="3533900"/>
                <a:ext cx="6430798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𝑐𝑜𝑟𝑟𝑒𝑐𝑡𝑎𝑚𝑒𝑛𝑡𝑒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𝑖𝑑𝑒𝑛𝑡𝑖𝑓𝑖𝑐𝑎𝑑𝑎𝑠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6E1E8D-3596-4F29-9ABC-760DA494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73" y="3533900"/>
                <a:ext cx="6430798" cy="524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47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12D0F9-F7A2-4B7D-B7F4-09215E79006C}"/>
              </a:ext>
            </a:extLst>
          </p:cNvPr>
          <p:cNvSpPr txBox="1"/>
          <p:nvPr/>
        </p:nvSpPr>
        <p:spPr>
          <a:xfrm>
            <a:off x="165915" y="1366468"/>
            <a:ext cx="32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MATRIZ DE CONFUSIÓN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3560F4-9EB2-4174-97E5-099ADA62815F}"/>
              </a:ext>
            </a:extLst>
          </p:cNvPr>
          <p:cNvSpPr txBox="1"/>
          <p:nvPr/>
        </p:nvSpPr>
        <p:spPr>
          <a:xfrm>
            <a:off x="3738930" y="1307595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Es una matriz que nos permite visualizar el performance de una algoritmo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0E5C40-89D2-45C4-9E31-8523277F9E99}"/>
              </a:ext>
            </a:extLst>
          </p:cNvPr>
          <p:cNvSpPr txBox="1"/>
          <p:nvPr/>
        </p:nvSpPr>
        <p:spPr>
          <a:xfrm>
            <a:off x="165915" y="2007248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Imaginemos que construimos un algoritmo que identifica perros.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4A642D-8399-49DF-AB97-03E8A844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0" y="4773713"/>
            <a:ext cx="648000" cy="64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C9B424-37D7-48DF-BA4A-475C266A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50" y="3697237"/>
            <a:ext cx="973770" cy="64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4AC5B9-421B-4249-A366-EE1F0839B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00" y="2776052"/>
            <a:ext cx="628105" cy="64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8CB0C6-A1F2-4EA3-965C-2525C8C2F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43" y="2713630"/>
            <a:ext cx="648000" cy="64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4D9D46-7070-4D1F-BB0F-AB5AA20D66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97"/>
          <a:stretch/>
        </p:blipFill>
        <p:spPr>
          <a:xfrm>
            <a:off x="510594" y="3744178"/>
            <a:ext cx="1109482" cy="64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B48952-8C55-40E1-8972-67BB3B47F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675" y="3722012"/>
            <a:ext cx="865113" cy="64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1EC66EA-FF6D-489E-9D3E-A421D81C0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0" y="5803248"/>
            <a:ext cx="628105" cy="64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D519117-0EF7-477E-BCA9-A0F82E817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8397" y="4769484"/>
            <a:ext cx="648000" cy="648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E63DAA8-A0F3-409A-949D-1A5F32761F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9345" y="4773713"/>
            <a:ext cx="648000" cy="64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0307097-DDED-42F4-A613-E5ADDFD50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5777" y="5903690"/>
            <a:ext cx="561959" cy="648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D23D391-3E84-4795-AAF8-04BC7BE564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7345" y="2725296"/>
            <a:ext cx="540000" cy="648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9553DEF-4085-49FB-AF57-C26441C3EACA}"/>
              </a:ext>
            </a:extLst>
          </p:cNvPr>
          <p:cNvSpPr txBox="1"/>
          <p:nvPr/>
        </p:nvSpPr>
        <p:spPr>
          <a:xfrm>
            <a:off x="1611213" y="28646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6253D37-91B6-4EBA-BB4D-C1AE543A7BC5}"/>
              </a:ext>
            </a:extLst>
          </p:cNvPr>
          <p:cNvSpPr txBox="1"/>
          <p:nvPr/>
        </p:nvSpPr>
        <p:spPr>
          <a:xfrm>
            <a:off x="1616519" y="59425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DFEF7F-E644-4B94-AD33-65B5DA02CE00}"/>
              </a:ext>
            </a:extLst>
          </p:cNvPr>
          <p:cNvSpPr txBox="1"/>
          <p:nvPr/>
        </p:nvSpPr>
        <p:spPr>
          <a:xfrm>
            <a:off x="10054939" y="48969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4D9E88C-8D08-4F4F-8047-489DAE41B9E6}"/>
              </a:ext>
            </a:extLst>
          </p:cNvPr>
          <p:cNvSpPr txBox="1"/>
          <p:nvPr/>
        </p:nvSpPr>
        <p:spPr>
          <a:xfrm>
            <a:off x="5728981" y="28646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D9DB77F-54CC-4910-B9C9-F39D109C734B}"/>
              </a:ext>
            </a:extLst>
          </p:cNvPr>
          <p:cNvSpPr txBox="1"/>
          <p:nvPr/>
        </p:nvSpPr>
        <p:spPr>
          <a:xfrm>
            <a:off x="5728955" y="49088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3F2CFD0-F186-4E42-ACC7-44DBD338E194}"/>
              </a:ext>
            </a:extLst>
          </p:cNvPr>
          <p:cNvSpPr txBox="1"/>
          <p:nvPr/>
        </p:nvSpPr>
        <p:spPr>
          <a:xfrm>
            <a:off x="1616519" y="3861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A9D975D-0014-4445-8019-180C12051B3B}"/>
              </a:ext>
            </a:extLst>
          </p:cNvPr>
          <p:cNvSpPr txBox="1"/>
          <p:nvPr/>
        </p:nvSpPr>
        <p:spPr>
          <a:xfrm>
            <a:off x="5677525" y="60430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07B6656-BC3E-4006-9563-2824C63E3838}"/>
              </a:ext>
            </a:extLst>
          </p:cNvPr>
          <p:cNvSpPr txBox="1"/>
          <p:nvPr/>
        </p:nvSpPr>
        <p:spPr>
          <a:xfrm>
            <a:off x="9940672" y="38141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F6DD62A-1375-4F8B-A887-A60219452FBA}"/>
              </a:ext>
            </a:extLst>
          </p:cNvPr>
          <p:cNvSpPr txBox="1"/>
          <p:nvPr/>
        </p:nvSpPr>
        <p:spPr>
          <a:xfrm>
            <a:off x="1618322" y="49108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65AEA8C-913C-4874-AD04-0340B8EAFF7A}"/>
              </a:ext>
            </a:extLst>
          </p:cNvPr>
          <p:cNvSpPr txBox="1"/>
          <p:nvPr/>
        </p:nvSpPr>
        <p:spPr>
          <a:xfrm>
            <a:off x="9991906" y="28646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0BA0F9-90CA-4B24-AE82-6819692E9D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1775" y="5833332"/>
            <a:ext cx="608897" cy="648000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B9C9F30E-080F-4C15-A94F-FA1BDF92C9B7}"/>
              </a:ext>
            </a:extLst>
          </p:cNvPr>
          <p:cNvSpPr txBox="1"/>
          <p:nvPr/>
        </p:nvSpPr>
        <p:spPr>
          <a:xfrm>
            <a:off x="5704021" y="384244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37C1462-1951-44A1-AF87-3797C879BE76}"/>
              </a:ext>
            </a:extLst>
          </p:cNvPr>
          <p:cNvSpPr txBox="1"/>
          <p:nvPr/>
        </p:nvSpPr>
        <p:spPr>
          <a:xfrm>
            <a:off x="10099013" y="60430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</p:spTree>
    <p:extLst>
      <p:ext uri="{BB962C8B-B14F-4D97-AF65-F5344CB8AC3E}">
        <p14:creationId xmlns:p14="http://schemas.microsoft.com/office/powerpoint/2010/main" val="200823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31727A-BCCA-4969-8016-9AC10C7B2E1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575465" y="2410798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A0787F5-BDEA-4C91-8EF9-C1A9EED20905}"/>
              </a:ext>
            </a:extLst>
          </p:cNvPr>
          <p:cNvCxnSpPr>
            <a:cxnSpLocks/>
          </p:cNvCxnSpPr>
          <p:nvPr/>
        </p:nvCxnSpPr>
        <p:spPr>
          <a:xfrm>
            <a:off x="1783735" y="3886143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A0BA1D1-03B2-482B-BEC3-EC4984CE6F64}"/>
              </a:ext>
            </a:extLst>
          </p:cNvPr>
          <p:cNvSpPr/>
          <p:nvPr/>
        </p:nvSpPr>
        <p:spPr>
          <a:xfrm>
            <a:off x="1791973" y="2415746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2CBA3C-EA8E-48D4-90EA-CFABDB2B02D4}"/>
              </a:ext>
            </a:extLst>
          </p:cNvPr>
          <p:cNvSpPr txBox="1"/>
          <p:nvPr/>
        </p:nvSpPr>
        <p:spPr>
          <a:xfrm>
            <a:off x="3246224" y="16014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1CD998-84A2-44C7-A0E9-5DDD72D93A52}"/>
              </a:ext>
            </a:extLst>
          </p:cNvPr>
          <p:cNvSpPr txBox="1"/>
          <p:nvPr/>
        </p:nvSpPr>
        <p:spPr>
          <a:xfrm rot="16200000">
            <a:off x="-553931" y="362651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BD2D79-69E5-44C5-BAFF-D8592A9D99C1}"/>
              </a:ext>
            </a:extLst>
          </p:cNvPr>
          <p:cNvSpPr txBox="1"/>
          <p:nvPr/>
        </p:nvSpPr>
        <p:spPr>
          <a:xfrm>
            <a:off x="665798" y="29111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15A194-FB1B-451D-91DB-FE70E9885D17}"/>
              </a:ext>
            </a:extLst>
          </p:cNvPr>
          <p:cNvSpPr txBox="1"/>
          <p:nvPr/>
        </p:nvSpPr>
        <p:spPr>
          <a:xfrm>
            <a:off x="2316719" y="195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78BE04D-E50F-438C-AE8D-F7BD7872077C}"/>
              </a:ext>
            </a:extLst>
          </p:cNvPr>
          <p:cNvSpPr txBox="1"/>
          <p:nvPr/>
        </p:nvSpPr>
        <p:spPr>
          <a:xfrm>
            <a:off x="407653" y="4526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53D1D50-9DB8-4516-87F0-77DF12A62E6D}"/>
              </a:ext>
            </a:extLst>
          </p:cNvPr>
          <p:cNvSpPr txBox="1"/>
          <p:nvPr/>
        </p:nvSpPr>
        <p:spPr>
          <a:xfrm>
            <a:off x="4020358" y="1938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ABD7F4-994B-4869-97F5-509D58FAE273}"/>
              </a:ext>
            </a:extLst>
          </p:cNvPr>
          <p:cNvSpPr txBox="1"/>
          <p:nvPr/>
        </p:nvSpPr>
        <p:spPr>
          <a:xfrm>
            <a:off x="2502668" y="2987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063F3CE-6A72-4ED4-8027-ED320073BC0A}"/>
              </a:ext>
            </a:extLst>
          </p:cNvPr>
          <p:cNvSpPr txBox="1"/>
          <p:nvPr/>
        </p:nvSpPr>
        <p:spPr>
          <a:xfrm>
            <a:off x="4385843" y="297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85AFD5A-9C02-41B1-BF83-B852E66D9F87}"/>
              </a:ext>
            </a:extLst>
          </p:cNvPr>
          <p:cNvSpPr txBox="1"/>
          <p:nvPr/>
        </p:nvSpPr>
        <p:spPr>
          <a:xfrm>
            <a:off x="2539137" y="4537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1F45C5C-5E9E-4FC8-9370-ACFD00A6CD27}"/>
              </a:ext>
            </a:extLst>
          </p:cNvPr>
          <p:cNvSpPr txBox="1"/>
          <p:nvPr/>
        </p:nvSpPr>
        <p:spPr>
          <a:xfrm>
            <a:off x="4422312" y="4526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0FCE7D-302A-4FF6-A8E5-2F04646603F4}"/>
              </a:ext>
            </a:extLst>
          </p:cNvPr>
          <p:cNvSpPr txBox="1"/>
          <p:nvPr/>
        </p:nvSpPr>
        <p:spPr>
          <a:xfrm>
            <a:off x="1839706" y="3427577"/>
            <a:ext cx="1688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Positivo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803119B-D1CA-40A7-BFC5-FFDAF171C6CC}"/>
              </a:ext>
            </a:extLst>
          </p:cNvPr>
          <p:cNvSpPr txBox="1"/>
          <p:nvPr/>
        </p:nvSpPr>
        <p:spPr>
          <a:xfrm>
            <a:off x="1969671" y="4886522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 Negativo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3DC27EE-BE91-4426-80E9-A419F715D1EC}"/>
              </a:ext>
            </a:extLst>
          </p:cNvPr>
          <p:cNvSpPr txBox="1"/>
          <p:nvPr/>
        </p:nvSpPr>
        <p:spPr>
          <a:xfrm>
            <a:off x="3576522" y="4886521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Negativo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B5E71AB-D2C3-400E-B5F9-E652F9FD9399}"/>
              </a:ext>
            </a:extLst>
          </p:cNvPr>
          <p:cNvSpPr txBox="1"/>
          <p:nvPr/>
        </p:nvSpPr>
        <p:spPr>
          <a:xfrm>
            <a:off x="3841467" y="3421270"/>
            <a:ext cx="1300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 Positivo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02212867-7B7B-4435-9CBF-2D0C7BA629DF}"/>
                  </a:ext>
                </a:extLst>
              </p:cNvPr>
              <p:cNvSpPr txBox="1"/>
              <p:nvPr/>
            </p:nvSpPr>
            <p:spPr>
              <a:xfrm>
                <a:off x="5761202" y="2283141"/>
                <a:ext cx="6430798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𝑐𝑜𝑟𝑟𝑒𝑐𝑡𝑎𝑚𝑒𝑛𝑡𝑒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𝑖𝑑𝑒𝑛𝑡𝑖𝑓𝑖𝑐𝑎𝑑𝑎𝑠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02212867-7B7B-4435-9CBF-2D0C7BA6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02" y="2283141"/>
                <a:ext cx="6430798" cy="524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71A6A41-C0F9-4492-BCA3-151B888C3734}"/>
                  </a:ext>
                </a:extLst>
              </p:cNvPr>
              <p:cNvSpPr txBox="1"/>
              <p:nvPr/>
            </p:nvSpPr>
            <p:spPr>
              <a:xfrm>
                <a:off x="5827105" y="3729047"/>
                <a:ext cx="5558125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𝑓𝑎𝑙𝑠𝑜𝑠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71A6A41-C0F9-4492-BCA3-151B888C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05" y="3729047"/>
                <a:ext cx="5558125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2582E75-69AC-42C9-975A-C2D7CA94B133}"/>
                  </a:ext>
                </a:extLst>
              </p:cNvPr>
              <p:cNvSpPr txBox="1"/>
              <p:nvPr/>
            </p:nvSpPr>
            <p:spPr>
              <a:xfrm>
                <a:off x="5955281" y="5015046"/>
                <a:ext cx="5301772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𝑓𝑎𝑙𝑠𝑜𝑠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𝑛𝑒𝑔𝑎𝑡𝑖𝑣𝑜𝑠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2582E75-69AC-42C9-975A-C2D7CA9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81" y="5015046"/>
                <a:ext cx="5301772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0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13446-DBB5-489F-8E5B-291583753819}"/>
              </a:ext>
            </a:extLst>
          </p:cNvPr>
          <p:cNvSpPr txBox="1"/>
          <p:nvPr/>
        </p:nvSpPr>
        <p:spPr>
          <a:xfrm>
            <a:off x="1507528" y="2167763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Angelina Jolie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151583-B913-4A4A-9FC5-17B8BD19AAF8}"/>
              </a:ext>
            </a:extLst>
          </p:cNvPr>
          <p:cNvSpPr txBox="1"/>
          <p:nvPr/>
        </p:nvSpPr>
        <p:spPr>
          <a:xfrm>
            <a:off x="1507528" y="2656703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Penelope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Cruz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B6C3F8E-441C-430D-A5C3-3B4E7538E6DA}"/>
              </a:ext>
            </a:extLst>
          </p:cNvPr>
          <p:cNvSpPr txBox="1"/>
          <p:nvPr/>
        </p:nvSpPr>
        <p:spPr>
          <a:xfrm>
            <a:off x="1478674" y="314564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Megan Fox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046CB09-5C17-4B3C-AF5C-2FE05BD3B23F}"/>
              </a:ext>
            </a:extLst>
          </p:cNvPr>
          <p:cNvSpPr txBox="1"/>
          <p:nvPr/>
        </p:nvSpPr>
        <p:spPr>
          <a:xfrm>
            <a:off x="1478674" y="363458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Jennifer Lawrence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77481A-D4A4-4289-A212-F9699850EF3C}"/>
              </a:ext>
            </a:extLst>
          </p:cNvPr>
          <p:cNvSpPr txBox="1"/>
          <p:nvPr/>
        </p:nvSpPr>
        <p:spPr>
          <a:xfrm>
            <a:off x="1507528" y="412352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Natalie Portman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DF82A81-9BDF-4A6C-AEB1-77F795832D6C}"/>
              </a:ext>
            </a:extLst>
          </p:cNvPr>
          <p:cNvSpPr txBox="1"/>
          <p:nvPr/>
        </p:nvSpPr>
        <p:spPr>
          <a:xfrm>
            <a:off x="1507528" y="461246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Scarlett Johansson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A56DC4-A29C-4CD3-A12F-7E588B00251F}"/>
              </a:ext>
            </a:extLst>
          </p:cNvPr>
          <p:cNvSpPr txBox="1"/>
          <p:nvPr/>
        </p:nvSpPr>
        <p:spPr>
          <a:xfrm>
            <a:off x="1507528" y="5101403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Anne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Hathaway</a:t>
            </a:r>
            <a:endParaRPr lang="es-P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6689DA-3886-4CA8-A638-CAFD544C6208}"/>
              </a:ext>
            </a:extLst>
          </p:cNvPr>
          <p:cNvSpPr txBox="1"/>
          <p:nvPr/>
        </p:nvSpPr>
        <p:spPr>
          <a:xfrm>
            <a:off x="4077734" y="16303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AJ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0EDEB1-9A16-4F78-ACEC-6DDD408CCC68}"/>
              </a:ext>
            </a:extLst>
          </p:cNvPr>
          <p:cNvSpPr txBox="1"/>
          <p:nvPr/>
        </p:nvSpPr>
        <p:spPr>
          <a:xfrm>
            <a:off x="4872685" y="16303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D183302-DCA3-4DAE-A75E-151CF38150F2}"/>
              </a:ext>
            </a:extLst>
          </p:cNvPr>
          <p:cNvSpPr txBox="1"/>
          <p:nvPr/>
        </p:nvSpPr>
        <p:spPr>
          <a:xfrm>
            <a:off x="5700337" y="162422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2BC0C6D-1F80-4312-ADB6-80F515C2DC5F}"/>
              </a:ext>
            </a:extLst>
          </p:cNvPr>
          <p:cNvSpPr txBox="1"/>
          <p:nvPr/>
        </p:nvSpPr>
        <p:spPr>
          <a:xfrm>
            <a:off x="6588903" y="16242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JL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14F60A-1610-4CE2-8DB7-41B1DF312308}"/>
              </a:ext>
            </a:extLst>
          </p:cNvPr>
          <p:cNvSpPr txBox="1"/>
          <p:nvPr/>
        </p:nvSpPr>
        <p:spPr>
          <a:xfrm>
            <a:off x="7346023" y="16242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EEC8D9-C8BF-43A0-ADE4-6F83071833C1}"/>
              </a:ext>
            </a:extLst>
          </p:cNvPr>
          <p:cNvSpPr txBox="1"/>
          <p:nvPr/>
        </p:nvSpPr>
        <p:spPr>
          <a:xfrm>
            <a:off x="8199323" y="1624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SJ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401EFC0-D3DF-4E0C-82C4-2C7ADDD433CA}"/>
              </a:ext>
            </a:extLst>
          </p:cNvPr>
          <p:cNvSpPr txBox="1"/>
          <p:nvPr/>
        </p:nvSpPr>
        <p:spPr>
          <a:xfrm>
            <a:off x="8963431" y="16242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720F37-467F-4385-887B-A1CB54D25A26}"/>
              </a:ext>
            </a:extLst>
          </p:cNvPr>
          <p:cNvSpPr txBox="1"/>
          <p:nvPr/>
        </p:nvSpPr>
        <p:spPr>
          <a:xfrm>
            <a:off x="4077734" y="21398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D7044B-6F10-4DD1-94C7-8C39FE16F657}"/>
              </a:ext>
            </a:extLst>
          </p:cNvPr>
          <p:cNvSpPr txBox="1"/>
          <p:nvPr/>
        </p:nvSpPr>
        <p:spPr>
          <a:xfrm>
            <a:off x="4154678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A3E26F2-6F90-4469-BABD-677DF37B456C}"/>
              </a:ext>
            </a:extLst>
          </p:cNvPr>
          <p:cNvSpPr txBox="1"/>
          <p:nvPr/>
        </p:nvSpPr>
        <p:spPr>
          <a:xfrm>
            <a:off x="4154678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B95723-68F6-4F61-BAFB-7407BA82F864}"/>
              </a:ext>
            </a:extLst>
          </p:cNvPr>
          <p:cNvSpPr txBox="1"/>
          <p:nvPr/>
        </p:nvSpPr>
        <p:spPr>
          <a:xfrm>
            <a:off x="4154678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C8998CA-7910-40FB-B60E-D13F29DED32F}"/>
              </a:ext>
            </a:extLst>
          </p:cNvPr>
          <p:cNvSpPr txBox="1"/>
          <p:nvPr/>
        </p:nvSpPr>
        <p:spPr>
          <a:xfrm>
            <a:off x="4141854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660F407-4204-4C6A-82DA-AF16E69DF8BE}"/>
              </a:ext>
            </a:extLst>
          </p:cNvPr>
          <p:cNvSpPr txBox="1"/>
          <p:nvPr/>
        </p:nvSpPr>
        <p:spPr>
          <a:xfrm>
            <a:off x="4141854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DC514C9-01ED-4238-ACFE-16652EB61C0A}"/>
              </a:ext>
            </a:extLst>
          </p:cNvPr>
          <p:cNvSpPr txBox="1"/>
          <p:nvPr/>
        </p:nvSpPr>
        <p:spPr>
          <a:xfrm>
            <a:off x="4154678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9DCFB4E-AD9A-4C36-944D-E961D39F2F19}"/>
              </a:ext>
            </a:extLst>
          </p:cNvPr>
          <p:cNvSpPr txBox="1"/>
          <p:nvPr/>
        </p:nvSpPr>
        <p:spPr>
          <a:xfrm>
            <a:off x="4967027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1F743A6-2BDA-4C4D-8483-D7F68FDF8D39}"/>
              </a:ext>
            </a:extLst>
          </p:cNvPr>
          <p:cNvSpPr txBox="1"/>
          <p:nvPr/>
        </p:nvSpPr>
        <p:spPr>
          <a:xfrm>
            <a:off x="4915731" y="262879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98AD842-58F4-4B79-B7C3-80CEB89F5D20}"/>
              </a:ext>
            </a:extLst>
          </p:cNvPr>
          <p:cNvSpPr txBox="1"/>
          <p:nvPr/>
        </p:nvSpPr>
        <p:spPr>
          <a:xfrm>
            <a:off x="4979851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C26029E-EEF1-4970-A0B3-5B540F383123}"/>
              </a:ext>
            </a:extLst>
          </p:cNvPr>
          <p:cNvSpPr txBox="1"/>
          <p:nvPr/>
        </p:nvSpPr>
        <p:spPr>
          <a:xfrm>
            <a:off x="4979851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3FA6351-FD6A-4CD3-B88D-7C7FAD5F1A10}"/>
              </a:ext>
            </a:extLst>
          </p:cNvPr>
          <p:cNvSpPr txBox="1"/>
          <p:nvPr/>
        </p:nvSpPr>
        <p:spPr>
          <a:xfrm>
            <a:off x="4967027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3A1D686-1899-408B-8557-BC8BC55EE93A}"/>
              </a:ext>
            </a:extLst>
          </p:cNvPr>
          <p:cNvSpPr txBox="1"/>
          <p:nvPr/>
        </p:nvSpPr>
        <p:spPr>
          <a:xfrm>
            <a:off x="4967027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6A06A89-A02D-4D3D-9E5F-341215413E39}"/>
              </a:ext>
            </a:extLst>
          </p:cNvPr>
          <p:cNvSpPr txBox="1"/>
          <p:nvPr/>
        </p:nvSpPr>
        <p:spPr>
          <a:xfrm>
            <a:off x="4979851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214AD4A-8A46-42EB-B7B9-2205BF83A00B}"/>
              </a:ext>
            </a:extLst>
          </p:cNvPr>
          <p:cNvSpPr txBox="1"/>
          <p:nvPr/>
        </p:nvSpPr>
        <p:spPr>
          <a:xfrm>
            <a:off x="5792200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EF9D75D-71F6-4490-A773-21A3F256EFDB}"/>
              </a:ext>
            </a:extLst>
          </p:cNvPr>
          <p:cNvSpPr txBox="1"/>
          <p:nvPr/>
        </p:nvSpPr>
        <p:spPr>
          <a:xfrm>
            <a:off x="5805024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B597039-BAB4-4033-85FB-ABFDE73F15CA}"/>
              </a:ext>
            </a:extLst>
          </p:cNvPr>
          <p:cNvSpPr txBox="1"/>
          <p:nvPr/>
        </p:nvSpPr>
        <p:spPr>
          <a:xfrm>
            <a:off x="5740904" y="311486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1BED969-8EF7-435B-B808-440B05E8A171}"/>
              </a:ext>
            </a:extLst>
          </p:cNvPr>
          <p:cNvSpPr txBox="1"/>
          <p:nvPr/>
        </p:nvSpPr>
        <p:spPr>
          <a:xfrm>
            <a:off x="5805024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4B6912F-9E9E-483E-90FA-642803652018}"/>
              </a:ext>
            </a:extLst>
          </p:cNvPr>
          <p:cNvSpPr txBox="1"/>
          <p:nvPr/>
        </p:nvSpPr>
        <p:spPr>
          <a:xfrm>
            <a:off x="5792200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693B2C6-6942-4849-8BA0-B2CA859112BA}"/>
              </a:ext>
            </a:extLst>
          </p:cNvPr>
          <p:cNvSpPr txBox="1"/>
          <p:nvPr/>
        </p:nvSpPr>
        <p:spPr>
          <a:xfrm>
            <a:off x="5792200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1524B95-93F4-4376-8B2C-47812DA90910}"/>
              </a:ext>
            </a:extLst>
          </p:cNvPr>
          <p:cNvSpPr txBox="1"/>
          <p:nvPr/>
        </p:nvSpPr>
        <p:spPr>
          <a:xfrm>
            <a:off x="5805024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CE51F6F-4BF3-4D32-9BD9-D76A103A54BE}"/>
              </a:ext>
            </a:extLst>
          </p:cNvPr>
          <p:cNvSpPr txBox="1"/>
          <p:nvPr/>
        </p:nvSpPr>
        <p:spPr>
          <a:xfrm>
            <a:off x="6636547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AA80FC82-C701-4EDD-A8DD-74D1964ACACF}"/>
              </a:ext>
            </a:extLst>
          </p:cNvPr>
          <p:cNvSpPr txBox="1"/>
          <p:nvPr/>
        </p:nvSpPr>
        <p:spPr>
          <a:xfrm>
            <a:off x="6649371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9FD33AC-31F4-4E44-8C93-DCE57D551E88}"/>
              </a:ext>
            </a:extLst>
          </p:cNvPr>
          <p:cNvSpPr txBox="1"/>
          <p:nvPr/>
        </p:nvSpPr>
        <p:spPr>
          <a:xfrm>
            <a:off x="6649371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1F42E7A-DA6F-4888-8633-5A11EFDE1F6E}"/>
              </a:ext>
            </a:extLst>
          </p:cNvPr>
          <p:cNvSpPr txBox="1"/>
          <p:nvPr/>
        </p:nvSpPr>
        <p:spPr>
          <a:xfrm>
            <a:off x="6521131" y="3600932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47AE233-891C-4E4E-99B2-D4C3A5A2DCC3}"/>
              </a:ext>
            </a:extLst>
          </p:cNvPr>
          <p:cNvSpPr txBox="1"/>
          <p:nvPr/>
        </p:nvSpPr>
        <p:spPr>
          <a:xfrm>
            <a:off x="6636547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A654973A-C24A-4F19-88CD-6B2B5573AD13}"/>
              </a:ext>
            </a:extLst>
          </p:cNvPr>
          <p:cNvSpPr txBox="1"/>
          <p:nvPr/>
        </p:nvSpPr>
        <p:spPr>
          <a:xfrm>
            <a:off x="6636547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CBDFCF4F-B237-445C-AF96-F5873078E5AA}"/>
              </a:ext>
            </a:extLst>
          </p:cNvPr>
          <p:cNvSpPr txBox="1"/>
          <p:nvPr/>
        </p:nvSpPr>
        <p:spPr>
          <a:xfrm>
            <a:off x="6649371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529DD98-163D-445F-A2F1-41DE31F0CA31}"/>
              </a:ext>
            </a:extLst>
          </p:cNvPr>
          <p:cNvSpPr txBox="1"/>
          <p:nvPr/>
        </p:nvSpPr>
        <p:spPr>
          <a:xfrm>
            <a:off x="7461720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145E02A-208E-4C8D-96CB-8CAE2FA2CCF0}"/>
              </a:ext>
            </a:extLst>
          </p:cNvPr>
          <p:cNvSpPr txBox="1"/>
          <p:nvPr/>
        </p:nvSpPr>
        <p:spPr>
          <a:xfrm>
            <a:off x="7474544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F75C1C4-9C8B-49B3-9B21-5F7951C02E15}"/>
              </a:ext>
            </a:extLst>
          </p:cNvPr>
          <p:cNvSpPr txBox="1"/>
          <p:nvPr/>
        </p:nvSpPr>
        <p:spPr>
          <a:xfrm>
            <a:off x="7474544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7C24B97-E4E1-403E-9CFA-98D3FE40BE00}"/>
              </a:ext>
            </a:extLst>
          </p:cNvPr>
          <p:cNvSpPr txBox="1"/>
          <p:nvPr/>
        </p:nvSpPr>
        <p:spPr>
          <a:xfrm>
            <a:off x="7474544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BB8B739-341D-4C7D-ADEF-7118329FD656}"/>
              </a:ext>
            </a:extLst>
          </p:cNvPr>
          <p:cNvSpPr txBox="1"/>
          <p:nvPr/>
        </p:nvSpPr>
        <p:spPr>
          <a:xfrm>
            <a:off x="7397600" y="4086999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B93B802-142F-4660-9105-B91AAB4D2220}"/>
              </a:ext>
            </a:extLst>
          </p:cNvPr>
          <p:cNvSpPr txBox="1"/>
          <p:nvPr/>
        </p:nvSpPr>
        <p:spPr>
          <a:xfrm>
            <a:off x="7461720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1CED7ED-06D5-4C5C-A434-14A92CD56A6D}"/>
              </a:ext>
            </a:extLst>
          </p:cNvPr>
          <p:cNvSpPr txBox="1"/>
          <p:nvPr/>
        </p:nvSpPr>
        <p:spPr>
          <a:xfrm>
            <a:off x="7474544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427CDDC-74F8-4C41-B2E1-C1885DAAAB7D}"/>
              </a:ext>
            </a:extLst>
          </p:cNvPr>
          <p:cNvSpPr txBox="1"/>
          <p:nvPr/>
        </p:nvSpPr>
        <p:spPr>
          <a:xfrm>
            <a:off x="8286893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79F1CFE-56C5-4BF5-A68D-AD5028E1B6C9}"/>
              </a:ext>
            </a:extLst>
          </p:cNvPr>
          <p:cNvSpPr txBox="1"/>
          <p:nvPr/>
        </p:nvSpPr>
        <p:spPr>
          <a:xfrm>
            <a:off x="8299717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1EF332-E257-4902-9270-E4FE08CA326C}"/>
              </a:ext>
            </a:extLst>
          </p:cNvPr>
          <p:cNvSpPr txBox="1"/>
          <p:nvPr/>
        </p:nvSpPr>
        <p:spPr>
          <a:xfrm>
            <a:off x="8299717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0D79243D-3B50-47CC-B325-312A92970C79}"/>
              </a:ext>
            </a:extLst>
          </p:cNvPr>
          <p:cNvSpPr txBox="1"/>
          <p:nvPr/>
        </p:nvSpPr>
        <p:spPr>
          <a:xfrm>
            <a:off x="8299717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5DB058B-8EB1-4BBF-97B5-AEF967240D1C}"/>
              </a:ext>
            </a:extLst>
          </p:cNvPr>
          <p:cNvSpPr txBox="1"/>
          <p:nvPr/>
        </p:nvSpPr>
        <p:spPr>
          <a:xfrm>
            <a:off x="8286893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2D85773-B2FA-488E-95E8-3EE3BC97BF5D}"/>
              </a:ext>
            </a:extLst>
          </p:cNvPr>
          <p:cNvSpPr txBox="1"/>
          <p:nvPr/>
        </p:nvSpPr>
        <p:spPr>
          <a:xfrm>
            <a:off x="8222773" y="458168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F1BAE44-B086-4118-B50B-2CAF12F35114}"/>
              </a:ext>
            </a:extLst>
          </p:cNvPr>
          <p:cNvSpPr txBox="1"/>
          <p:nvPr/>
        </p:nvSpPr>
        <p:spPr>
          <a:xfrm>
            <a:off x="8299717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0C77DEF-6B28-42D4-922B-DAF81A23168B}"/>
              </a:ext>
            </a:extLst>
          </p:cNvPr>
          <p:cNvSpPr txBox="1"/>
          <p:nvPr/>
        </p:nvSpPr>
        <p:spPr>
          <a:xfrm>
            <a:off x="9060503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D7D15F99-02C5-4C9A-8FC7-CCD076DD3A25}"/>
              </a:ext>
            </a:extLst>
          </p:cNvPr>
          <p:cNvSpPr txBox="1"/>
          <p:nvPr/>
        </p:nvSpPr>
        <p:spPr>
          <a:xfrm>
            <a:off x="9073327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96CECC7-6C9B-403B-BB37-1977D81758F2}"/>
              </a:ext>
            </a:extLst>
          </p:cNvPr>
          <p:cNvSpPr txBox="1"/>
          <p:nvPr/>
        </p:nvSpPr>
        <p:spPr>
          <a:xfrm>
            <a:off x="9073327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5A6B323-9A6C-48AE-A028-D57DE78B6403}"/>
              </a:ext>
            </a:extLst>
          </p:cNvPr>
          <p:cNvSpPr txBox="1"/>
          <p:nvPr/>
        </p:nvSpPr>
        <p:spPr>
          <a:xfrm>
            <a:off x="9073327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40395EF4-3114-48A5-868A-B746D2091698}"/>
              </a:ext>
            </a:extLst>
          </p:cNvPr>
          <p:cNvSpPr txBox="1"/>
          <p:nvPr/>
        </p:nvSpPr>
        <p:spPr>
          <a:xfrm>
            <a:off x="9060503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21FDF13D-6969-4494-A841-FA0C6587F495}"/>
              </a:ext>
            </a:extLst>
          </p:cNvPr>
          <p:cNvSpPr txBox="1"/>
          <p:nvPr/>
        </p:nvSpPr>
        <p:spPr>
          <a:xfrm>
            <a:off x="9060503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E3146BF5-99C5-414D-B20F-421FFD10E217}"/>
              </a:ext>
            </a:extLst>
          </p:cNvPr>
          <p:cNvSpPr txBox="1"/>
          <p:nvPr/>
        </p:nvSpPr>
        <p:spPr>
          <a:xfrm>
            <a:off x="9009207" y="507062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B4FCE-BF36-43D9-9F8E-FB3FBB194A45}"/>
              </a:ext>
            </a:extLst>
          </p:cNvPr>
          <p:cNvSpPr txBox="1"/>
          <p:nvPr/>
        </p:nvSpPr>
        <p:spPr>
          <a:xfrm>
            <a:off x="5770619" y="115150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PREDECIDO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B9C0239-86E1-493B-A5DE-F2884911B242}"/>
              </a:ext>
            </a:extLst>
          </p:cNvPr>
          <p:cNvSpPr txBox="1"/>
          <p:nvPr/>
        </p:nvSpPr>
        <p:spPr>
          <a:xfrm rot="16200000">
            <a:off x="599133" y="344991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REAL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A5B8E6-EB8E-4377-9E7C-2094EE52BA1A}"/>
              </a:ext>
            </a:extLst>
          </p:cNvPr>
          <p:cNvSpPr txBox="1"/>
          <p:nvPr/>
        </p:nvSpPr>
        <p:spPr>
          <a:xfrm>
            <a:off x="966407" y="5865341"/>
            <a:ext cx="5211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Calcular el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Scarlett Johansson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Calcula el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Anne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Hathaway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6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ECD6-FDC0-4C9A-B880-F026C4A3B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9BA4E8-DA91-463B-B7F6-8AEB5A612E2B}"/>
              </a:ext>
            </a:extLst>
          </p:cNvPr>
          <p:cNvSpPr txBox="1"/>
          <p:nvPr/>
        </p:nvSpPr>
        <p:spPr>
          <a:xfrm>
            <a:off x="302079" y="1738184"/>
            <a:ext cx="71564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¿QUE ES MACHINE LEARNING?</a:t>
            </a:r>
          </a:p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ANÁLISIS SUPERVISADO</a:t>
            </a:r>
          </a:p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ANÁLISIS NO SUPERVISADO</a:t>
            </a:r>
          </a:p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353616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8A85E-4201-4D84-A7C5-AA3C466D1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MATRIZ DE CONFUSIÓN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4F80099-3936-4768-9516-FD5A55982D9F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575465" y="2798728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2C67028-935C-4EB1-94A5-CB0C4055C647}"/>
              </a:ext>
            </a:extLst>
          </p:cNvPr>
          <p:cNvCxnSpPr>
            <a:cxnSpLocks/>
          </p:cNvCxnSpPr>
          <p:nvPr/>
        </p:nvCxnSpPr>
        <p:spPr>
          <a:xfrm>
            <a:off x="1783735" y="4274073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619BECB-4D87-46B9-82FB-1CA49029EC9C}"/>
              </a:ext>
            </a:extLst>
          </p:cNvPr>
          <p:cNvSpPr/>
          <p:nvPr/>
        </p:nvSpPr>
        <p:spPr>
          <a:xfrm>
            <a:off x="1791973" y="2803676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4BCF64-8DB3-4CA6-AF8B-9D91525E7BA3}"/>
              </a:ext>
            </a:extLst>
          </p:cNvPr>
          <p:cNvSpPr txBox="1"/>
          <p:nvPr/>
        </p:nvSpPr>
        <p:spPr>
          <a:xfrm>
            <a:off x="3246224" y="19893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8F4544-8387-4102-963E-DD18CAF73DEC}"/>
              </a:ext>
            </a:extLst>
          </p:cNvPr>
          <p:cNvSpPr txBox="1"/>
          <p:nvPr/>
        </p:nvSpPr>
        <p:spPr>
          <a:xfrm rot="16200000">
            <a:off x="-553931" y="40144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E7B2A1-B842-4B86-9D18-FF90690EE7C5}"/>
              </a:ext>
            </a:extLst>
          </p:cNvPr>
          <p:cNvSpPr txBox="1"/>
          <p:nvPr/>
        </p:nvSpPr>
        <p:spPr>
          <a:xfrm>
            <a:off x="417213" y="33638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POSITIVO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34FD59-10DA-413A-96BA-471CE58774F6}"/>
              </a:ext>
            </a:extLst>
          </p:cNvPr>
          <p:cNvSpPr txBox="1"/>
          <p:nvPr/>
        </p:nvSpPr>
        <p:spPr>
          <a:xfrm>
            <a:off x="2055372" y="23431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POSITIVO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711F9D-1E4E-45E1-AA3D-BA880A442207}"/>
              </a:ext>
            </a:extLst>
          </p:cNvPr>
          <p:cNvSpPr txBox="1"/>
          <p:nvPr/>
        </p:nvSpPr>
        <p:spPr>
          <a:xfrm>
            <a:off x="368579" y="4900985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NEGATIVO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285549-9EE6-4620-9DDD-047AB1AE0615}"/>
              </a:ext>
            </a:extLst>
          </p:cNvPr>
          <p:cNvSpPr txBox="1"/>
          <p:nvPr/>
        </p:nvSpPr>
        <p:spPr>
          <a:xfrm>
            <a:off x="3840841" y="2330921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NEGATIVO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7DAE97-648C-455C-94E2-523E9CA04CDC}"/>
              </a:ext>
            </a:extLst>
          </p:cNvPr>
          <p:cNvSpPr txBox="1"/>
          <p:nvPr/>
        </p:nvSpPr>
        <p:spPr>
          <a:xfrm>
            <a:off x="2502668" y="337535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VP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3AB229-B7C0-4C6D-8B21-1FDD4E345AF9}"/>
              </a:ext>
            </a:extLst>
          </p:cNvPr>
          <p:cNvSpPr txBox="1"/>
          <p:nvPr/>
        </p:nvSpPr>
        <p:spPr>
          <a:xfrm>
            <a:off x="4207175" y="33638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970E48-B556-4BA5-8F0F-4319F348B930}"/>
              </a:ext>
            </a:extLst>
          </p:cNvPr>
          <p:cNvSpPr txBox="1"/>
          <p:nvPr/>
        </p:nvSpPr>
        <p:spPr>
          <a:xfrm>
            <a:off x="2451947" y="47057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122C03-832C-4154-9D85-6974DB98EAFB}"/>
              </a:ext>
            </a:extLst>
          </p:cNvPr>
          <p:cNvSpPr txBox="1"/>
          <p:nvPr/>
        </p:nvSpPr>
        <p:spPr>
          <a:xfrm>
            <a:off x="4207175" y="46793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VN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BD453C-4B10-4514-9CFB-7C6E1A4986E2}"/>
              </a:ext>
            </a:extLst>
          </p:cNvPr>
          <p:cNvSpPr txBox="1"/>
          <p:nvPr/>
        </p:nvSpPr>
        <p:spPr>
          <a:xfrm>
            <a:off x="1839706" y="3815507"/>
            <a:ext cx="1688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Positivo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915926-6442-434B-81B8-49C133840B33}"/>
              </a:ext>
            </a:extLst>
          </p:cNvPr>
          <p:cNvSpPr txBox="1"/>
          <p:nvPr/>
        </p:nvSpPr>
        <p:spPr>
          <a:xfrm>
            <a:off x="1969671" y="5052776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 Negativo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FB52D3-66CB-470D-BD38-0094F924B1A3}"/>
              </a:ext>
            </a:extLst>
          </p:cNvPr>
          <p:cNvSpPr txBox="1"/>
          <p:nvPr/>
        </p:nvSpPr>
        <p:spPr>
          <a:xfrm>
            <a:off x="3576522" y="5052775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Negativo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FE9E859-B261-493C-8081-D3435D932581}"/>
              </a:ext>
            </a:extLst>
          </p:cNvPr>
          <p:cNvSpPr txBox="1"/>
          <p:nvPr/>
        </p:nvSpPr>
        <p:spPr>
          <a:xfrm>
            <a:off x="3825632" y="3810341"/>
            <a:ext cx="1300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 Positivo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4E4A27-D42A-4A7A-9921-09AF32AB0E46}"/>
              </a:ext>
            </a:extLst>
          </p:cNvPr>
          <p:cNvSpPr/>
          <p:nvPr/>
        </p:nvSpPr>
        <p:spPr>
          <a:xfrm>
            <a:off x="3384967" y="2540523"/>
            <a:ext cx="2124034" cy="8623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TIPO 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4463A4-17BC-4A4C-A455-7B0004D31109}"/>
              </a:ext>
            </a:extLst>
          </p:cNvPr>
          <p:cNvSpPr/>
          <p:nvPr/>
        </p:nvSpPr>
        <p:spPr>
          <a:xfrm>
            <a:off x="1597106" y="5360552"/>
            <a:ext cx="2124034" cy="8623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TIPO 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C5168E-8541-4AD5-8A8A-310BD4689AD0}"/>
              </a:ext>
            </a:extLst>
          </p:cNvPr>
          <p:cNvSpPr txBox="1"/>
          <p:nvPr/>
        </p:nvSpPr>
        <p:spPr>
          <a:xfrm>
            <a:off x="6140076" y="2700253"/>
            <a:ext cx="4517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: ¿cuantas veces el algoritmo acertó?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4F4895-880F-47D5-82F2-6C86B0AAB5B4}"/>
              </a:ext>
            </a:extLst>
          </p:cNvPr>
          <p:cNvSpPr txBox="1"/>
          <p:nvPr/>
        </p:nvSpPr>
        <p:spPr>
          <a:xfrm>
            <a:off x="6140076" y="3651697"/>
            <a:ext cx="5439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63638" algn="l"/>
              </a:tabLst>
            </a:pPr>
            <a:r>
              <a:rPr lang="es-P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: 	De las predicciones que el algoritmo realizó, </a:t>
            </a:r>
          </a:p>
          <a:p>
            <a:pPr>
              <a:tabLst>
                <a:tab pos="1163638" algn="l"/>
              </a:tabLst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	¿el algoritmo cuánto acertó?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853F72A-7C4E-4E44-827D-BBB6D8FF2584}"/>
              </a:ext>
            </a:extLst>
          </p:cNvPr>
          <p:cNvSpPr txBox="1"/>
          <p:nvPr/>
        </p:nvSpPr>
        <p:spPr>
          <a:xfrm>
            <a:off x="6140076" y="4705755"/>
            <a:ext cx="414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63638" algn="l"/>
              </a:tabLst>
            </a:pPr>
            <a:r>
              <a:rPr lang="es-P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: 	De lo que en la realidad pasó, </a:t>
            </a:r>
          </a:p>
          <a:p>
            <a:pPr>
              <a:tabLst>
                <a:tab pos="1163638" algn="l"/>
              </a:tabLst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	¿el algoritmo cuánto acertó?</a:t>
            </a:r>
          </a:p>
        </p:txBody>
      </p:sp>
    </p:spTree>
    <p:extLst>
      <p:ext uri="{BB962C8B-B14F-4D97-AF65-F5344CB8AC3E}">
        <p14:creationId xmlns:p14="http://schemas.microsoft.com/office/powerpoint/2010/main" val="15023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B780-7053-4BA8-A58D-EC5A9966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MATRIZ DE CONFUSIÓN - EJERCICIOS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231BE0-69A2-4541-9924-541D9A9F9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211650" y="1563820"/>
            <a:ext cx="358857" cy="36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46E23F-4219-43EF-9A12-1595DA90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211651" y="2251679"/>
            <a:ext cx="358857" cy="3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0BAA6F-DC3A-4DAF-8AED-8F712ABC0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211650" y="2939538"/>
            <a:ext cx="358857" cy="3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584AC6-3CC8-4FF5-9691-1E0ED31E7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87963" y="3627397"/>
            <a:ext cx="394780" cy="3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AB358A-4BFB-4E73-9542-45EF91E7C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87963" y="5003115"/>
            <a:ext cx="394780" cy="3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D363DC-ABD0-4AE5-8488-0896C8723E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187963" y="4315256"/>
            <a:ext cx="360611" cy="3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00E28B-8CBC-403B-A610-48E37D45E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89717" y="5690974"/>
            <a:ext cx="358857" cy="36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8F5FF3-5179-4C9D-BBE7-731B44D6F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928339" y="1551061"/>
            <a:ext cx="394780" cy="36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A9236E-61A2-40D9-9C35-87F705C80C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1928339" y="2238920"/>
            <a:ext cx="360611" cy="36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B3FF763-F097-46C6-B943-775A4A955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52027" y="2928697"/>
            <a:ext cx="358857" cy="36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A66B1D-1458-4145-8988-5699EE663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52026" y="3616556"/>
            <a:ext cx="358857" cy="36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B4CEDF1-5ADD-407A-BB8B-6E3091F4D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928339" y="4304415"/>
            <a:ext cx="394780" cy="36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0BA7897-6611-4FC6-8F5F-B58614F45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30094" y="4992274"/>
            <a:ext cx="358857" cy="36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F75BD9A-CB9F-44A7-B0F2-8F30D74B2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30093" y="5680133"/>
            <a:ext cx="358857" cy="36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EBC4972-B072-47E2-9E13-F7F7AE334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3750259" y="1563820"/>
            <a:ext cx="358857" cy="36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A8347F9-A22E-4705-9E15-8826C30D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3750258" y="2251679"/>
            <a:ext cx="358857" cy="360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8260F64-3B3D-4639-AF07-F5EC8D617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3726571" y="2939538"/>
            <a:ext cx="394780" cy="36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A45F748-B950-4E03-939D-77B0C0092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3692402" y="4315256"/>
            <a:ext cx="394780" cy="36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DF61F74-EFC2-41C1-97C5-56E2155F9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3726571" y="3627397"/>
            <a:ext cx="360611" cy="36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558031F-5940-467A-9C31-7D0CA9838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5524803" y="1563820"/>
            <a:ext cx="394780" cy="36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986F657-6E20-4D01-BB5F-35D0493B6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5524803" y="2251679"/>
            <a:ext cx="360611" cy="36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D7B709F-8BA4-4B96-86CC-A276963A4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48491" y="2941456"/>
            <a:ext cx="358857" cy="360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61E51DE-C2A3-4FAA-858A-33017E7A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48490" y="3629315"/>
            <a:ext cx="358857" cy="360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FB8A66A-9ACC-455B-A1AF-EC6F0FF42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3726571" y="5003115"/>
            <a:ext cx="360611" cy="360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88429B3-0583-4F4E-96BB-3C8A27F7F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3726571" y="5690974"/>
            <a:ext cx="358857" cy="36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53A91F6-0596-4EC4-9DD2-6DF2167EE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5524802" y="4317174"/>
            <a:ext cx="394780" cy="36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32C0B97-5B9E-4924-B722-5C32B84F4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26557" y="5005033"/>
            <a:ext cx="358857" cy="36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0796491-BAFB-4519-A0B5-2601ADB58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26556" y="5692892"/>
            <a:ext cx="358857" cy="360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C56D453-9ACF-4A9B-9854-0A3AE36EF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7226377" y="1561902"/>
            <a:ext cx="360611" cy="36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17A98F2-A869-430F-B9E4-40049773B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7250065" y="2251679"/>
            <a:ext cx="358857" cy="360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7F4CD81-E673-4A1B-91D7-A64968921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7250064" y="2939538"/>
            <a:ext cx="358857" cy="360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5D92C8C-012B-40EC-8AF2-EAFE7D5BA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7226376" y="3627397"/>
            <a:ext cx="394780" cy="360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71E3E59-DFAB-4ED4-AB16-29508376F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7266931" y="4319657"/>
            <a:ext cx="394780" cy="3600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4423FDE-3937-4A78-B790-BED5749C3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7301100" y="5007516"/>
            <a:ext cx="360611" cy="360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D0CC1D6C-1A37-45C8-B099-0B27FB74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7324788" y="5697293"/>
            <a:ext cx="358857" cy="3600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AADF42BC-4C64-4394-B625-26820B0BE5D8}"/>
              </a:ext>
            </a:extLst>
          </p:cNvPr>
          <p:cNvSpPr txBox="1"/>
          <p:nvPr/>
        </p:nvSpPr>
        <p:spPr>
          <a:xfrm>
            <a:off x="625128" y="158801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455607-DDEF-4BE2-B8FA-82DCD02A2323}"/>
              </a:ext>
            </a:extLst>
          </p:cNvPr>
          <p:cNvSpPr txBox="1"/>
          <p:nvPr/>
        </p:nvSpPr>
        <p:spPr>
          <a:xfrm>
            <a:off x="625128" y="227779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E9F07B4-B07B-49CB-8E04-04E4FE5ED5F8}"/>
              </a:ext>
            </a:extLst>
          </p:cNvPr>
          <p:cNvSpPr txBox="1"/>
          <p:nvPr/>
        </p:nvSpPr>
        <p:spPr>
          <a:xfrm>
            <a:off x="625302" y="296756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2AA0F6D-C8F7-431A-9447-DC28ACA721DA}"/>
              </a:ext>
            </a:extLst>
          </p:cNvPr>
          <p:cNvSpPr txBox="1"/>
          <p:nvPr/>
        </p:nvSpPr>
        <p:spPr>
          <a:xfrm>
            <a:off x="625128" y="504449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C1B7589-3113-4AE3-9DDE-9874B1338C01}"/>
              </a:ext>
            </a:extLst>
          </p:cNvPr>
          <p:cNvSpPr txBox="1"/>
          <p:nvPr/>
        </p:nvSpPr>
        <p:spPr>
          <a:xfrm>
            <a:off x="625127" y="364266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7F1C1F-3532-453F-BA5C-8C0DA5B2161B}"/>
              </a:ext>
            </a:extLst>
          </p:cNvPr>
          <p:cNvSpPr txBox="1"/>
          <p:nvPr/>
        </p:nvSpPr>
        <p:spPr>
          <a:xfrm>
            <a:off x="626119" y="571708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F5E8D3-92AB-458C-BDB8-292F3B2B9BD1}"/>
              </a:ext>
            </a:extLst>
          </p:cNvPr>
          <p:cNvSpPr txBox="1"/>
          <p:nvPr/>
        </p:nvSpPr>
        <p:spPr>
          <a:xfrm>
            <a:off x="623171" y="43394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1C1BA01-2B14-43AF-B7D7-72EEC685643E}"/>
              </a:ext>
            </a:extLst>
          </p:cNvPr>
          <p:cNvSpPr txBox="1"/>
          <p:nvPr/>
        </p:nvSpPr>
        <p:spPr>
          <a:xfrm>
            <a:off x="2493056" y="158801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DF5FAA6-E3C7-440D-AA60-EAC26CA5E56C}"/>
              </a:ext>
            </a:extLst>
          </p:cNvPr>
          <p:cNvSpPr txBox="1"/>
          <p:nvPr/>
        </p:nvSpPr>
        <p:spPr>
          <a:xfrm>
            <a:off x="2493056" y="227779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2F911CD-8BE2-46F1-8FEA-6C1D5634EDEA}"/>
              </a:ext>
            </a:extLst>
          </p:cNvPr>
          <p:cNvSpPr txBox="1"/>
          <p:nvPr/>
        </p:nvSpPr>
        <p:spPr>
          <a:xfrm>
            <a:off x="2493230" y="296756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844225-2FAF-4EAC-B95E-E881B4453868}"/>
              </a:ext>
            </a:extLst>
          </p:cNvPr>
          <p:cNvSpPr txBox="1"/>
          <p:nvPr/>
        </p:nvSpPr>
        <p:spPr>
          <a:xfrm>
            <a:off x="2493056" y="504449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C26ED50-A20C-4531-AE8B-C6A91ACA31E2}"/>
              </a:ext>
            </a:extLst>
          </p:cNvPr>
          <p:cNvSpPr txBox="1"/>
          <p:nvPr/>
        </p:nvSpPr>
        <p:spPr>
          <a:xfrm>
            <a:off x="2493055" y="364266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94AE51D-FADA-4EBC-B03A-25CB8A8AFA1D}"/>
              </a:ext>
            </a:extLst>
          </p:cNvPr>
          <p:cNvSpPr txBox="1"/>
          <p:nvPr/>
        </p:nvSpPr>
        <p:spPr>
          <a:xfrm>
            <a:off x="2494047" y="571708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45C43E1-C10E-4A1C-8BBF-7DE1BE969A50}"/>
              </a:ext>
            </a:extLst>
          </p:cNvPr>
          <p:cNvSpPr txBox="1"/>
          <p:nvPr/>
        </p:nvSpPr>
        <p:spPr>
          <a:xfrm>
            <a:off x="2491099" y="43394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7055074-64EB-4642-98FA-F9D7218DAE94}"/>
              </a:ext>
            </a:extLst>
          </p:cNvPr>
          <p:cNvSpPr txBox="1"/>
          <p:nvPr/>
        </p:nvSpPr>
        <p:spPr>
          <a:xfrm>
            <a:off x="4227126" y="15838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ACF7E38-0C93-4241-A324-EACFE99C5F99}"/>
              </a:ext>
            </a:extLst>
          </p:cNvPr>
          <p:cNvSpPr txBox="1"/>
          <p:nvPr/>
        </p:nvSpPr>
        <p:spPr>
          <a:xfrm>
            <a:off x="4227126" y="227366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6C364E6-7A70-4D2C-8DB1-4442481702FC}"/>
              </a:ext>
            </a:extLst>
          </p:cNvPr>
          <p:cNvSpPr txBox="1"/>
          <p:nvPr/>
        </p:nvSpPr>
        <p:spPr>
          <a:xfrm>
            <a:off x="4227300" y="296344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9CF2AEA-DA20-4D46-BD22-D64E3A81DC7E}"/>
              </a:ext>
            </a:extLst>
          </p:cNvPr>
          <p:cNvSpPr txBox="1"/>
          <p:nvPr/>
        </p:nvSpPr>
        <p:spPr>
          <a:xfrm>
            <a:off x="4227126" y="504037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9989CCC-C077-44A9-B993-4932D8DEB772}"/>
              </a:ext>
            </a:extLst>
          </p:cNvPr>
          <p:cNvSpPr txBox="1"/>
          <p:nvPr/>
        </p:nvSpPr>
        <p:spPr>
          <a:xfrm>
            <a:off x="4227125" y="363854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752D6B3-69D8-4403-9339-FCF9C8492A2F}"/>
              </a:ext>
            </a:extLst>
          </p:cNvPr>
          <p:cNvSpPr txBox="1"/>
          <p:nvPr/>
        </p:nvSpPr>
        <p:spPr>
          <a:xfrm>
            <a:off x="4228117" y="571296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2CBAB34-613A-49A2-BE11-7F3CD522BB36}"/>
              </a:ext>
            </a:extLst>
          </p:cNvPr>
          <p:cNvSpPr txBox="1"/>
          <p:nvPr/>
        </p:nvSpPr>
        <p:spPr>
          <a:xfrm>
            <a:off x="4225169" y="43353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ADA170D-A0C7-444A-8A26-3ABC44643773}"/>
              </a:ext>
            </a:extLst>
          </p:cNvPr>
          <p:cNvSpPr txBox="1"/>
          <p:nvPr/>
        </p:nvSpPr>
        <p:spPr>
          <a:xfrm>
            <a:off x="6084760" y="158800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92B1140-5991-43A6-B180-5160C7473B99}"/>
              </a:ext>
            </a:extLst>
          </p:cNvPr>
          <p:cNvSpPr txBox="1"/>
          <p:nvPr/>
        </p:nvSpPr>
        <p:spPr>
          <a:xfrm>
            <a:off x="6084760" y="227778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756F45-CCFE-458B-913C-AE47F0E8FA57}"/>
              </a:ext>
            </a:extLst>
          </p:cNvPr>
          <p:cNvSpPr txBox="1"/>
          <p:nvPr/>
        </p:nvSpPr>
        <p:spPr>
          <a:xfrm>
            <a:off x="6084934" y="296756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C1B66F3-2F4E-483E-A587-F793E0334DBA}"/>
              </a:ext>
            </a:extLst>
          </p:cNvPr>
          <p:cNvSpPr txBox="1"/>
          <p:nvPr/>
        </p:nvSpPr>
        <p:spPr>
          <a:xfrm>
            <a:off x="6084760" y="504449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CA50A1A7-1E7E-4F8A-9884-63BF5878617D}"/>
              </a:ext>
            </a:extLst>
          </p:cNvPr>
          <p:cNvSpPr txBox="1"/>
          <p:nvPr/>
        </p:nvSpPr>
        <p:spPr>
          <a:xfrm>
            <a:off x="6084759" y="364266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C0253FC-A7F8-47CE-ACF2-F0C4881221B7}"/>
              </a:ext>
            </a:extLst>
          </p:cNvPr>
          <p:cNvSpPr txBox="1"/>
          <p:nvPr/>
        </p:nvSpPr>
        <p:spPr>
          <a:xfrm>
            <a:off x="6085751" y="571707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77FB7BD-7E0F-4224-81A2-4422053D1678}"/>
              </a:ext>
            </a:extLst>
          </p:cNvPr>
          <p:cNvSpPr txBox="1"/>
          <p:nvPr/>
        </p:nvSpPr>
        <p:spPr>
          <a:xfrm>
            <a:off x="6082803" y="433941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0FDB661-E71A-4C69-B352-AB7442C85633}"/>
              </a:ext>
            </a:extLst>
          </p:cNvPr>
          <p:cNvSpPr txBox="1"/>
          <p:nvPr/>
        </p:nvSpPr>
        <p:spPr>
          <a:xfrm>
            <a:off x="7744688" y="157564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3F870CA-AF28-4F75-9755-194035484C66}"/>
              </a:ext>
            </a:extLst>
          </p:cNvPr>
          <p:cNvSpPr txBox="1"/>
          <p:nvPr/>
        </p:nvSpPr>
        <p:spPr>
          <a:xfrm>
            <a:off x="7744688" y="226542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105D91E-4374-4E42-8C9B-369F16528891}"/>
              </a:ext>
            </a:extLst>
          </p:cNvPr>
          <p:cNvSpPr txBox="1"/>
          <p:nvPr/>
        </p:nvSpPr>
        <p:spPr>
          <a:xfrm>
            <a:off x="7744862" y="29552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902619C-61AE-4C07-8433-32BA0B1BF5D3}"/>
              </a:ext>
            </a:extLst>
          </p:cNvPr>
          <p:cNvSpPr txBox="1"/>
          <p:nvPr/>
        </p:nvSpPr>
        <p:spPr>
          <a:xfrm>
            <a:off x="7744688" y="503213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D71BB54-6993-41E5-8B17-D23C8D0A7CEA}"/>
              </a:ext>
            </a:extLst>
          </p:cNvPr>
          <p:cNvSpPr txBox="1"/>
          <p:nvPr/>
        </p:nvSpPr>
        <p:spPr>
          <a:xfrm>
            <a:off x="7744687" y="363030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círculo 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4BDBA9B-6B29-4F0D-89D0-FC2A1006B3AD}"/>
              </a:ext>
            </a:extLst>
          </p:cNvPr>
          <p:cNvSpPr txBox="1"/>
          <p:nvPr/>
        </p:nvSpPr>
        <p:spPr>
          <a:xfrm>
            <a:off x="7745679" y="570472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883E904-5B29-4CA1-95E3-CEE4C2669AF8}"/>
              </a:ext>
            </a:extLst>
          </p:cNvPr>
          <p:cNvSpPr txBox="1"/>
          <p:nvPr/>
        </p:nvSpPr>
        <p:spPr>
          <a:xfrm>
            <a:off x="7742731" y="432706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</p:spTree>
    <p:extLst>
      <p:ext uri="{BB962C8B-B14F-4D97-AF65-F5344CB8AC3E}">
        <p14:creationId xmlns:p14="http://schemas.microsoft.com/office/powerpoint/2010/main" val="372891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B780-7053-4BA8-A58D-EC5A9966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MATRIZ DE CONFUSIÓN - EJERCICIOS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231BE0-69A2-4541-9924-541D9A9F9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211650" y="1563820"/>
            <a:ext cx="358857" cy="36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46E23F-4219-43EF-9A12-1595DA90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211651" y="2251679"/>
            <a:ext cx="358857" cy="3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0BAA6F-DC3A-4DAF-8AED-8F712ABC0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211650" y="2939538"/>
            <a:ext cx="358857" cy="3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584AC6-3CC8-4FF5-9691-1E0ED31E7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87963" y="3627397"/>
            <a:ext cx="394780" cy="3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AB358A-4BFB-4E73-9542-45EF91E7C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87963" y="5003115"/>
            <a:ext cx="394780" cy="3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D363DC-ABD0-4AE5-8488-0896C8723E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187963" y="4315256"/>
            <a:ext cx="360611" cy="3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00E28B-8CBC-403B-A610-48E37D45E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89717" y="5690974"/>
            <a:ext cx="358857" cy="36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8F5FF3-5179-4C9D-BBE7-731B44D6F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928339" y="1551061"/>
            <a:ext cx="394780" cy="36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A9236E-61A2-40D9-9C35-87F705C80C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1928339" y="2238920"/>
            <a:ext cx="360611" cy="36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B3FF763-F097-46C6-B943-775A4A955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52027" y="2928697"/>
            <a:ext cx="358857" cy="36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A66B1D-1458-4145-8988-5699EE663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52026" y="3616556"/>
            <a:ext cx="358857" cy="36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B4CEDF1-5ADD-407A-BB8B-6E3091F4D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1928339" y="4304415"/>
            <a:ext cx="394780" cy="36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0BA7897-6611-4FC6-8F5F-B58614F45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30094" y="4992274"/>
            <a:ext cx="358857" cy="36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F75BD9A-CB9F-44A7-B0F2-8F30D74B2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1930093" y="5680133"/>
            <a:ext cx="358857" cy="36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EBC4972-B072-47E2-9E13-F7F7AE334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3750259" y="1563820"/>
            <a:ext cx="358857" cy="36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A8347F9-A22E-4705-9E15-8826C30D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3750258" y="2251679"/>
            <a:ext cx="358857" cy="360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8260F64-3B3D-4639-AF07-F5EC8D617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3726571" y="2939538"/>
            <a:ext cx="394780" cy="36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A45F748-B950-4E03-939D-77B0C0092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3692402" y="4315256"/>
            <a:ext cx="394780" cy="36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DF61F74-EFC2-41C1-97C5-56E2155F9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3726571" y="3627397"/>
            <a:ext cx="360611" cy="36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558031F-5940-467A-9C31-7D0CA9838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5524803" y="1563820"/>
            <a:ext cx="394780" cy="36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986F657-6E20-4D01-BB5F-35D0493B6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5524803" y="2251679"/>
            <a:ext cx="360611" cy="36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D7B709F-8BA4-4B96-86CC-A276963A4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48491" y="2941456"/>
            <a:ext cx="358857" cy="360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61E51DE-C2A3-4FAA-858A-33017E7A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48490" y="3629315"/>
            <a:ext cx="358857" cy="360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FB8A66A-9ACC-455B-A1AF-EC6F0FF42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3726571" y="5003115"/>
            <a:ext cx="360611" cy="360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88429B3-0583-4F4E-96BB-3C8A27F7F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3726571" y="5690974"/>
            <a:ext cx="358857" cy="36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53A91F6-0596-4EC4-9DD2-6DF2167EE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5524802" y="4317174"/>
            <a:ext cx="394780" cy="36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32C0B97-5B9E-4924-B722-5C32B84F4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26557" y="5005033"/>
            <a:ext cx="358857" cy="36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0796491-BAFB-4519-A0B5-2601ADB58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5526556" y="5692892"/>
            <a:ext cx="358857" cy="360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C56D453-9ACF-4A9B-9854-0A3AE36EF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7226377" y="1561902"/>
            <a:ext cx="360611" cy="36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17A98F2-A869-430F-B9E4-40049773B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7250065" y="2251679"/>
            <a:ext cx="358857" cy="360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7F4CD81-E673-4A1B-91D7-A64968921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7250064" y="2939538"/>
            <a:ext cx="358857" cy="360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5D92C8C-012B-40EC-8AF2-EAFE7D5BA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7226376" y="3627397"/>
            <a:ext cx="394780" cy="360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71E3E59-DFAB-4ED4-AB16-29508376F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7327" r="11201" b="21802"/>
          <a:stretch/>
        </p:blipFill>
        <p:spPr>
          <a:xfrm>
            <a:off x="7266931" y="4319657"/>
            <a:ext cx="394780" cy="3600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4423FDE-3937-4A78-B790-BED5749C3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3" t="5774" r="12162" b="18679"/>
          <a:stretch/>
        </p:blipFill>
        <p:spPr>
          <a:xfrm>
            <a:off x="7301100" y="5007516"/>
            <a:ext cx="360611" cy="360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D0CC1D6C-1A37-45C8-B099-0B27FB74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5774" r="13483" b="21081"/>
          <a:stretch/>
        </p:blipFill>
        <p:spPr>
          <a:xfrm>
            <a:off x="7324788" y="5697293"/>
            <a:ext cx="358857" cy="3600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AADF42BC-4C64-4394-B625-26820B0BE5D8}"/>
              </a:ext>
            </a:extLst>
          </p:cNvPr>
          <p:cNvSpPr txBox="1"/>
          <p:nvPr/>
        </p:nvSpPr>
        <p:spPr>
          <a:xfrm>
            <a:off x="625128" y="158801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455607-DDEF-4BE2-B8FA-82DCD02A2323}"/>
              </a:ext>
            </a:extLst>
          </p:cNvPr>
          <p:cNvSpPr txBox="1"/>
          <p:nvPr/>
        </p:nvSpPr>
        <p:spPr>
          <a:xfrm>
            <a:off x="625128" y="227779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E9F07B4-B07B-49CB-8E04-04E4FE5ED5F8}"/>
              </a:ext>
            </a:extLst>
          </p:cNvPr>
          <p:cNvSpPr txBox="1"/>
          <p:nvPr/>
        </p:nvSpPr>
        <p:spPr>
          <a:xfrm>
            <a:off x="625302" y="296756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2AA0F6D-C8F7-431A-9447-DC28ACA721DA}"/>
              </a:ext>
            </a:extLst>
          </p:cNvPr>
          <p:cNvSpPr txBox="1"/>
          <p:nvPr/>
        </p:nvSpPr>
        <p:spPr>
          <a:xfrm>
            <a:off x="625128" y="504449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C1B7589-3113-4AE3-9DDE-9874B1338C01}"/>
              </a:ext>
            </a:extLst>
          </p:cNvPr>
          <p:cNvSpPr txBox="1"/>
          <p:nvPr/>
        </p:nvSpPr>
        <p:spPr>
          <a:xfrm>
            <a:off x="625127" y="364266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7F1C1F-3532-453F-BA5C-8C0DA5B2161B}"/>
              </a:ext>
            </a:extLst>
          </p:cNvPr>
          <p:cNvSpPr txBox="1"/>
          <p:nvPr/>
        </p:nvSpPr>
        <p:spPr>
          <a:xfrm>
            <a:off x="626119" y="571708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F5E8D3-92AB-458C-BDB8-292F3B2B9BD1}"/>
              </a:ext>
            </a:extLst>
          </p:cNvPr>
          <p:cNvSpPr txBox="1"/>
          <p:nvPr/>
        </p:nvSpPr>
        <p:spPr>
          <a:xfrm>
            <a:off x="623171" y="433942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 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1C1BA01-2B14-43AF-B7D7-72EEC685643E}"/>
              </a:ext>
            </a:extLst>
          </p:cNvPr>
          <p:cNvSpPr txBox="1"/>
          <p:nvPr/>
        </p:nvSpPr>
        <p:spPr>
          <a:xfrm>
            <a:off x="2493056" y="158801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circulo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DF5FAA6-E3C7-440D-AA60-EAC26CA5E56C}"/>
              </a:ext>
            </a:extLst>
          </p:cNvPr>
          <p:cNvSpPr txBox="1"/>
          <p:nvPr/>
        </p:nvSpPr>
        <p:spPr>
          <a:xfrm>
            <a:off x="2493056" y="227779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2F911CD-8BE2-46F1-8FEA-6C1D5634EDEA}"/>
              </a:ext>
            </a:extLst>
          </p:cNvPr>
          <p:cNvSpPr txBox="1"/>
          <p:nvPr/>
        </p:nvSpPr>
        <p:spPr>
          <a:xfrm>
            <a:off x="2493230" y="296756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844225-2FAF-4EAC-B95E-E881B4453868}"/>
              </a:ext>
            </a:extLst>
          </p:cNvPr>
          <p:cNvSpPr txBox="1"/>
          <p:nvPr/>
        </p:nvSpPr>
        <p:spPr>
          <a:xfrm>
            <a:off x="2493056" y="504449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C26ED50-A20C-4531-AE8B-C6A91ACA31E2}"/>
              </a:ext>
            </a:extLst>
          </p:cNvPr>
          <p:cNvSpPr txBox="1"/>
          <p:nvPr/>
        </p:nvSpPr>
        <p:spPr>
          <a:xfrm>
            <a:off x="2493055" y="364266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94AE51D-FADA-4EBC-B03A-25CB8A8AFA1D}"/>
              </a:ext>
            </a:extLst>
          </p:cNvPr>
          <p:cNvSpPr txBox="1"/>
          <p:nvPr/>
        </p:nvSpPr>
        <p:spPr>
          <a:xfrm>
            <a:off x="2494047" y="571708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45C43E1-C10E-4A1C-8BBF-7DE1BE969A50}"/>
              </a:ext>
            </a:extLst>
          </p:cNvPr>
          <p:cNvSpPr txBox="1"/>
          <p:nvPr/>
        </p:nvSpPr>
        <p:spPr>
          <a:xfrm>
            <a:off x="2491099" y="433942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7055074-64EB-4642-98FA-F9D7218DAE94}"/>
              </a:ext>
            </a:extLst>
          </p:cNvPr>
          <p:cNvSpPr txBox="1"/>
          <p:nvPr/>
        </p:nvSpPr>
        <p:spPr>
          <a:xfrm>
            <a:off x="4227126" y="15838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ACF7E38-0C93-4241-A324-EACFE99C5F99}"/>
              </a:ext>
            </a:extLst>
          </p:cNvPr>
          <p:cNvSpPr txBox="1"/>
          <p:nvPr/>
        </p:nvSpPr>
        <p:spPr>
          <a:xfrm>
            <a:off x="4227126" y="227366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 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6C364E6-7A70-4D2C-8DB1-4442481702FC}"/>
              </a:ext>
            </a:extLst>
          </p:cNvPr>
          <p:cNvSpPr txBox="1"/>
          <p:nvPr/>
        </p:nvSpPr>
        <p:spPr>
          <a:xfrm>
            <a:off x="4227300" y="296344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9CF2AEA-DA20-4D46-BD22-D64E3A81DC7E}"/>
              </a:ext>
            </a:extLst>
          </p:cNvPr>
          <p:cNvSpPr txBox="1"/>
          <p:nvPr/>
        </p:nvSpPr>
        <p:spPr>
          <a:xfrm>
            <a:off x="4227126" y="504037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9989CCC-C077-44A9-B993-4932D8DEB772}"/>
              </a:ext>
            </a:extLst>
          </p:cNvPr>
          <p:cNvSpPr txBox="1"/>
          <p:nvPr/>
        </p:nvSpPr>
        <p:spPr>
          <a:xfrm>
            <a:off x="4227125" y="363854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752D6B3-69D8-4403-9339-FCF9C8492A2F}"/>
              </a:ext>
            </a:extLst>
          </p:cNvPr>
          <p:cNvSpPr txBox="1"/>
          <p:nvPr/>
        </p:nvSpPr>
        <p:spPr>
          <a:xfrm>
            <a:off x="4228117" y="571296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2CBAB34-613A-49A2-BE11-7F3CD522BB36}"/>
              </a:ext>
            </a:extLst>
          </p:cNvPr>
          <p:cNvSpPr txBox="1"/>
          <p:nvPr/>
        </p:nvSpPr>
        <p:spPr>
          <a:xfrm>
            <a:off x="4225169" y="43353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ADA170D-A0C7-444A-8A26-3ABC44643773}"/>
              </a:ext>
            </a:extLst>
          </p:cNvPr>
          <p:cNvSpPr txBox="1"/>
          <p:nvPr/>
        </p:nvSpPr>
        <p:spPr>
          <a:xfrm>
            <a:off x="6084760" y="158800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92B1140-5991-43A6-B180-5160C7473B99}"/>
              </a:ext>
            </a:extLst>
          </p:cNvPr>
          <p:cNvSpPr txBox="1"/>
          <p:nvPr/>
        </p:nvSpPr>
        <p:spPr>
          <a:xfrm>
            <a:off x="6084760" y="227778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756F45-CCFE-458B-913C-AE47F0E8FA57}"/>
              </a:ext>
            </a:extLst>
          </p:cNvPr>
          <p:cNvSpPr txBox="1"/>
          <p:nvPr/>
        </p:nvSpPr>
        <p:spPr>
          <a:xfrm>
            <a:off x="6084934" y="296756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C1B66F3-2F4E-483E-A587-F793E0334DBA}"/>
              </a:ext>
            </a:extLst>
          </p:cNvPr>
          <p:cNvSpPr txBox="1"/>
          <p:nvPr/>
        </p:nvSpPr>
        <p:spPr>
          <a:xfrm>
            <a:off x="6084760" y="504449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CA50A1A7-1E7E-4F8A-9884-63BF5878617D}"/>
              </a:ext>
            </a:extLst>
          </p:cNvPr>
          <p:cNvSpPr txBox="1"/>
          <p:nvPr/>
        </p:nvSpPr>
        <p:spPr>
          <a:xfrm>
            <a:off x="6084759" y="364266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C0253FC-A7F8-47CE-ACF2-F0C4881221B7}"/>
              </a:ext>
            </a:extLst>
          </p:cNvPr>
          <p:cNvSpPr txBox="1"/>
          <p:nvPr/>
        </p:nvSpPr>
        <p:spPr>
          <a:xfrm>
            <a:off x="6085751" y="571707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77FB7BD-7E0F-4224-81A2-4422053D1678}"/>
              </a:ext>
            </a:extLst>
          </p:cNvPr>
          <p:cNvSpPr txBox="1"/>
          <p:nvPr/>
        </p:nvSpPr>
        <p:spPr>
          <a:xfrm>
            <a:off x="6082803" y="4339419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0FDB661-E71A-4C69-B352-AB7442C85633}"/>
              </a:ext>
            </a:extLst>
          </p:cNvPr>
          <p:cNvSpPr txBox="1"/>
          <p:nvPr/>
        </p:nvSpPr>
        <p:spPr>
          <a:xfrm>
            <a:off x="7744688" y="157564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3F870CA-AF28-4F75-9755-194035484C66}"/>
              </a:ext>
            </a:extLst>
          </p:cNvPr>
          <p:cNvSpPr txBox="1"/>
          <p:nvPr/>
        </p:nvSpPr>
        <p:spPr>
          <a:xfrm>
            <a:off x="7744688" y="226542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105D91E-4374-4E42-8C9B-369F16528891}"/>
              </a:ext>
            </a:extLst>
          </p:cNvPr>
          <p:cNvSpPr txBox="1"/>
          <p:nvPr/>
        </p:nvSpPr>
        <p:spPr>
          <a:xfrm>
            <a:off x="7744862" y="29552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902619C-61AE-4C07-8433-32BA0B1BF5D3}"/>
              </a:ext>
            </a:extLst>
          </p:cNvPr>
          <p:cNvSpPr txBox="1"/>
          <p:nvPr/>
        </p:nvSpPr>
        <p:spPr>
          <a:xfrm>
            <a:off x="7744688" y="50321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D71BB54-6993-41E5-8B17-D23C8D0A7CEA}"/>
              </a:ext>
            </a:extLst>
          </p:cNvPr>
          <p:cNvSpPr txBox="1"/>
          <p:nvPr/>
        </p:nvSpPr>
        <p:spPr>
          <a:xfrm>
            <a:off x="7744687" y="3630303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triangulo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4BDBA9B-6B29-4F0D-89D0-FC2A1006B3AD}"/>
              </a:ext>
            </a:extLst>
          </p:cNvPr>
          <p:cNvSpPr txBox="1"/>
          <p:nvPr/>
        </p:nvSpPr>
        <p:spPr>
          <a:xfrm>
            <a:off x="7745679" y="570472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883E904-5B29-4CA1-95E3-CEE4C2669AF8}"/>
              </a:ext>
            </a:extLst>
          </p:cNvPr>
          <p:cNvSpPr txBox="1"/>
          <p:nvPr/>
        </p:nvSpPr>
        <p:spPr>
          <a:xfrm>
            <a:off x="7742731" y="432706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círculo </a:t>
            </a:r>
          </a:p>
        </p:txBody>
      </p:sp>
    </p:spTree>
    <p:extLst>
      <p:ext uri="{BB962C8B-B14F-4D97-AF65-F5344CB8AC3E}">
        <p14:creationId xmlns:p14="http://schemas.microsoft.com/office/powerpoint/2010/main" val="80835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F8DF-758A-402B-8831-B214A9DCB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MATRIZ DE CONFUSIÓN - EJERCICIOS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312143-B73C-437C-9A76-F9A38659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9" y="1620982"/>
            <a:ext cx="432000" cy="43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B8D0E9-E0BA-48E2-872E-9B5611D36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286351" y="2489877"/>
            <a:ext cx="450874" cy="432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927199-A5FD-4926-AAF2-12785A667D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257404" y="3358772"/>
            <a:ext cx="508767" cy="432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D520E9-4AFA-45A0-BDAF-9C590DD6C4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272846" y="4227667"/>
            <a:ext cx="477882" cy="432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4D4BA4-5F09-4C29-98EF-12E8913F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6" y="5096562"/>
            <a:ext cx="432000" cy="432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63F377-36ED-4B85-97F7-76001C1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4" y="5965457"/>
            <a:ext cx="432000" cy="4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9DFA6D-134C-4884-BEF6-CC0CD38B33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2309464" y="1620982"/>
            <a:ext cx="477882" cy="432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6E57A07-98B0-417B-9A3A-EB4A65117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64" y="2489877"/>
            <a:ext cx="432000" cy="432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D85374-6838-4368-AE0E-48A7EA7D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22" y="3358772"/>
            <a:ext cx="432000" cy="432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FF0B5A8-8994-42FE-93CA-70B90E6D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06" y="4227667"/>
            <a:ext cx="432000" cy="432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19DDF5B-A854-4772-A6C2-3C0F857C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64" y="5096562"/>
            <a:ext cx="432000" cy="432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DB73DDF-BE9A-4E2F-81BB-A0013289A5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2221426" y="5965457"/>
            <a:ext cx="508767" cy="432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8B471E0-72A3-4D6D-89E4-3E0E751BE3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4123790" y="1620982"/>
            <a:ext cx="477882" cy="432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B5649DF-9257-4EA1-B59D-898CDE858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4150798" y="2489877"/>
            <a:ext cx="450874" cy="432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A69A47C-D042-4440-A8A5-55C8FC5E1E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4167317" y="3358772"/>
            <a:ext cx="477882" cy="432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563960D-DF46-419F-84DE-DBEB2238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4194325" y="4227667"/>
            <a:ext cx="450874" cy="432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CB42777-7AC6-4D6B-A1DD-7172303DC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4198251" y="5096562"/>
            <a:ext cx="477882" cy="432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16031FA-2CC9-4968-A047-E9D15DBA3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4225259" y="5965457"/>
            <a:ext cx="450874" cy="432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F18D853-89AC-4DD3-93E7-9ABA28952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35" y="1620982"/>
            <a:ext cx="432000" cy="432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D95A8CB-A796-4C6D-99BB-D5C45F40A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93" y="2489877"/>
            <a:ext cx="432000" cy="432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EC19E5C-01DC-4409-A954-2412AC2F9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6054955" y="3358772"/>
            <a:ext cx="508767" cy="432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9A4FE0C-19B3-457E-88F8-06A7C8A7FE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6054955" y="4227667"/>
            <a:ext cx="508767" cy="432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7043D2B-6CA9-4CB8-912C-E0827CF072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6070397" y="5096562"/>
            <a:ext cx="477882" cy="432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EA9E3D3-CC1D-4D5E-A2B6-FE420368B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97" y="5965457"/>
            <a:ext cx="432000" cy="432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CD446F7-57DF-444B-B7CE-FFFCE9CC8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7982412" y="1620982"/>
            <a:ext cx="508767" cy="432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A16F4A-0DB4-490E-A36F-7E2806A2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7982412" y="2489877"/>
            <a:ext cx="508767" cy="432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B01A9C3-D145-4AE6-96A6-D5D1619DF8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7997854" y="3358772"/>
            <a:ext cx="477882" cy="432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37FEB27-D8D7-4351-9025-95ADB0226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7997854" y="4226344"/>
            <a:ext cx="508767" cy="4320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0189C84-2507-4A35-B936-6A3487D7A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8068389" y="5093916"/>
            <a:ext cx="450874" cy="432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025D374-16E7-453B-B9A6-E6D7B6411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8078623" y="5965457"/>
            <a:ext cx="450874" cy="4320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15753206-AAE8-41A0-B0C6-B15340D7DE9A}"/>
              </a:ext>
            </a:extLst>
          </p:cNvPr>
          <p:cNvSpPr txBox="1"/>
          <p:nvPr/>
        </p:nvSpPr>
        <p:spPr>
          <a:xfrm>
            <a:off x="851728" y="168309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2690F4E-356E-4699-AA68-B4EC86EB24BD}"/>
              </a:ext>
            </a:extLst>
          </p:cNvPr>
          <p:cNvSpPr txBox="1"/>
          <p:nvPr/>
        </p:nvSpPr>
        <p:spPr>
          <a:xfrm>
            <a:off x="851728" y="255198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DD60E4-0A73-44B4-B623-D1CB5CF3B596}"/>
              </a:ext>
            </a:extLst>
          </p:cNvPr>
          <p:cNvSpPr txBox="1"/>
          <p:nvPr/>
        </p:nvSpPr>
        <p:spPr>
          <a:xfrm>
            <a:off x="851728" y="342088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13F6FC-295B-4C65-BD71-6F240F5DEF47}"/>
              </a:ext>
            </a:extLst>
          </p:cNvPr>
          <p:cNvSpPr txBox="1"/>
          <p:nvPr/>
        </p:nvSpPr>
        <p:spPr>
          <a:xfrm>
            <a:off x="853082" y="428977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4961A95-CB18-4244-956A-D9D580452631}"/>
              </a:ext>
            </a:extLst>
          </p:cNvPr>
          <p:cNvSpPr txBox="1"/>
          <p:nvPr/>
        </p:nvSpPr>
        <p:spPr>
          <a:xfrm>
            <a:off x="851728" y="515867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5773B09-4379-4ECD-9BEE-7F068B4ED3EE}"/>
              </a:ext>
            </a:extLst>
          </p:cNvPr>
          <p:cNvSpPr txBox="1"/>
          <p:nvPr/>
        </p:nvSpPr>
        <p:spPr>
          <a:xfrm>
            <a:off x="851728" y="603408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A89A744-5CED-4FC3-8A0E-83955D2CCCE8}"/>
              </a:ext>
            </a:extLst>
          </p:cNvPr>
          <p:cNvSpPr txBox="1"/>
          <p:nvPr/>
        </p:nvSpPr>
        <p:spPr>
          <a:xfrm>
            <a:off x="2833642" y="168309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170C7F1-6E54-4F47-82EF-06B68F41433C}"/>
              </a:ext>
            </a:extLst>
          </p:cNvPr>
          <p:cNvSpPr txBox="1"/>
          <p:nvPr/>
        </p:nvSpPr>
        <p:spPr>
          <a:xfrm>
            <a:off x="2833642" y="255198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0A86BA8-D1AE-4AF7-AB70-9CDDA30DE1F4}"/>
              </a:ext>
            </a:extLst>
          </p:cNvPr>
          <p:cNvSpPr txBox="1"/>
          <p:nvPr/>
        </p:nvSpPr>
        <p:spPr>
          <a:xfrm>
            <a:off x="2833642" y="342088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D573F04-75FC-464B-9443-81FB829BA2A1}"/>
              </a:ext>
            </a:extLst>
          </p:cNvPr>
          <p:cNvSpPr txBox="1"/>
          <p:nvPr/>
        </p:nvSpPr>
        <p:spPr>
          <a:xfrm>
            <a:off x="2834996" y="428977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281C309-61B0-43F1-98F5-F20C3FFB52D0}"/>
              </a:ext>
            </a:extLst>
          </p:cNvPr>
          <p:cNvSpPr txBox="1"/>
          <p:nvPr/>
        </p:nvSpPr>
        <p:spPr>
          <a:xfrm>
            <a:off x="2833642" y="515867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3C404E2-0473-4D1A-9CF1-7D9827F0CA93}"/>
              </a:ext>
            </a:extLst>
          </p:cNvPr>
          <p:cNvSpPr txBox="1"/>
          <p:nvPr/>
        </p:nvSpPr>
        <p:spPr>
          <a:xfrm>
            <a:off x="2833642" y="603408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AEA7B65-C329-4757-BC96-B21D6A1E3653}"/>
              </a:ext>
            </a:extLst>
          </p:cNvPr>
          <p:cNvSpPr txBox="1"/>
          <p:nvPr/>
        </p:nvSpPr>
        <p:spPr>
          <a:xfrm>
            <a:off x="4744591" y="168309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51B084E-7222-4FDE-971C-1B9006100CF8}"/>
              </a:ext>
            </a:extLst>
          </p:cNvPr>
          <p:cNvSpPr txBox="1"/>
          <p:nvPr/>
        </p:nvSpPr>
        <p:spPr>
          <a:xfrm>
            <a:off x="4744591" y="255198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F8C3437-FDF8-4B75-821A-8CAA509C0D85}"/>
              </a:ext>
            </a:extLst>
          </p:cNvPr>
          <p:cNvSpPr txBox="1"/>
          <p:nvPr/>
        </p:nvSpPr>
        <p:spPr>
          <a:xfrm>
            <a:off x="4744591" y="342088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729471-E6A2-4D0F-979C-59E1BE7E15D2}"/>
              </a:ext>
            </a:extLst>
          </p:cNvPr>
          <p:cNvSpPr txBox="1"/>
          <p:nvPr/>
        </p:nvSpPr>
        <p:spPr>
          <a:xfrm>
            <a:off x="4745945" y="428977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7E54A79-3559-43F8-BFF2-022E895ADD19}"/>
              </a:ext>
            </a:extLst>
          </p:cNvPr>
          <p:cNvSpPr txBox="1"/>
          <p:nvPr/>
        </p:nvSpPr>
        <p:spPr>
          <a:xfrm>
            <a:off x="4744591" y="515867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2E2BA22-615D-435F-9FF5-56F7EE8B087E}"/>
              </a:ext>
            </a:extLst>
          </p:cNvPr>
          <p:cNvSpPr txBox="1"/>
          <p:nvPr/>
        </p:nvSpPr>
        <p:spPr>
          <a:xfrm>
            <a:off x="4744591" y="603408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D365EB3-E128-4A4D-8B42-BB3FA9B3963F}"/>
              </a:ext>
            </a:extLst>
          </p:cNvPr>
          <p:cNvSpPr txBox="1"/>
          <p:nvPr/>
        </p:nvSpPr>
        <p:spPr>
          <a:xfrm>
            <a:off x="6675700" y="169121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43568A0-96B5-4CFD-B343-FCD8218FAFB6}"/>
              </a:ext>
            </a:extLst>
          </p:cNvPr>
          <p:cNvSpPr txBox="1"/>
          <p:nvPr/>
        </p:nvSpPr>
        <p:spPr>
          <a:xfrm>
            <a:off x="6675700" y="2560105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D4B0C2E-41CA-4E60-AB3E-F6668AEC8CC2}"/>
              </a:ext>
            </a:extLst>
          </p:cNvPr>
          <p:cNvSpPr txBox="1"/>
          <p:nvPr/>
        </p:nvSpPr>
        <p:spPr>
          <a:xfrm>
            <a:off x="6675700" y="34290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BE6E046-97A6-45EE-B53A-AD309B4D97F1}"/>
              </a:ext>
            </a:extLst>
          </p:cNvPr>
          <p:cNvSpPr txBox="1"/>
          <p:nvPr/>
        </p:nvSpPr>
        <p:spPr>
          <a:xfrm>
            <a:off x="6677054" y="429789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16A0616-AE4C-44BA-BACF-F8963CB48DFB}"/>
              </a:ext>
            </a:extLst>
          </p:cNvPr>
          <p:cNvSpPr txBox="1"/>
          <p:nvPr/>
        </p:nvSpPr>
        <p:spPr>
          <a:xfrm>
            <a:off x="6675700" y="51667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35F6F6D-5F97-447C-B23C-5910E23EDA8C}"/>
              </a:ext>
            </a:extLst>
          </p:cNvPr>
          <p:cNvSpPr txBox="1"/>
          <p:nvPr/>
        </p:nvSpPr>
        <p:spPr>
          <a:xfrm>
            <a:off x="6675700" y="6042204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5EAB24D-C1F4-41E5-AFDB-0B3352916CC0}"/>
              </a:ext>
            </a:extLst>
          </p:cNvPr>
          <p:cNvSpPr txBox="1"/>
          <p:nvPr/>
        </p:nvSpPr>
        <p:spPr>
          <a:xfrm>
            <a:off x="8610369" y="169121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9AEA515-E439-4A2E-BCF4-4B03AFBCCABD}"/>
              </a:ext>
            </a:extLst>
          </p:cNvPr>
          <p:cNvSpPr txBox="1"/>
          <p:nvPr/>
        </p:nvSpPr>
        <p:spPr>
          <a:xfrm>
            <a:off x="8610369" y="2560105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367868B-00B0-4CDE-8C29-7DF6599C7415}"/>
              </a:ext>
            </a:extLst>
          </p:cNvPr>
          <p:cNvSpPr txBox="1"/>
          <p:nvPr/>
        </p:nvSpPr>
        <p:spPr>
          <a:xfrm>
            <a:off x="8610369" y="34290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BBA2B9-8EB8-439F-8358-E36E40F8448A}"/>
              </a:ext>
            </a:extLst>
          </p:cNvPr>
          <p:cNvSpPr txBox="1"/>
          <p:nvPr/>
        </p:nvSpPr>
        <p:spPr>
          <a:xfrm>
            <a:off x="8611723" y="429789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115E18C-D338-4A1A-B7C3-5870EE07F1A3}"/>
              </a:ext>
            </a:extLst>
          </p:cNvPr>
          <p:cNvSpPr txBox="1"/>
          <p:nvPr/>
        </p:nvSpPr>
        <p:spPr>
          <a:xfrm>
            <a:off x="8610369" y="51667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63151F0-0F75-477B-A32C-5A92DAD4D7D0}"/>
              </a:ext>
            </a:extLst>
          </p:cNvPr>
          <p:cNvSpPr txBox="1"/>
          <p:nvPr/>
        </p:nvSpPr>
        <p:spPr>
          <a:xfrm>
            <a:off x="8610369" y="6042204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no perro </a:t>
            </a:r>
          </a:p>
        </p:txBody>
      </p:sp>
    </p:spTree>
    <p:extLst>
      <p:ext uri="{BB962C8B-B14F-4D97-AF65-F5344CB8AC3E}">
        <p14:creationId xmlns:p14="http://schemas.microsoft.com/office/powerpoint/2010/main" val="269363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F8DF-758A-402B-8831-B214A9DCB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MATRIZ DE CONFUSIÓN - EJERCICIOS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312143-B73C-437C-9A76-F9A38659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9" y="1620982"/>
            <a:ext cx="432000" cy="43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B8D0E9-E0BA-48E2-872E-9B5611D36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286351" y="2489877"/>
            <a:ext cx="450874" cy="432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927199-A5FD-4926-AAF2-12785A667D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257404" y="3358772"/>
            <a:ext cx="508767" cy="432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D520E9-4AFA-45A0-BDAF-9C590DD6C4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272846" y="4227667"/>
            <a:ext cx="477882" cy="432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4D4BA4-5F09-4C29-98EF-12E8913F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6" y="5096562"/>
            <a:ext cx="432000" cy="432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63F377-36ED-4B85-97F7-76001C1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4" y="5965457"/>
            <a:ext cx="432000" cy="4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9DFA6D-134C-4884-BEF6-CC0CD38B33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2309464" y="1620982"/>
            <a:ext cx="477882" cy="432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6E57A07-98B0-417B-9A3A-EB4A65117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64" y="2489877"/>
            <a:ext cx="432000" cy="432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D85374-6838-4368-AE0E-48A7EA7D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22" y="3358772"/>
            <a:ext cx="432000" cy="432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FF0B5A8-8994-42FE-93CA-70B90E6D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06" y="4227667"/>
            <a:ext cx="432000" cy="432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19DDF5B-A854-4772-A6C2-3C0F857C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64" y="5096562"/>
            <a:ext cx="432000" cy="432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DB73DDF-BE9A-4E2F-81BB-A0013289A5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2221426" y="5965457"/>
            <a:ext cx="508767" cy="432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8B471E0-72A3-4D6D-89E4-3E0E751BE3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4123790" y="1620982"/>
            <a:ext cx="477882" cy="432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B5649DF-9257-4EA1-B59D-898CDE858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4150798" y="2489877"/>
            <a:ext cx="450874" cy="432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A69A47C-D042-4440-A8A5-55C8FC5E1E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4167317" y="3358772"/>
            <a:ext cx="477882" cy="432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563960D-DF46-419F-84DE-DBEB2238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4194325" y="4227667"/>
            <a:ext cx="450874" cy="432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CB42777-7AC6-4D6B-A1DD-7172303DC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4198251" y="5096562"/>
            <a:ext cx="477882" cy="432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16031FA-2CC9-4968-A047-E9D15DBA3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4225259" y="5965457"/>
            <a:ext cx="450874" cy="432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F18D853-89AC-4DD3-93E7-9ABA28952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35" y="1620982"/>
            <a:ext cx="432000" cy="432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D95A8CB-A796-4C6D-99BB-D5C45F40A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93" y="2489877"/>
            <a:ext cx="432000" cy="432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EC19E5C-01DC-4409-A954-2412AC2F9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6054955" y="3358772"/>
            <a:ext cx="508767" cy="432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9A4FE0C-19B3-457E-88F8-06A7C8A7FE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6054955" y="4227667"/>
            <a:ext cx="508767" cy="432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7043D2B-6CA9-4CB8-912C-E0827CF072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6070397" y="5096562"/>
            <a:ext cx="477882" cy="432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EA9E3D3-CC1D-4D5E-A2B6-FE420368B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97" y="5965457"/>
            <a:ext cx="432000" cy="432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CD446F7-57DF-444B-B7CE-FFFCE9CC8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7982412" y="1620982"/>
            <a:ext cx="508767" cy="432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A16F4A-0DB4-490E-A36F-7E2806A2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7982412" y="2489877"/>
            <a:ext cx="508767" cy="432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B01A9C3-D145-4AE6-96A6-D5D1619DF8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12022" r="14445" b="24242"/>
          <a:stretch/>
        </p:blipFill>
        <p:spPr>
          <a:xfrm>
            <a:off x="7997854" y="3358772"/>
            <a:ext cx="477882" cy="432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37FEB27-D8D7-4351-9025-95ADB0226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774" r="6566" b="20808"/>
          <a:stretch/>
        </p:blipFill>
        <p:spPr>
          <a:xfrm>
            <a:off x="7997854" y="4226344"/>
            <a:ext cx="508767" cy="4320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0189C84-2507-4A35-B936-6A3487D7A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8068389" y="5093916"/>
            <a:ext cx="450874" cy="432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025D374-16E7-453B-B9A6-E6D7B6411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6767" b="16768"/>
          <a:stretch/>
        </p:blipFill>
        <p:spPr>
          <a:xfrm>
            <a:off x="8078623" y="5965457"/>
            <a:ext cx="450874" cy="43200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15753206-AAE8-41A0-B0C6-B15340D7DE9A}"/>
              </a:ext>
            </a:extLst>
          </p:cNvPr>
          <p:cNvSpPr txBox="1"/>
          <p:nvPr/>
        </p:nvSpPr>
        <p:spPr>
          <a:xfrm>
            <a:off x="851728" y="168309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2690F4E-356E-4699-AA68-B4EC86EB24BD}"/>
              </a:ext>
            </a:extLst>
          </p:cNvPr>
          <p:cNvSpPr txBox="1"/>
          <p:nvPr/>
        </p:nvSpPr>
        <p:spPr>
          <a:xfrm>
            <a:off x="851728" y="255198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DD60E4-0A73-44B4-B623-D1CB5CF3B596}"/>
              </a:ext>
            </a:extLst>
          </p:cNvPr>
          <p:cNvSpPr txBox="1"/>
          <p:nvPr/>
        </p:nvSpPr>
        <p:spPr>
          <a:xfrm>
            <a:off x="851728" y="342088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13F6FC-295B-4C65-BD71-6F240F5DEF47}"/>
              </a:ext>
            </a:extLst>
          </p:cNvPr>
          <p:cNvSpPr txBox="1"/>
          <p:nvPr/>
        </p:nvSpPr>
        <p:spPr>
          <a:xfrm>
            <a:off x="853082" y="428977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4961A95-CB18-4244-956A-D9D580452631}"/>
              </a:ext>
            </a:extLst>
          </p:cNvPr>
          <p:cNvSpPr txBox="1"/>
          <p:nvPr/>
        </p:nvSpPr>
        <p:spPr>
          <a:xfrm>
            <a:off x="851728" y="515867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5773B09-4379-4ECD-9BEE-7F068B4ED3EE}"/>
              </a:ext>
            </a:extLst>
          </p:cNvPr>
          <p:cNvSpPr txBox="1"/>
          <p:nvPr/>
        </p:nvSpPr>
        <p:spPr>
          <a:xfrm>
            <a:off x="851728" y="603408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A89A744-5CED-4FC3-8A0E-83955D2CCCE8}"/>
              </a:ext>
            </a:extLst>
          </p:cNvPr>
          <p:cNvSpPr txBox="1"/>
          <p:nvPr/>
        </p:nvSpPr>
        <p:spPr>
          <a:xfrm>
            <a:off x="2833642" y="168309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170C7F1-6E54-4F47-82EF-06B68F41433C}"/>
              </a:ext>
            </a:extLst>
          </p:cNvPr>
          <p:cNvSpPr txBox="1"/>
          <p:nvPr/>
        </p:nvSpPr>
        <p:spPr>
          <a:xfrm>
            <a:off x="2833642" y="255198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0A86BA8-D1AE-4AF7-AB70-9CDDA30DE1F4}"/>
              </a:ext>
            </a:extLst>
          </p:cNvPr>
          <p:cNvSpPr txBox="1"/>
          <p:nvPr/>
        </p:nvSpPr>
        <p:spPr>
          <a:xfrm>
            <a:off x="2833642" y="342088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D573F04-75FC-464B-9443-81FB829BA2A1}"/>
              </a:ext>
            </a:extLst>
          </p:cNvPr>
          <p:cNvSpPr txBox="1"/>
          <p:nvPr/>
        </p:nvSpPr>
        <p:spPr>
          <a:xfrm>
            <a:off x="2834996" y="42897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281C309-61B0-43F1-98F5-F20C3FFB52D0}"/>
              </a:ext>
            </a:extLst>
          </p:cNvPr>
          <p:cNvSpPr txBox="1"/>
          <p:nvPr/>
        </p:nvSpPr>
        <p:spPr>
          <a:xfrm>
            <a:off x="2833642" y="51586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gato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3C404E2-0473-4D1A-9CF1-7D9827F0CA93}"/>
              </a:ext>
            </a:extLst>
          </p:cNvPr>
          <p:cNvSpPr txBox="1"/>
          <p:nvPr/>
        </p:nvSpPr>
        <p:spPr>
          <a:xfrm>
            <a:off x="2833642" y="60340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AEA7B65-C329-4757-BC96-B21D6A1E3653}"/>
              </a:ext>
            </a:extLst>
          </p:cNvPr>
          <p:cNvSpPr txBox="1"/>
          <p:nvPr/>
        </p:nvSpPr>
        <p:spPr>
          <a:xfrm>
            <a:off x="4744591" y="168309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51B084E-7222-4FDE-971C-1B9006100CF8}"/>
              </a:ext>
            </a:extLst>
          </p:cNvPr>
          <p:cNvSpPr txBox="1"/>
          <p:nvPr/>
        </p:nvSpPr>
        <p:spPr>
          <a:xfrm>
            <a:off x="4744591" y="255198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F8C3437-FDF8-4B75-821A-8CAA509C0D85}"/>
              </a:ext>
            </a:extLst>
          </p:cNvPr>
          <p:cNvSpPr txBox="1"/>
          <p:nvPr/>
        </p:nvSpPr>
        <p:spPr>
          <a:xfrm>
            <a:off x="4744591" y="342088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729471-E6A2-4D0F-979C-59E1BE7E15D2}"/>
              </a:ext>
            </a:extLst>
          </p:cNvPr>
          <p:cNvSpPr txBox="1"/>
          <p:nvPr/>
        </p:nvSpPr>
        <p:spPr>
          <a:xfrm>
            <a:off x="4745945" y="4289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7E54A79-3559-43F8-BFF2-022E895ADD19}"/>
              </a:ext>
            </a:extLst>
          </p:cNvPr>
          <p:cNvSpPr txBox="1"/>
          <p:nvPr/>
        </p:nvSpPr>
        <p:spPr>
          <a:xfrm>
            <a:off x="4744591" y="515867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2E2BA22-615D-435F-9FF5-56F7EE8B087E}"/>
              </a:ext>
            </a:extLst>
          </p:cNvPr>
          <p:cNvSpPr txBox="1"/>
          <p:nvPr/>
        </p:nvSpPr>
        <p:spPr>
          <a:xfrm>
            <a:off x="4744591" y="603408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D365EB3-E128-4A4D-8B42-BB3FA9B3963F}"/>
              </a:ext>
            </a:extLst>
          </p:cNvPr>
          <p:cNvSpPr txBox="1"/>
          <p:nvPr/>
        </p:nvSpPr>
        <p:spPr>
          <a:xfrm>
            <a:off x="6675700" y="169121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43568A0-96B5-4CFD-B343-FCD8218FAFB6}"/>
              </a:ext>
            </a:extLst>
          </p:cNvPr>
          <p:cNvSpPr txBox="1"/>
          <p:nvPr/>
        </p:nvSpPr>
        <p:spPr>
          <a:xfrm>
            <a:off x="6675700" y="2560105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D4B0C2E-41CA-4E60-AB3E-F6668AEC8CC2}"/>
              </a:ext>
            </a:extLst>
          </p:cNvPr>
          <p:cNvSpPr txBox="1"/>
          <p:nvPr/>
        </p:nvSpPr>
        <p:spPr>
          <a:xfrm>
            <a:off x="6675700" y="34290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BE6E046-97A6-45EE-B53A-AD309B4D97F1}"/>
              </a:ext>
            </a:extLst>
          </p:cNvPr>
          <p:cNvSpPr txBox="1"/>
          <p:nvPr/>
        </p:nvSpPr>
        <p:spPr>
          <a:xfrm>
            <a:off x="6677054" y="429789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16A0616-AE4C-44BA-BACF-F8963CB48DFB}"/>
              </a:ext>
            </a:extLst>
          </p:cNvPr>
          <p:cNvSpPr txBox="1"/>
          <p:nvPr/>
        </p:nvSpPr>
        <p:spPr>
          <a:xfrm>
            <a:off x="6675700" y="51667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35F6F6D-5F97-447C-B23C-5910E23EDA8C}"/>
              </a:ext>
            </a:extLst>
          </p:cNvPr>
          <p:cNvSpPr txBox="1"/>
          <p:nvPr/>
        </p:nvSpPr>
        <p:spPr>
          <a:xfrm>
            <a:off x="6675700" y="6042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5EAB24D-C1F4-41E5-AFDB-0B3352916CC0}"/>
              </a:ext>
            </a:extLst>
          </p:cNvPr>
          <p:cNvSpPr txBox="1"/>
          <p:nvPr/>
        </p:nvSpPr>
        <p:spPr>
          <a:xfrm>
            <a:off x="8610369" y="16912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9AEA515-E439-4A2E-BCF4-4B03AFBCCABD}"/>
              </a:ext>
            </a:extLst>
          </p:cNvPr>
          <p:cNvSpPr txBox="1"/>
          <p:nvPr/>
        </p:nvSpPr>
        <p:spPr>
          <a:xfrm>
            <a:off x="8610369" y="2560105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perro 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367868B-00B0-4CDE-8C29-7DF6599C7415}"/>
              </a:ext>
            </a:extLst>
          </p:cNvPr>
          <p:cNvSpPr txBox="1"/>
          <p:nvPr/>
        </p:nvSpPr>
        <p:spPr>
          <a:xfrm>
            <a:off x="8610369" y="342900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oveja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BBA2B9-8EB8-439F-8358-E36E40F8448A}"/>
              </a:ext>
            </a:extLst>
          </p:cNvPr>
          <p:cNvSpPr txBox="1"/>
          <p:nvPr/>
        </p:nvSpPr>
        <p:spPr>
          <a:xfrm>
            <a:off x="8611723" y="429789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caballo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115E18C-D338-4A1A-B7C3-5870EE07F1A3}"/>
              </a:ext>
            </a:extLst>
          </p:cNvPr>
          <p:cNvSpPr txBox="1"/>
          <p:nvPr/>
        </p:nvSpPr>
        <p:spPr>
          <a:xfrm>
            <a:off x="8610369" y="51667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63151F0-0F75-477B-A32C-5A92DAD4D7D0}"/>
              </a:ext>
            </a:extLst>
          </p:cNvPr>
          <p:cNvSpPr txBox="1"/>
          <p:nvPr/>
        </p:nvSpPr>
        <p:spPr>
          <a:xfrm>
            <a:off x="8610369" y="604220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426812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2A1BE-2F58-48C0-A7F6-6BDF7118A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CONSTRUIR MODELO SUPERVISADO - CLASIFICACIÓN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9848C0-EC3B-4DB0-B7F1-0F7C0DBCAA46}"/>
              </a:ext>
            </a:extLst>
          </p:cNvPr>
          <p:cNvSpPr txBox="1"/>
          <p:nvPr/>
        </p:nvSpPr>
        <p:spPr>
          <a:xfrm>
            <a:off x="526473" y="1593497"/>
            <a:ext cx="7662675" cy="367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9750" indent="-539750">
              <a:lnSpc>
                <a:spcPct val="200000"/>
              </a:lnSpc>
              <a:buAutoNum type="arabicPeriod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Definir si el problema es un problema supervisado</a:t>
            </a:r>
          </a:p>
          <a:p>
            <a:pPr marL="539750" indent="-539750">
              <a:lnSpc>
                <a:spcPct val="200000"/>
              </a:lnSpc>
              <a:buAutoNum type="arabicPeriod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Definir si es un problema de clasificación</a:t>
            </a:r>
          </a:p>
          <a:p>
            <a:pPr marL="539750" indent="-539750">
              <a:lnSpc>
                <a:spcPct val="200000"/>
              </a:lnSpc>
              <a:buAutoNum type="arabicPeriod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Definir el objetivo del problema – Definir el target</a:t>
            </a:r>
          </a:p>
          <a:p>
            <a:pPr marL="539750" indent="-539750">
              <a:lnSpc>
                <a:spcPct val="200000"/>
              </a:lnSpc>
              <a:buAutoNum type="arabicPeriod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Separar las bases de datos en training y en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0" indent="-539750">
              <a:lnSpc>
                <a:spcPct val="200000"/>
              </a:lnSpc>
              <a:buAutoNum type="arabicPeriod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Evaluar el modelo en la base de datos de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3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DA932-551F-419B-A56E-00A57F525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5E3B3-B7C2-4D60-9486-BA3DE0C7C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1679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UNSUPERVISED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403654" y="1622854"/>
            <a:ext cx="113529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No existe la variable de respuesta y, solo 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El objetivo es más abierto: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Encontrar grupos de observaciones que tengan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caresteríticas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similares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Encontrar predictores que se comporten de manera similar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 más complicado de evaluar que tan bien el algoritmo está realizando la tarea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veces se usa como un paso previo a el análisis supervisado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Principales técnicas: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clustering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análisis de componentes principales.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CCD73-CCEE-4E07-A2D4-D36285F0A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FD064-301F-4CA5-93A2-C0A7B3930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73402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2100-E9C2-4850-AA1E-C9E02DC9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74483-B1D8-4238-9699-516E7D00F637}"/>
              </a:ext>
            </a:extLst>
          </p:cNvPr>
          <p:cNvSpPr txBox="1"/>
          <p:nvPr/>
        </p:nvSpPr>
        <p:spPr>
          <a:xfrm>
            <a:off x="708455" y="2108886"/>
            <a:ext cx="1058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“Es un campo de estudio que le da a las computadoras la habilidad de aprender sin ser programadas de manera explícita?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1B39B9-C644-4C96-9F81-5216D9098E4D}"/>
              </a:ext>
            </a:extLst>
          </p:cNvPr>
          <p:cNvSpPr txBox="1"/>
          <p:nvPr/>
        </p:nvSpPr>
        <p:spPr>
          <a:xfrm>
            <a:off x="7801233" y="4127157"/>
            <a:ext cx="3207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Arthur Samuel, AI Pioneer (1959)</a:t>
            </a:r>
          </a:p>
        </p:txBody>
      </p:sp>
    </p:spTree>
    <p:extLst>
      <p:ext uri="{BB962C8B-B14F-4D97-AF65-F5344CB8AC3E}">
        <p14:creationId xmlns:p14="http://schemas.microsoft.com/office/powerpoint/2010/main" val="32770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2100-E9C2-4850-AA1E-C9E02DC9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74483-B1D8-4238-9699-516E7D00F637}"/>
              </a:ext>
            </a:extLst>
          </p:cNvPr>
          <p:cNvSpPr txBox="1"/>
          <p:nvPr/>
        </p:nvSpPr>
        <p:spPr>
          <a:xfrm>
            <a:off x="302079" y="1433384"/>
            <a:ext cx="10585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es un tipo de algoritmos que son “data-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”. A diferencia de algoritmos clásicos, es la data quien define que una respuesta buena</a:t>
            </a:r>
          </a:p>
          <a:p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Un algoritmo que no es de Machine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definiría que es una cara, al “objeto” que contenga dos ojos, una boca, nariz, etc. De ahí el algoritmo buscaría estas características en imágenes que este analizando</a:t>
            </a:r>
          </a:p>
          <a:p>
            <a:pPr marL="342900" indent="-342900">
              <a:buFontTx/>
              <a:buChar char="-"/>
            </a:pP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Por otro lado, a un algoritmo de Machine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se le darían bastantes caras y no caras etiquetadas. De estos ejemplos (que se llaman “</a:t>
            </a:r>
            <a:r>
              <a:rPr lang="es-PE" sz="2000" i="1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”) el algoritmo se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dara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cuenta que es un cara y que no</a:t>
            </a:r>
          </a:p>
        </p:txBody>
      </p:sp>
    </p:spTree>
    <p:extLst>
      <p:ext uri="{BB962C8B-B14F-4D97-AF65-F5344CB8AC3E}">
        <p14:creationId xmlns:p14="http://schemas.microsoft.com/office/powerpoint/2010/main" val="23991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826-79F7-4027-8DAE-5C086AC8B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CCDAD9-50AA-4FC0-AE9E-F6165A7F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47" y="1890149"/>
            <a:ext cx="856957" cy="9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899AEF-E1B6-4F60-B619-AC4EA98C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8" y="5874025"/>
            <a:ext cx="780498" cy="9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094B81-F5B6-4580-8E03-BCBCBAE86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11" r="36451"/>
          <a:stretch/>
        </p:blipFill>
        <p:spPr>
          <a:xfrm>
            <a:off x="1037787" y="3923280"/>
            <a:ext cx="736679" cy="9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98B30D-6026-4E72-AAFD-8505E645A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15" r="18633"/>
          <a:stretch/>
        </p:blipFill>
        <p:spPr>
          <a:xfrm>
            <a:off x="977647" y="2890239"/>
            <a:ext cx="826752" cy="9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5DCA67-4FFC-414E-86F9-DE5E45B6A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91" y="4898653"/>
            <a:ext cx="1444068" cy="9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599DDA-E984-4977-8F26-270CDB7D1E9F}"/>
              </a:ext>
            </a:extLst>
          </p:cNvPr>
          <p:cNvSpPr txBox="1"/>
          <p:nvPr/>
        </p:nvSpPr>
        <p:spPr>
          <a:xfrm>
            <a:off x="2734966" y="215548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A08FE2-1479-467E-9B59-54899627FB3F}"/>
              </a:ext>
            </a:extLst>
          </p:cNvPr>
          <p:cNvSpPr txBox="1"/>
          <p:nvPr/>
        </p:nvSpPr>
        <p:spPr>
          <a:xfrm>
            <a:off x="2734965" y="30644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cara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CF6EA9-EE16-4CB0-8EBB-F61939ECAF12}"/>
              </a:ext>
            </a:extLst>
          </p:cNvPr>
          <p:cNvSpPr txBox="1"/>
          <p:nvPr/>
        </p:nvSpPr>
        <p:spPr>
          <a:xfrm>
            <a:off x="2734966" y="4188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6CDF12-7EA2-48AC-B5F5-9B9707C6816C}"/>
              </a:ext>
            </a:extLst>
          </p:cNvPr>
          <p:cNvSpPr txBox="1"/>
          <p:nvPr/>
        </p:nvSpPr>
        <p:spPr>
          <a:xfrm>
            <a:off x="2734966" y="6139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D8D58C-FAC2-41C8-851F-E52C64A670A4}"/>
              </a:ext>
            </a:extLst>
          </p:cNvPr>
          <p:cNvSpPr txBox="1"/>
          <p:nvPr/>
        </p:nvSpPr>
        <p:spPr>
          <a:xfrm>
            <a:off x="2734964" y="507288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cara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218140F-0647-41E5-803B-06E8E25B6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8880" y="1988999"/>
            <a:ext cx="1441856" cy="10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266954-DE0A-4258-92D4-1244AE8D75CF}"/>
              </a:ext>
            </a:extLst>
          </p:cNvPr>
          <p:cNvSpPr txBox="1"/>
          <p:nvPr/>
        </p:nvSpPr>
        <p:spPr>
          <a:xfrm>
            <a:off x="8670328" y="34651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¿cara?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DE2F64-DC78-421B-8053-FF9158862600}"/>
              </a:ext>
            </a:extLst>
          </p:cNvPr>
          <p:cNvSpPr txBox="1"/>
          <p:nvPr/>
        </p:nvSpPr>
        <p:spPr>
          <a:xfrm>
            <a:off x="1804399" y="1250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5B9A51-4A24-4228-9382-9E846E28D6EF}"/>
              </a:ext>
            </a:extLst>
          </p:cNvPr>
          <p:cNvSpPr txBox="1"/>
          <p:nvPr/>
        </p:nvSpPr>
        <p:spPr>
          <a:xfrm>
            <a:off x="8638859" y="1298056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529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826-79F7-4027-8DAE-5C086AC8B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TIPOS DE PROBLEMAS DE MACHINE LEARNING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026FB5-A86E-4B0C-9E05-8BAE826E2DB7}"/>
              </a:ext>
            </a:extLst>
          </p:cNvPr>
          <p:cNvSpPr txBox="1"/>
          <p:nvPr/>
        </p:nvSpPr>
        <p:spPr>
          <a:xfrm>
            <a:off x="996778" y="2240692"/>
            <a:ext cx="301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supervisado)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B424F5-212C-45AB-916E-069AFA59D919}"/>
              </a:ext>
            </a:extLst>
          </p:cNvPr>
          <p:cNvSpPr txBox="1"/>
          <p:nvPr/>
        </p:nvSpPr>
        <p:spPr>
          <a:xfrm>
            <a:off x="996777" y="3549297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no supervisado)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B44072-E075-4E57-AB50-6BCBBE390E21}"/>
              </a:ext>
            </a:extLst>
          </p:cNvPr>
          <p:cNvSpPr txBox="1"/>
          <p:nvPr/>
        </p:nvSpPr>
        <p:spPr>
          <a:xfrm>
            <a:off x="6952734" y="2425358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Generar predicciones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521816-E7F2-4D53-825E-7A89ECE5C491}"/>
              </a:ext>
            </a:extLst>
          </p:cNvPr>
          <p:cNvSpPr txBox="1"/>
          <p:nvPr/>
        </p:nvSpPr>
        <p:spPr>
          <a:xfrm>
            <a:off x="6952733" y="3687796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Extraer estructuras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E88CE4-A554-4DD0-AB07-A80DE6CB2225}"/>
              </a:ext>
            </a:extLst>
          </p:cNvPr>
          <p:cNvSpPr txBox="1"/>
          <p:nvPr/>
        </p:nvSpPr>
        <p:spPr>
          <a:xfrm>
            <a:off x="8872151" y="20098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6A9145-A3F6-42C4-9B25-AC92B830EFBA}"/>
              </a:ext>
            </a:extLst>
          </p:cNvPr>
          <p:cNvSpPr txBox="1"/>
          <p:nvPr/>
        </p:nvSpPr>
        <p:spPr>
          <a:xfrm>
            <a:off x="8872151" y="41494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0B50A3-C012-4965-B87B-0BDDD59B3327}"/>
              </a:ext>
            </a:extLst>
          </p:cNvPr>
          <p:cNvSpPr txBox="1"/>
          <p:nvPr/>
        </p:nvSpPr>
        <p:spPr>
          <a:xfrm>
            <a:off x="601362" y="5791200"/>
            <a:ext cx="1115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…. También existen otro tipo de problemas como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semi-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entre otros</a:t>
            </a:r>
          </a:p>
        </p:txBody>
      </p:sp>
    </p:spTree>
    <p:extLst>
      <p:ext uri="{BB962C8B-B14F-4D97-AF65-F5344CB8AC3E}">
        <p14:creationId xmlns:p14="http://schemas.microsoft.com/office/powerpoint/2010/main" val="333095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826-79F7-4027-8DAE-5C086AC8B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TIPOS DE PROBLEMAS DE MACHINE LEARNING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026FB5-A86E-4B0C-9E05-8BAE826E2DB7}"/>
              </a:ext>
            </a:extLst>
          </p:cNvPr>
          <p:cNvSpPr txBox="1"/>
          <p:nvPr/>
        </p:nvSpPr>
        <p:spPr>
          <a:xfrm>
            <a:off x="996778" y="2240692"/>
            <a:ext cx="301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supervisado)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B424F5-212C-45AB-916E-069AFA59D919}"/>
              </a:ext>
            </a:extLst>
          </p:cNvPr>
          <p:cNvSpPr txBox="1"/>
          <p:nvPr/>
        </p:nvSpPr>
        <p:spPr>
          <a:xfrm>
            <a:off x="996777" y="3549297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no supervisado)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B44072-E075-4E57-AB50-6BCBBE390E21}"/>
              </a:ext>
            </a:extLst>
          </p:cNvPr>
          <p:cNvSpPr txBox="1"/>
          <p:nvPr/>
        </p:nvSpPr>
        <p:spPr>
          <a:xfrm>
            <a:off x="6952734" y="2425358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Generar predicciones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521816-E7F2-4D53-825E-7A89ECE5C491}"/>
              </a:ext>
            </a:extLst>
          </p:cNvPr>
          <p:cNvSpPr txBox="1"/>
          <p:nvPr/>
        </p:nvSpPr>
        <p:spPr>
          <a:xfrm>
            <a:off x="6952733" y="3687796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Extraer estructuras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E88CE4-A554-4DD0-AB07-A80DE6CB2225}"/>
              </a:ext>
            </a:extLst>
          </p:cNvPr>
          <p:cNvSpPr txBox="1"/>
          <p:nvPr/>
        </p:nvSpPr>
        <p:spPr>
          <a:xfrm>
            <a:off x="8872151" y="20098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6A9145-A3F6-42C4-9B25-AC92B830EFBA}"/>
              </a:ext>
            </a:extLst>
          </p:cNvPr>
          <p:cNvSpPr txBox="1"/>
          <p:nvPr/>
        </p:nvSpPr>
        <p:spPr>
          <a:xfrm>
            <a:off x="8872151" y="41494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0B50A3-C012-4965-B87B-0BDDD59B3327}"/>
              </a:ext>
            </a:extLst>
          </p:cNvPr>
          <p:cNvSpPr txBox="1"/>
          <p:nvPr/>
        </p:nvSpPr>
        <p:spPr>
          <a:xfrm>
            <a:off x="601362" y="5791200"/>
            <a:ext cx="1115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…. También existen otro tipo de problemas como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semi-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entre otros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83C208-B8F3-4265-9E72-952BFF93402E}"/>
              </a:ext>
            </a:extLst>
          </p:cNvPr>
          <p:cNvSpPr txBox="1"/>
          <p:nvPr/>
        </p:nvSpPr>
        <p:spPr>
          <a:xfrm>
            <a:off x="10348743" y="2453113"/>
            <a:ext cx="158248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s-PE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4CEBB-AC0B-43A0-8E2B-DDA4DCC2AF8B}"/>
              </a:ext>
            </a:extLst>
          </p:cNvPr>
          <p:cNvSpPr txBox="1"/>
          <p:nvPr/>
        </p:nvSpPr>
        <p:spPr>
          <a:xfrm>
            <a:off x="10206076" y="3738358"/>
            <a:ext cx="186781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s-PE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1331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DA932-551F-419B-A56E-00A57F525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5E3B3-B7C2-4D60-9486-BA3DE0C7C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73726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1086</Words>
  <Application>Microsoft Office PowerPoint</Application>
  <PresentationFormat>Panorámica</PresentationFormat>
  <Paragraphs>404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Raavi</vt:lpstr>
      <vt:lpstr>Wingdings</vt:lpstr>
      <vt:lpstr>Tema de Office</vt:lpstr>
      <vt:lpstr>DATA SCIENCE</vt:lpstr>
      <vt:lpstr>AGENDA</vt:lpstr>
      <vt:lpstr>DATA SCIENCE</vt:lpstr>
      <vt:lpstr>¿QUÉ ES MACHINE LEARNING?</vt:lpstr>
      <vt:lpstr>¿QUÉ ES MACHINE LEARNING?</vt:lpstr>
      <vt:lpstr>¿QUÉ ES MACHINE LEARNING?</vt:lpstr>
      <vt:lpstr>TIPOS DE PROBLEMAS DE MACHINE LEARNING</vt:lpstr>
      <vt:lpstr>TIPOS DE PROBLEMAS DE MACHINE LEARNING</vt:lpstr>
      <vt:lpstr>DATA SCIENCE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 – MÉTRICAS</vt:lpstr>
      <vt:lpstr>SUPERVISED LEARNING – MÉTRICAS</vt:lpstr>
      <vt:lpstr>SUPERVISED LEARNING – MÉTRICAS</vt:lpstr>
      <vt:lpstr>SUPERVISED LEARNING – MÉTRICAS</vt:lpstr>
      <vt:lpstr>SUPERVISED LEARNING – MÉTRICAS</vt:lpstr>
      <vt:lpstr>MATRIZ DE CONFUSIÓN</vt:lpstr>
      <vt:lpstr>MATRIZ DE CONFUSIÓN - EJERCICIOS</vt:lpstr>
      <vt:lpstr>MATRIZ DE CONFUSIÓN - EJERCICIOS</vt:lpstr>
      <vt:lpstr>MATRIZ DE CONFUSIÓN - EJERCICIOS</vt:lpstr>
      <vt:lpstr>MATRIZ DE CONFUSIÓN - EJERCICIOS</vt:lpstr>
      <vt:lpstr>CONSTRUIR MODELO SUPERVISADO - CLASIFICACIÓN</vt:lpstr>
      <vt:lpstr>DATA SCIENCE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Carlos Gamero Loayza</dc:creator>
  <cp:lastModifiedBy>Carlos Gamero Loayza</cp:lastModifiedBy>
  <cp:revision>24</cp:revision>
  <dcterms:created xsi:type="dcterms:W3CDTF">2017-10-20T18:56:00Z</dcterms:created>
  <dcterms:modified xsi:type="dcterms:W3CDTF">2017-10-27T22:25:33Z</dcterms:modified>
</cp:coreProperties>
</file>