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80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48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519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846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878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501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7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04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25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05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93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48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33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68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4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91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51C08A-08BE-4383-9AA4-FFAAD62D1537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649972-8D4E-4A8B-8763-8BA83B271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205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52800" y="1485900"/>
            <a:ext cx="7807325" cy="2899831"/>
          </a:xfrm>
        </p:spPr>
        <p:txBody>
          <a:bodyPr>
            <a:normAutofit/>
          </a:bodyPr>
          <a:lstStyle/>
          <a:p>
            <a:r>
              <a:rPr lang="pt-BR" sz="8000" b="1" dirty="0"/>
              <a:t>Better World Gathering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4385733"/>
            <a:ext cx="7197726" cy="60536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Trabalho em grupo de Programação web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4664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/>
              <a:t>Integrantes do grupo: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Carlos</a:t>
            </a:r>
          </a:p>
          <a:p>
            <a:r>
              <a:rPr lang="pt-BR" sz="4000" dirty="0" smtClean="0"/>
              <a:t>Leonardo H.</a:t>
            </a:r>
          </a:p>
          <a:p>
            <a:r>
              <a:rPr lang="pt-BR" sz="4000" dirty="0" smtClean="0"/>
              <a:t>Lucas</a:t>
            </a:r>
          </a:p>
          <a:p>
            <a:r>
              <a:rPr lang="pt-BR" sz="4000" dirty="0" smtClean="0"/>
              <a:t>Luiz</a:t>
            </a:r>
          </a:p>
        </p:txBody>
      </p:sp>
    </p:spTree>
    <p:extLst>
      <p:ext uri="{BB962C8B-B14F-4D97-AF65-F5344CB8AC3E}">
        <p14:creationId xmlns:p14="http://schemas.microsoft.com/office/powerpoint/2010/main" val="224517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/>
              <a:t>introdução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sz="3600" dirty="0" smtClean="0"/>
              <a:t>Nossa </a:t>
            </a:r>
            <a:r>
              <a:rPr lang="pt-BR" sz="3600" dirty="0"/>
              <a:t>P</a:t>
            </a:r>
            <a:r>
              <a:rPr lang="pt-BR" sz="3600" dirty="0" smtClean="0"/>
              <a:t>ágina Web foi desenvolvida unicamente com o intuito de dar as pessoas informações referentes a demanda, ao tratamento, aos problemas que podem ser causados e o melhor destino para descarte do comumente chamado “</a:t>
            </a:r>
            <a:r>
              <a:rPr lang="pt-BR" sz="3600" i="1" dirty="0" smtClean="0"/>
              <a:t>Lixo Eletrônico</a:t>
            </a:r>
            <a:r>
              <a:rPr lang="pt-BR" sz="3600" dirty="0" smtClean="0"/>
              <a:t>”.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0704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/>
              <a:t>Página principal/home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879600"/>
            <a:ext cx="10131425" cy="4368799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sz="4400" dirty="0" smtClean="0"/>
              <a:t>Esta página têm como sua maior intenção trazer ao público informações relevantes e curtas, com o intuito de prende-lo e trazer mais curiosidades, fazendo assim com que sejam acessadas as outras páginas que estão linkeadas.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61031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O que é lixo eletrônico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72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89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/>
              <a:t>Locais de descarte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5200" dirty="0"/>
          </a:p>
        </p:txBody>
      </p:sp>
    </p:spTree>
    <p:extLst>
      <p:ext uri="{BB962C8B-B14F-4D97-AF65-F5344CB8AC3E}">
        <p14:creationId xmlns:p14="http://schemas.microsoft.com/office/powerpoint/2010/main" val="43673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/>
              <a:t>Considerações finais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9363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sz="3200" dirty="0" smtClean="0"/>
              <a:t>Com esse trabalho, podemos absorver vários pontos positivos e negativos que </a:t>
            </a:r>
            <a:r>
              <a:rPr lang="pt-BR" sz="3200" dirty="0"/>
              <a:t>n</a:t>
            </a:r>
            <a:r>
              <a:rPr lang="pt-BR" sz="3200" dirty="0" smtClean="0"/>
              <a:t>os deram grandes experiências, entre tais pode-se destacar: o bom desenvolvimento do trabalho em grupo, o aprimoramento do que já havíamos aprendido até agora e, além disso, a pesquisa e compreensão de novas formas de trabalho dentro da programação WEB.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67043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37</TotalTime>
  <Words>32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Better World Gathering</vt:lpstr>
      <vt:lpstr>Integrantes do grupo:</vt:lpstr>
      <vt:lpstr>introdução</vt:lpstr>
      <vt:lpstr>Página principal/home</vt:lpstr>
      <vt:lpstr>O que é lixo eletrônico</vt:lpstr>
      <vt:lpstr>Apresentação do PowerPoint</vt:lpstr>
      <vt:lpstr>Locais de descarte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World Gathering</dc:title>
  <dc:creator>Aluno</dc:creator>
  <cp:lastModifiedBy>Aluno</cp:lastModifiedBy>
  <cp:revision>6</cp:revision>
  <dcterms:created xsi:type="dcterms:W3CDTF">2019-03-31T14:20:19Z</dcterms:created>
  <dcterms:modified xsi:type="dcterms:W3CDTF">2019-04-01T07:25:56Z</dcterms:modified>
</cp:coreProperties>
</file>