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0" r:id="rId1"/>
  </p:sldMasterIdLst>
  <p:notesMasterIdLst>
    <p:notesMasterId r:id="rId18"/>
  </p:notesMasterIdLst>
  <p:handoutMasterIdLst>
    <p:handoutMasterId r:id="rId19"/>
  </p:handoutMasterIdLst>
  <p:sldIdLst>
    <p:sldId id="997" r:id="rId2"/>
    <p:sldId id="541" r:id="rId3"/>
    <p:sldId id="998" r:id="rId4"/>
    <p:sldId id="532" r:id="rId5"/>
    <p:sldId id="999" r:id="rId6"/>
    <p:sldId id="535" r:id="rId7"/>
    <p:sldId id="1000" r:id="rId8"/>
    <p:sldId id="1001" r:id="rId9"/>
    <p:sldId id="1014" r:id="rId10"/>
    <p:sldId id="1003" r:id="rId11"/>
    <p:sldId id="1013" r:id="rId12"/>
    <p:sldId id="1007" r:id="rId13"/>
    <p:sldId id="1006" r:id="rId14"/>
    <p:sldId id="1005" r:id="rId15"/>
    <p:sldId id="1008" r:id="rId16"/>
    <p:sldId id="531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0"/>
    <a:srgbClr val="337979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4" autoAdjust="0"/>
    <p:restoredTop sz="93447" autoAdjust="0"/>
  </p:normalViewPr>
  <p:slideViewPr>
    <p:cSldViewPr snapToGrid="0">
      <p:cViewPr varScale="1">
        <p:scale>
          <a:sx n="85" d="100"/>
          <a:sy n="85" d="100"/>
        </p:scale>
        <p:origin x="74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296"/>
    </p:cViewPr>
  </p:sorter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2A20A6-07D0-40C5-83B3-CE544AC07C9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6914699-1A73-40CD-9DE2-91DD5D28E59A}">
      <dgm:prSet phldrT="[Texto]"/>
      <dgm:spPr>
        <a:solidFill>
          <a:schemeClr val="accent6"/>
        </a:solidFill>
      </dgm:spPr>
      <dgm:t>
        <a:bodyPr/>
        <a:lstStyle/>
        <a:p>
          <a:r>
            <a:rPr lang="es-CO" dirty="0"/>
            <a:t>Análisis</a:t>
          </a:r>
        </a:p>
      </dgm:t>
    </dgm:pt>
    <dgm:pt modelId="{FD47CE9C-4662-4238-857B-8771E765FBFC}" type="parTrans" cxnId="{3F9DD59C-CB42-4253-A45F-2B947BA1DD96}">
      <dgm:prSet/>
      <dgm:spPr/>
      <dgm:t>
        <a:bodyPr/>
        <a:lstStyle/>
        <a:p>
          <a:endParaRPr lang="es-CO"/>
        </a:p>
      </dgm:t>
    </dgm:pt>
    <dgm:pt modelId="{BFA97194-A757-41F1-9069-B350602C0C95}" type="sibTrans" cxnId="{3F9DD59C-CB42-4253-A45F-2B947BA1DD96}">
      <dgm:prSet/>
      <dgm:spPr/>
      <dgm:t>
        <a:bodyPr/>
        <a:lstStyle/>
        <a:p>
          <a:endParaRPr lang="es-CO"/>
        </a:p>
      </dgm:t>
    </dgm:pt>
    <dgm:pt modelId="{222934B5-12BA-474F-86E5-8B45E7851F93}">
      <dgm:prSet phldrT="[Texto]"/>
      <dgm:spPr/>
      <dgm:t>
        <a:bodyPr/>
        <a:lstStyle/>
        <a:p>
          <a:r>
            <a:rPr lang="es-CO" dirty="0"/>
            <a:t>Planificación</a:t>
          </a:r>
        </a:p>
      </dgm:t>
    </dgm:pt>
    <dgm:pt modelId="{C88FE2AC-9B0B-4898-87B7-D45764CAD280}" type="parTrans" cxnId="{CE32CBD5-5810-42F8-A956-3FFA52C7E03B}">
      <dgm:prSet/>
      <dgm:spPr/>
      <dgm:t>
        <a:bodyPr/>
        <a:lstStyle/>
        <a:p>
          <a:endParaRPr lang="es-CO"/>
        </a:p>
      </dgm:t>
    </dgm:pt>
    <dgm:pt modelId="{FCFF4BBB-2602-4656-8688-A6F61889421F}" type="sibTrans" cxnId="{CE32CBD5-5810-42F8-A956-3FFA52C7E03B}">
      <dgm:prSet/>
      <dgm:spPr/>
      <dgm:t>
        <a:bodyPr/>
        <a:lstStyle/>
        <a:p>
          <a:endParaRPr lang="es-CO"/>
        </a:p>
      </dgm:t>
    </dgm:pt>
    <dgm:pt modelId="{5A9DEBE8-99CF-44FA-8CCC-4160BC5ED1B7}">
      <dgm:prSet phldrT="[Texto]"/>
      <dgm:spPr/>
      <dgm:t>
        <a:bodyPr/>
        <a:lstStyle/>
        <a:p>
          <a:r>
            <a:rPr lang="es-CO" dirty="0"/>
            <a:t>Ejecución</a:t>
          </a:r>
        </a:p>
      </dgm:t>
    </dgm:pt>
    <dgm:pt modelId="{735D92E7-E1A0-4E2B-A5A5-1779FC70C2DE}" type="parTrans" cxnId="{C4C65F76-F4AC-4209-B23F-7BF782A1E24A}">
      <dgm:prSet/>
      <dgm:spPr/>
      <dgm:t>
        <a:bodyPr/>
        <a:lstStyle/>
        <a:p>
          <a:endParaRPr lang="es-CO"/>
        </a:p>
      </dgm:t>
    </dgm:pt>
    <dgm:pt modelId="{D4EA6793-D5C4-4109-9BCC-D30F892802F4}" type="sibTrans" cxnId="{C4C65F76-F4AC-4209-B23F-7BF782A1E24A}">
      <dgm:prSet/>
      <dgm:spPr/>
      <dgm:t>
        <a:bodyPr/>
        <a:lstStyle/>
        <a:p>
          <a:endParaRPr lang="es-CO"/>
        </a:p>
      </dgm:t>
    </dgm:pt>
    <dgm:pt modelId="{C0DD2B14-3769-498B-9CAB-CBE73BF1C1B4}">
      <dgm:prSet phldrT="[Texto]"/>
      <dgm:spPr>
        <a:solidFill>
          <a:schemeClr val="accent1"/>
        </a:solidFill>
      </dgm:spPr>
      <dgm:t>
        <a:bodyPr/>
        <a:lstStyle/>
        <a:p>
          <a:r>
            <a:rPr lang="es-CO" dirty="0"/>
            <a:t>Evaluación</a:t>
          </a:r>
        </a:p>
      </dgm:t>
    </dgm:pt>
    <dgm:pt modelId="{C3745414-6A1E-4C66-BB10-45B504B924F2}" type="parTrans" cxnId="{853A2CA6-81F7-48E1-BC23-11BBABC1B6F9}">
      <dgm:prSet/>
      <dgm:spPr/>
      <dgm:t>
        <a:bodyPr/>
        <a:lstStyle/>
        <a:p>
          <a:endParaRPr lang="es-CO"/>
        </a:p>
      </dgm:t>
    </dgm:pt>
    <dgm:pt modelId="{E3071AA8-F1AF-4440-9708-4C728E7611B3}" type="sibTrans" cxnId="{853A2CA6-81F7-48E1-BC23-11BBABC1B6F9}">
      <dgm:prSet/>
      <dgm:spPr/>
      <dgm:t>
        <a:bodyPr/>
        <a:lstStyle/>
        <a:p>
          <a:endParaRPr lang="es-CO"/>
        </a:p>
      </dgm:t>
    </dgm:pt>
    <dgm:pt modelId="{806E7591-A62F-44C9-8C1A-54CC4D2A918E}" type="pres">
      <dgm:prSet presAssocID="{222A20A6-07D0-40C5-83B3-CE544AC07C93}" presName="Name0" presStyleCnt="0">
        <dgm:presLayoutVars>
          <dgm:dir/>
          <dgm:resizeHandles val="exact"/>
        </dgm:presLayoutVars>
      </dgm:prSet>
      <dgm:spPr/>
    </dgm:pt>
    <dgm:pt modelId="{2E0F4451-9919-4BDD-ABE5-2FDB911632E1}" type="pres">
      <dgm:prSet presAssocID="{06914699-1A73-40CD-9DE2-91DD5D28E59A}" presName="node" presStyleLbl="node1" presStyleIdx="0" presStyleCnt="4">
        <dgm:presLayoutVars>
          <dgm:bulletEnabled val="1"/>
        </dgm:presLayoutVars>
      </dgm:prSet>
      <dgm:spPr/>
    </dgm:pt>
    <dgm:pt modelId="{0CD57F23-7AE6-4921-8727-EA82672E5DF4}" type="pres">
      <dgm:prSet presAssocID="{BFA97194-A757-41F1-9069-B350602C0C95}" presName="sibTrans" presStyleLbl="sibTrans2D1" presStyleIdx="0" presStyleCnt="3"/>
      <dgm:spPr/>
    </dgm:pt>
    <dgm:pt modelId="{D7E22D4A-4A5B-4D79-9546-E4354B543C20}" type="pres">
      <dgm:prSet presAssocID="{BFA97194-A757-41F1-9069-B350602C0C95}" presName="connectorText" presStyleLbl="sibTrans2D1" presStyleIdx="0" presStyleCnt="3"/>
      <dgm:spPr/>
    </dgm:pt>
    <dgm:pt modelId="{3100A73F-E2F6-426D-B9AA-5DCF70EE3753}" type="pres">
      <dgm:prSet presAssocID="{222934B5-12BA-474F-86E5-8B45E7851F93}" presName="node" presStyleLbl="node1" presStyleIdx="1" presStyleCnt="4">
        <dgm:presLayoutVars>
          <dgm:bulletEnabled val="1"/>
        </dgm:presLayoutVars>
      </dgm:prSet>
      <dgm:spPr/>
    </dgm:pt>
    <dgm:pt modelId="{FCE4239A-8A2B-409C-837C-2D9EC8F7AC95}" type="pres">
      <dgm:prSet presAssocID="{FCFF4BBB-2602-4656-8688-A6F61889421F}" presName="sibTrans" presStyleLbl="sibTrans2D1" presStyleIdx="1" presStyleCnt="3"/>
      <dgm:spPr/>
    </dgm:pt>
    <dgm:pt modelId="{3360D191-AB06-4A31-907C-64B113CE738F}" type="pres">
      <dgm:prSet presAssocID="{FCFF4BBB-2602-4656-8688-A6F61889421F}" presName="connectorText" presStyleLbl="sibTrans2D1" presStyleIdx="1" presStyleCnt="3"/>
      <dgm:spPr/>
    </dgm:pt>
    <dgm:pt modelId="{7CE13688-BB9A-4440-A5A4-57C8C02C18D7}" type="pres">
      <dgm:prSet presAssocID="{5A9DEBE8-99CF-44FA-8CCC-4160BC5ED1B7}" presName="node" presStyleLbl="node1" presStyleIdx="2" presStyleCnt="4">
        <dgm:presLayoutVars>
          <dgm:bulletEnabled val="1"/>
        </dgm:presLayoutVars>
      </dgm:prSet>
      <dgm:spPr/>
    </dgm:pt>
    <dgm:pt modelId="{2EBE4501-4877-49EF-9108-EE832AE4E220}" type="pres">
      <dgm:prSet presAssocID="{D4EA6793-D5C4-4109-9BCC-D30F892802F4}" presName="sibTrans" presStyleLbl="sibTrans2D1" presStyleIdx="2" presStyleCnt="3"/>
      <dgm:spPr/>
    </dgm:pt>
    <dgm:pt modelId="{81C13E2F-AC09-4719-B334-A3ADA9A6D406}" type="pres">
      <dgm:prSet presAssocID="{D4EA6793-D5C4-4109-9BCC-D30F892802F4}" presName="connectorText" presStyleLbl="sibTrans2D1" presStyleIdx="2" presStyleCnt="3"/>
      <dgm:spPr/>
    </dgm:pt>
    <dgm:pt modelId="{04DC7504-3B54-4CE0-87B9-E1B5097F90E0}" type="pres">
      <dgm:prSet presAssocID="{C0DD2B14-3769-498B-9CAB-CBE73BF1C1B4}" presName="node" presStyleLbl="node1" presStyleIdx="3" presStyleCnt="4">
        <dgm:presLayoutVars>
          <dgm:bulletEnabled val="1"/>
        </dgm:presLayoutVars>
      </dgm:prSet>
      <dgm:spPr/>
    </dgm:pt>
  </dgm:ptLst>
  <dgm:cxnLst>
    <dgm:cxn modelId="{BBC9B806-AFA6-4E71-89A7-C3C603B71D6A}" type="presOf" srcId="{222A20A6-07D0-40C5-83B3-CE544AC07C93}" destId="{806E7591-A62F-44C9-8C1A-54CC4D2A918E}" srcOrd="0" destOrd="0" presId="urn:microsoft.com/office/officeart/2005/8/layout/process1"/>
    <dgm:cxn modelId="{E575F347-2EB1-425E-9A2B-C5FD29B681FE}" type="presOf" srcId="{06914699-1A73-40CD-9DE2-91DD5D28E59A}" destId="{2E0F4451-9919-4BDD-ABE5-2FDB911632E1}" srcOrd="0" destOrd="0" presId="urn:microsoft.com/office/officeart/2005/8/layout/process1"/>
    <dgm:cxn modelId="{40D7756D-C526-4BA4-8BA3-93EF804AE4E2}" type="presOf" srcId="{5A9DEBE8-99CF-44FA-8CCC-4160BC5ED1B7}" destId="{7CE13688-BB9A-4440-A5A4-57C8C02C18D7}" srcOrd="0" destOrd="0" presId="urn:microsoft.com/office/officeart/2005/8/layout/process1"/>
    <dgm:cxn modelId="{31F31F6F-27A8-4D69-ACF4-756C2FCAF3E0}" type="presOf" srcId="{FCFF4BBB-2602-4656-8688-A6F61889421F}" destId="{3360D191-AB06-4A31-907C-64B113CE738F}" srcOrd="1" destOrd="0" presId="urn:microsoft.com/office/officeart/2005/8/layout/process1"/>
    <dgm:cxn modelId="{C4C65F76-F4AC-4209-B23F-7BF782A1E24A}" srcId="{222A20A6-07D0-40C5-83B3-CE544AC07C93}" destId="{5A9DEBE8-99CF-44FA-8CCC-4160BC5ED1B7}" srcOrd="2" destOrd="0" parTransId="{735D92E7-E1A0-4E2B-A5A5-1779FC70C2DE}" sibTransId="{D4EA6793-D5C4-4109-9BCC-D30F892802F4}"/>
    <dgm:cxn modelId="{1EAC637D-CCD9-4BC5-8A9D-8B0F630D1056}" type="presOf" srcId="{D4EA6793-D5C4-4109-9BCC-D30F892802F4}" destId="{81C13E2F-AC09-4719-B334-A3ADA9A6D406}" srcOrd="1" destOrd="0" presId="urn:microsoft.com/office/officeart/2005/8/layout/process1"/>
    <dgm:cxn modelId="{A51D2B98-A033-4E10-858E-4684812F7FE7}" type="presOf" srcId="{BFA97194-A757-41F1-9069-B350602C0C95}" destId="{D7E22D4A-4A5B-4D79-9546-E4354B543C20}" srcOrd="1" destOrd="0" presId="urn:microsoft.com/office/officeart/2005/8/layout/process1"/>
    <dgm:cxn modelId="{3F9DD59C-CB42-4253-A45F-2B947BA1DD96}" srcId="{222A20A6-07D0-40C5-83B3-CE544AC07C93}" destId="{06914699-1A73-40CD-9DE2-91DD5D28E59A}" srcOrd="0" destOrd="0" parTransId="{FD47CE9C-4662-4238-857B-8771E765FBFC}" sibTransId="{BFA97194-A757-41F1-9069-B350602C0C95}"/>
    <dgm:cxn modelId="{6E980B9F-DD16-40EE-A2F8-A4DAB38D4DEB}" type="presOf" srcId="{FCFF4BBB-2602-4656-8688-A6F61889421F}" destId="{FCE4239A-8A2B-409C-837C-2D9EC8F7AC95}" srcOrd="0" destOrd="0" presId="urn:microsoft.com/office/officeart/2005/8/layout/process1"/>
    <dgm:cxn modelId="{5F9B75A3-13F2-4D06-8ED0-4F2E2D55D9D5}" type="presOf" srcId="{BFA97194-A757-41F1-9069-B350602C0C95}" destId="{0CD57F23-7AE6-4921-8727-EA82672E5DF4}" srcOrd="0" destOrd="0" presId="urn:microsoft.com/office/officeart/2005/8/layout/process1"/>
    <dgm:cxn modelId="{853A2CA6-81F7-48E1-BC23-11BBABC1B6F9}" srcId="{222A20A6-07D0-40C5-83B3-CE544AC07C93}" destId="{C0DD2B14-3769-498B-9CAB-CBE73BF1C1B4}" srcOrd="3" destOrd="0" parTransId="{C3745414-6A1E-4C66-BB10-45B504B924F2}" sibTransId="{E3071AA8-F1AF-4440-9708-4C728E7611B3}"/>
    <dgm:cxn modelId="{0399BDD1-CEFA-4135-B3C7-D43F9CEEC14F}" type="presOf" srcId="{C0DD2B14-3769-498B-9CAB-CBE73BF1C1B4}" destId="{04DC7504-3B54-4CE0-87B9-E1B5097F90E0}" srcOrd="0" destOrd="0" presId="urn:microsoft.com/office/officeart/2005/8/layout/process1"/>
    <dgm:cxn modelId="{CE32CBD5-5810-42F8-A956-3FFA52C7E03B}" srcId="{222A20A6-07D0-40C5-83B3-CE544AC07C93}" destId="{222934B5-12BA-474F-86E5-8B45E7851F93}" srcOrd="1" destOrd="0" parTransId="{C88FE2AC-9B0B-4898-87B7-D45764CAD280}" sibTransId="{FCFF4BBB-2602-4656-8688-A6F61889421F}"/>
    <dgm:cxn modelId="{4B0C87E2-174B-43EA-9688-2F38094FC738}" type="presOf" srcId="{D4EA6793-D5C4-4109-9BCC-D30F892802F4}" destId="{2EBE4501-4877-49EF-9108-EE832AE4E220}" srcOrd="0" destOrd="0" presId="urn:microsoft.com/office/officeart/2005/8/layout/process1"/>
    <dgm:cxn modelId="{F6BCA0FC-95A2-4167-9660-AB31C94445A9}" type="presOf" srcId="{222934B5-12BA-474F-86E5-8B45E7851F93}" destId="{3100A73F-E2F6-426D-B9AA-5DCF70EE3753}" srcOrd="0" destOrd="0" presId="urn:microsoft.com/office/officeart/2005/8/layout/process1"/>
    <dgm:cxn modelId="{051A1ACB-132C-422E-98D2-686C81992E5A}" type="presParOf" srcId="{806E7591-A62F-44C9-8C1A-54CC4D2A918E}" destId="{2E0F4451-9919-4BDD-ABE5-2FDB911632E1}" srcOrd="0" destOrd="0" presId="urn:microsoft.com/office/officeart/2005/8/layout/process1"/>
    <dgm:cxn modelId="{8A763421-5350-4CFE-9092-4978585DFFB3}" type="presParOf" srcId="{806E7591-A62F-44C9-8C1A-54CC4D2A918E}" destId="{0CD57F23-7AE6-4921-8727-EA82672E5DF4}" srcOrd="1" destOrd="0" presId="urn:microsoft.com/office/officeart/2005/8/layout/process1"/>
    <dgm:cxn modelId="{C5E12393-086D-4D32-B33A-0D1CFAFFEEDC}" type="presParOf" srcId="{0CD57F23-7AE6-4921-8727-EA82672E5DF4}" destId="{D7E22D4A-4A5B-4D79-9546-E4354B543C20}" srcOrd="0" destOrd="0" presId="urn:microsoft.com/office/officeart/2005/8/layout/process1"/>
    <dgm:cxn modelId="{E597E7BE-E6CF-4523-86F7-28142FB1C197}" type="presParOf" srcId="{806E7591-A62F-44C9-8C1A-54CC4D2A918E}" destId="{3100A73F-E2F6-426D-B9AA-5DCF70EE3753}" srcOrd="2" destOrd="0" presId="urn:microsoft.com/office/officeart/2005/8/layout/process1"/>
    <dgm:cxn modelId="{16FD5767-A53E-4B89-8CFF-CD842FA07F76}" type="presParOf" srcId="{806E7591-A62F-44C9-8C1A-54CC4D2A918E}" destId="{FCE4239A-8A2B-409C-837C-2D9EC8F7AC95}" srcOrd="3" destOrd="0" presId="urn:microsoft.com/office/officeart/2005/8/layout/process1"/>
    <dgm:cxn modelId="{0A5046C4-EE78-42FE-9A9E-DF70285E9143}" type="presParOf" srcId="{FCE4239A-8A2B-409C-837C-2D9EC8F7AC95}" destId="{3360D191-AB06-4A31-907C-64B113CE738F}" srcOrd="0" destOrd="0" presId="urn:microsoft.com/office/officeart/2005/8/layout/process1"/>
    <dgm:cxn modelId="{F2C6B225-E48C-4A29-A487-C3836CB75287}" type="presParOf" srcId="{806E7591-A62F-44C9-8C1A-54CC4D2A918E}" destId="{7CE13688-BB9A-4440-A5A4-57C8C02C18D7}" srcOrd="4" destOrd="0" presId="urn:microsoft.com/office/officeart/2005/8/layout/process1"/>
    <dgm:cxn modelId="{AE8D8194-A337-4587-A163-1B69CCA7F824}" type="presParOf" srcId="{806E7591-A62F-44C9-8C1A-54CC4D2A918E}" destId="{2EBE4501-4877-49EF-9108-EE832AE4E220}" srcOrd="5" destOrd="0" presId="urn:microsoft.com/office/officeart/2005/8/layout/process1"/>
    <dgm:cxn modelId="{F8690C8D-FD56-44F7-BE48-51CE96546CB4}" type="presParOf" srcId="{2EBE4501-4877-49EF-9108-EE832AE4E220}" destId="{81C13E2F-AC09-4719-B334-A3ADA9A6D406}" srcOrd="0" destOrd="0" presId="urn:microsoft.com/office/officeart/2005/8/layout/process1"/>
    <dgm:cxn modelId="{FB07ABEF-CDAD-4B7D-A914-E2250D51ADA6}" type="presParOf" srcId="{806E7591-A62F-44C9-8C1A-54CC4D2A918E}" destId="{04DC7504-3B54-4CE0-87B9-E1B5097F90E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17975-94AE-4107-8EA9-9C45FABE9C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16B04B-29C1-4A1F-8EE9-4C4ACE9E0AD5}">
      <dgm:prSet/>
      <dgm:spPr/>
      <dgm:t>
        <a:bodyPr/>
        <a:lstStyle/>
        <a:p>
          <a:r>
            <a:rPr lang="es-ES" b="0" i="0" u="none" dirty="0"/>
            <a:t>Repaso Python (Saberes Previos)</a:t>
          </a:r>
          <a:endParaRPr lang="es-ES" dirty="0"/>
        </a:p>
      </dgm:t>
    </dgm:pt>
    <dgm:pt modelId="{32F6B938-B594-4590-9AF1-5A12CF4F4916}" type="parTrans" cxnId="{4B7C4709-C077-44AD-8DD4-33BC55F52698}">
      <dgm:prSet/>
      <dgm:spPr/>
      <dgm:t>
        <a:bodyPr/>
        <a:lstStyle/>
        <a:p>
          <a:endParaRPr lang="es-ES"/>
        </a:p>
      </dgm:t>
    </dgm:pt>
    <dgm:pt modelId="{E878B95F-6C8C-49D9-8300-E1E974C0843A}" type="sibTrans" cxnId="{4B7C4709-C077-44AD-8DD4-33BC55F52698}">
      <dgm:prSet/>
      <dgm:spPr/>
      <dgm:t>
        <a:bodyPr/>
        <a:lstStyle/>
        <a:p>
          <a:endParaRPr lang="es-ES"/>
        </a:p>
      </dgm:t>
    </dgm:pt>
    <dgm:pt modelId="{83A56430-A63E-4DD1-85B1-28C380A39BEB}">
      <dgm:prSet/>
      <dgm:spPr/>
      <dgm:t>
        <a:bodyPr/>
        <a:lstStyle/>
        <a:p>
          <a:r>
            <a:rPr lang="es-MX" b="0" i="0" u="none" dirty="0"/>
            <a:t>Definición y creación de clases, atributos, métodos y objetos + Ejercicios</a:t>
          </a:r>
          <a:endParaRPr lang="es-MX" dirty="0"/>
        </a:p>
      </dgm:t>
    </dgm:pt>
    <dgm:pt modelId="{1B2D4EFF-CF0B-4A4A-926E-1F31B89AEA3F}" type="parTrans" cxnId="{D8A1606E-B501-45FC-9A10-2B5ED80C5DFF}">
      <dgm:prSet/>
      <dgm:spPr/>
      <dgm:t>
        <a:bodyPr/>
        <a:lstStyle/>
        <a:p>
          <a:endParaRPr lang="es-ES"/>
        </a:p>
      </dgm:t>
    </dgm:pt>
    <dgm:pt modelId="{1B620D34-E4A6-43ED-8D90-CE28962B9C30}" type="sibTrans" cxnId="{D8A1606E-B501-45FC-9A10-2B5ED80C5DFF}">
      <dgm:prSet/>
      <dgm:spPr/>
      <dgm:t>
        <a:bodyPr/>
        <a:lstStyle/>
        <a:p>
          <a:endParaRPr lang="es-ES"/>
        </a:p>
      </dgm:t>
    </dgm:pt>
    <dgm:pt modelId="{46B0063F-E710-46B9-BB79-B1BDD25D6664}">
      <dgm:prSet/>
      <dgm:spPr/>
      <dgm:t>
        <a:bodyPr/>
        <a:lstStyle/>
        <a:p>
          <a:r>
            <a:rPr lang="es-MX" b="0" i="0" u="none"/>
            <a:t>Métodos (constructores, instancia, clase, estáticos y mágicos)</a:t>
          </a:r>
          <a:endParaRPr lang="es-MX"/>
        </a:p>
      </dgm:t>
    </dgm:pt>
    <dgm:pt modelId="{3E902E64-09BE-4F16-9B6D-A49141298B80}" type="parTrans" cxnId="{97108742-2066-46C2-BA96-9ED4D87ADA35}">
      <dgm:prSet/>
      <dgm:spPr/>
      <dgm:t>
        <a:bodyPr/>
        <a:lstStyle/>
        <a:p>
          <a:endParaRPr lang="es-ES"/>
        </a:p>
      </dgm:t>
    </dgm:pt>
    <dgm:pt modelId="{624B4DCD-6DF2-439C-8CFC-671CC71A0B8A}" type="sibTrans" cxnId="{97108742-2066-46C2-BA96-9ED4D87ADA35}">
      <dgm:prSet/>
      <dgm:spPr/>
      <dgm:t>
        <a:bodyPr/>
        <a:lstStyle/>
        <a:p>
          <a:endParaRPr lang="es-ES"/>
        </a:p>
      </dgm:t>
    </dgm:pt>
    <dgm:pt modelId="{D5DF22BE-ADE7-4E5A-905A-9199BB85DC06}">
      <dgm:prSet/>
      <dgm:spPr/>
      <dgm:t>
        <a:bodyPr/>
        <a:lstStyle/>
        <a:p>
          <a:r>
            <a:rPr lang="es-MX" b="0" i="0" u="none" dirty="0"/>
            <a:t>Uso y creación de decoradores,  Interfaces y clases abstractas</a:t>
          </a:r>
          <a:endParaRPr lang="es-MX" dirty="0"/>
        </a:p>
      </dgm:t>
    </dgm:pt>
    <dgm:pt modelId="{7F9F2526-0174-4A25-8815-DF8E7E75E679}" type="parTrans" cxnId="{A664382A-FA0B-457F-815E-C7D31DEBFFE4}">
      <dgm:prSet/>
      <dgm:spPr/>
      <dgm:t>
        <a:bodyPr/>
        <a:lstStyle/>
        <a:p>
          <a:endParaRPr lang="es-ES"/>
        </a:p>
      </dgm:t>
    </dgm:pt>
    <dgm:pt modelId="{D70D7BD1-BC70-4A4D-B476-D138F4F80C4A}" type="sibTrans" cxnId="{A664382A-FA0B-457F-815E-C7D31DEBFFE4}">
      <dgm:prSet/>
      <dgm:spPr/>
      <dgm:t>
        <a:bodyPr/>
        <a:lstStyle/>
        <a:p>
          <a:endParaRPr lang="es-ES"/>
        </a:p>
      </dgm:t>
    </dgm:pt>
    <dgm:pt modelId="{5BD73D24-099E-4A25-9AE8-05DE3ABC2F09}">
      <dgm:prSet/>
      <dgm:spPr/>
      <dgm:t>
        <a:bodyPr/>
        <a:lstStyle/>
        <a:p>
          <a:r>
            <a:rPr lang="es-MX" b="0" i="0" u="none" dirty="0"/>
            <a:t>Herencia (Clases y métodos abstractos)</a:t>
          </a:r>
          <a:endParaRPr lang="es-MX" dirty="0"/>
        </a:p>
      </dgm:t>
    </dgm:pt>
    <dgm:pt modelId="{E2454C52-EE08-4EDD-A614-D894125D76B5}" type="parTrans" cxnId="{7C5AC4A2-B39B-4640-B360-8BBEE6890A39}">
      <dgm:prSet/>
      <dgm:spPr/>
      <dgm:t>
        <a:bodyPr/>
        <a:lstStyle/>
        <a:p>
          <a:endParaRPr lang="es-ES"/>
        </a:p>
      </dgm:t>
    </dgm:pt>
    <dgm:pt modelId="{97A0FCA9-E81E-4B87-8CF1-3EF7813320C6}" type="sibTrans" cxnId="{7C5AC4A2-B39B-4640-B360-8BBEE6890A39}">
      <dgm:prSet/>
      <dgm:spPr/>
      <dgm:t>
        <a:bodyPr/>
        <a:lstStyle/>
        <a:p>
          <a:endParaRPr lang="es-ES"/>
        </a:p>
      </dgm:t>
    </dgm:pt>
    <dgm:pt modelId="{333D786D-C0B7-4FE5-B4B0-523100CA5600}">
      <dgm:prSet/>
      <dgm:spPr/>
      <dgm:t>
        <a:bodyPr/>
        <a:lstStyle/>
        <a:p>
          <a:r>
            <a:rPr lang="es-ES" b="0" i="0" u="none" dirty="0"/>
            <a:t>Polimorfismo</a:t>
          </a:r>
          <a:endParaRPr lang="es-ES" dirty="0"/>
        </a:p>
      </dgm:t>
    </dgm:pt>
    <dgm:pt modelId="{F9714CEB-E196-45A1-B4E8-DED299DF165D}" type="parTrans" cxnId="{11BB0322-FFC9-4570-AA33-B80E494277D0}">
      <dgm:prSet/>
      <dgm:spPr/>
      <dgm:t>
        <a:bodyPr/>
        <a:lstStyle/>
        <a:p>
          <a:endParaRPr lang="es-ES"/>
        </a:p>
      </dgm:t>
    </dgm:pt>
    <dgm:pt modelId="{D49D8468-3FF4-4F49-AAA5-1D759F86BAF2}" type="sibTrans" cxnId="{11BB0322-FFC9-4570-AA33-B80E494277D0}">
      <dgm:prSet/>
      <dgm:spPr/>
      <dgm:t>
        <a:bodyPr/>
        <a:lstStyle/>
        <a:p>
          <a:endParaRPr lang="es-ES"/>
        </a:p>
      </dgm:t>
    </dgm:pt>
    <dgm:pt modelId="{F03311E3-4249-4AA5-B1D4-5E16A910D10E}">
      <dgm:prSet/>
      <dgm:spPr/>
      <dgm:t>
        <a:bodyPr/>
        <a:lstStyle/>
        <a:p>
          <a:r>
            <a:rPr lang="es-ES" b="0" i="0" u="none"/>
            <a:t>Encapsulamiento</a:t>
          </a:r>
          <a:endParaRPr lang="es-ES"/>
        </a:p>
      </dgm:t>
    </dgm:pt>
    <dgm:pt modelId="{840179AA-56F3-4472-A195-756347BA4F5A}" type="parTrans" cxnId="{3C5AF76A-3DC8-4FA6-96D2-5D8F2FF1A689}">
      <dgm:prSet/>
      <dgm:spPr/>
      <dgm:t>
        <a:bodyPr/>
        <a:lstStyle/>
        <a:p>
          <a:endParaRPr lang="es-ES"/>
        </a:p>
      </dgm:t>
    </dgm:pt>
    <dgm:pt modelId="{2F393D05-817E-44CB-9E19-C7778A9C2C50}" type="sibTrans" cxnId="{3C5AF76A-3DC8-4FA6-96D2-5D8F2FF1A689}">
      <dgm:prSet/>
      <dgm:spPr/>
      <dgm:t>
        <a:bodyPr/>
        <a:lstStyle/>
        <a:p>
          <a:endParaRPr lang="es-ES"/>
        </a:p>
      </dgm:t>
    </dgm:pt>
    <dgm:pt modelId="{9BB8993C-6A77-493E-83F0-4B8BC624728A}">
      <dgm:prSet/>
      <dgm:spPr/>
      <dgm:t>
        <a:bodyPr/>
        <a:lstStyle/>
        <a:p>
          <a:r>
            <a:rPr lang="es-ES" b="0" i="0" u="none" dirty="0"/>
            <a:t>Manejo de excepciones</a:t>
          </a:r>
          <a:endParaRPr lang="es-ES" dirty="0"/>
        </a:p>
      </dgm:t>
    </dgm:pt>
    <dgm:pt modelId="{95DBFD1F-08A9-4E45-845B-FC38A73A49F0}" type="parTrans" cxnId="{EA92EC53-3208-4FB0-B80D-B131846051DA}">
      <dgm:prSet/>
      <dgm:spPr/>
      <dgm:t>
        <a:bodyPr/>
        <a:lstStyle/>
        <a:p>
          <a:endParaRPr lang="es-ES"/>
        </a:p>
      </dgm:t>
    </dgm:pt>
    <dgm:pt modelId="{4D747463-332E-48E1-9DC8-58B2D7DAA9C7}" type="sibTrans" cxnId="{EA92EC53-3208-4FB0-B80D-B131846051DA}">
      <dgm:prSet/>
      <dgm:spPr/>
      <dgm:t>
        <a:bodyPr/>
        <a:lstStyle/>
        <a:p>
          <a:endParaRPr lang="es-ES"/>
        </a:p>
      </dgm:t>
    </dgm:pt>
    <dgm:pt modelId="{6A26E972-02A3-42A2-8EE3-2BBB3476762A}">
      <dgm:prSet/>
      <dgm:spPr/>
      <dgm:t>
        <a:bodyPr/>
        <a:lstStyle/>
        <a:p>
          <a:r>
            <a:rPr lang="es-MX" b="0" i="0" u="none" dirty="0"/>
            <a:t>Conceptos y generalidades del desarrollo web</a:t>
          </a:r>
          <a:endParaRPr lang="es-ES" dirty="0"/>
        </a:p>
      </dgm:t>
    </dgm:pt>
    <dgm:pt modelId="{3575067F-FC1D-4087-B148-6CFAC788AC3D}" type="parTrans" cxnId="{9CCB57BF-D753-485B-B687-679A0A77C5E6}">
      <dgm:prSet/>
      <dgm:spPr/>
      <dgm:t>
        <a:bodyPr/>
        <a:lstStyle/>
        <a:p>
          <a:endParaRPr lang="es-ES"/>
        </a:p>
      </dgm:t>
    </dgm:pt>
    <dgm:pt modelId="{EF995413-5894-40B1-95B0-6E52E3996440}" type="sibTrans" cxnId="{9CCB57BF-D753-485B-B687-679A0A77C5E6}">
      <dgm:prSet/>
      <dgm:spPr/>
      <dgm:t>
        <a:bodyPr/>
        <a:lstStyle/>
        <a:p>
          <a:endParaRPr lang="es-ES"/>
        </a:p>
      </dgm:t>
    </dgm:pt>
    <dgm:pt modelId="{523CB7CA-8C8F-4A3B-A850-B7213B8D307F}">
      <dgm:prSet/>
      <dgm:spPr/>
      <dgm:t>
        <a:bodyPr/>
        <a:lstStyle/>
        <a:p>
          <a:r>
            <a:rPr lang="es-ES" b="0" i="0" u="none" dirty="0"/>
            <a:t>Arquitectura MVT (modelo-vista-plantilla)</a:t>
          </a:r>
          <a:endParaRPr lang="es-ES" dirty="0"/>
        </a:p>
      </dgm:t>
    </dgm:pt>
    <dgm:pt modelId="{9D2DAA8A-A0BB-43E7-827A-75207BCD99A9}" type="parTrans" cxnId="{1F65D9C0-A1CB-4B3F-84F4-5457172988C1}">
      <dgm:prSet/>
      <dgm:spPr/>
      <dgm:t>
        <a:bodyPr/>
        <a:lstStyle/>
        <a:p>
          <a:endParaRPr lang="es-ES"/>
        </a:p>
      </dgm:t>
    </dgm:pt>
    <dgm:pt modelId="{50317245-3895-4DDA-99DA-FA7FE846B453}" type="sibTrans" cxnId="{1F65D9C0-A1CB-4B3F-84F4-5457172988C1}">
      <dgm:prSet/>
      <dgm:spPr/>
      <dgm:t>
        <a:bodyPr/>
        <a:lstStyle/>
        <a:p>
          <a:endParaRPr lang="es-ES"/>
        </a:p>
      </dgm:t>
    </dgm:pt>
    <dgm:pt modelId="{FC39D672-BCED-4950-9D1F-B6A5F6044C9F}" type="pres">
      <dgm:prSet presAssocID="{D8417975-94AE-4107-8EA9-9C45FABE9C16}" presName="linear" presStyleCnt="0">
        <dgm:presLayoutVars>
          <dgm:animLvl val="lvl"/>
          <dgm:resizeHandles val="exact"/>
        </dgm:presLayoutVars>
      </dgm:prSet>
      <dgm:spPr/>
    </dgm:pt>
    <dgm:pt modelId="{4E74F3E0-0154-4E3A-93CB-E7A7FE06D0DB}" type="pres">
      <dgm:prSet presAssocID="{2F16B04B-29C1-4A1F-8EE9-4C4ACE9E0AD5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4EDC1A3E-1E7A-47AE-9DE2-76513B1D5DD5}" type="pres">
      <dgm:prSet presAssocID="{E878B95F-6C8C-49D9-8300-E1E974C0843A}" presName="spacer" presStyleCnt="0"/>
      <dgm:spPr/>
    </dgm:pt>
    <dgm:pt modelId="{96E5AF78-00F1-4289-AA57-B402588C12AD}" type="pres">
      <dgm:prSet presAssocID="{83A56430-A63E-4DD1-85B1-28C380A39BE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5281BFE-30C7-49B5-9D1B-0CB75FE7F16C}" type="pres">
      <dgm:prSet presAssocID="{1B620D34-E4A6-43ED-8D90-CE28962B9C30}" presName="spacer" presStyleCnt="0"/>
      <dgm:spPr/>
    </dgm:pt>
    <dgm:pt modelId="{1663E96A-BD0C-4C3D-BFF1-95AE8B6811FC}" type="pres">
      <dgm:prSet presAssocID="{46B0063F-E710-46B9-BB79-B1BDD25D666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45AF93E6-BD80-4F26-B98D-57304052AEA6}" type="pres">
      <dgm:prSet presAssocID="{624B4DCD-6DF2-439C-8CFC-671CC71A0B8A}" presName="spacer" presStyleCnt="0"/>
      <dgm:spPr/>
    </dgm:pt>
    <dgm:pt modelId="{489EF67B-1857-4D79-98EA-93FA31BBB1AF}" type="pres">
      <dgm:prSet presAssocID="{D5DF22BE-ADE7-4E5A-905A-9199BB85DC06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9CEC6A8-933A-4CCE-A1F5-85FFF0D49CC6}" type="pres">
      <dgm:prSet presAssocID="{D70D7BD1-BC70-4A4D-B476-D138F4F80C4A}" presName="spacer" presStyleCnt="0"/>
      <dgm:spPr/>
    </dgm:pt>
    <dgm:pt modelId="{49B8E3D6-ED8A-4C9A-AC8A-9580E0F65CDA}" type="pres">
      <dgm:prSet presAssocID="{5BD73D24-099E-4A25-9AE8-05DE3ABC2F09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721516DC-021A-43F5-BC3B-2C350BB622BE}" type="pres">
      <dgm:prSet presAssocID="{97A0FCA9-E81E-4B87-8CF1-3EF7813320C6}" presName="spacer" presStyleCnt="0"/>
      <dgm:spPr/>
    </dgm:pt>
    <dgm:pt modelId="{CE65679A-7B93-4467-AA6E-D50AEC49DB0F}" type="pres">
      <dgm:prSet presAssocID="{333D786D-C0B7-4FE5-B4B0-523100CA5600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3864F99-9E5C-424E-9786-E2C1A554D288}" type="pres">
      <dgm:prSet presAssocID="{D49D8468-3FF4-4F49-AAA5-1D759F86BAF2}" presName="spacer" presStyleCnt="0"/>
      <dgm:spPr/>
    </dgm:pt>
    <dgm:pt modelId="{2CE7A317-F85C-459E-BDAC-7C1D4E761661}" type="pres">
      <dgm:prSet presAssocID="{F03311E3-4249-4AA5-B1D4-5E16A910D10E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89D690A2-B004-4CB4-AF09-3FB5BAB6BFB6}" type="pres">
      <dgm:prSet presAssocID="{2F393D05-817E-44CB-9E19-C7778A9C2C50}" presName="spacer" presStyleCnt="0"/>
      <dgm:spPr/>
    </dgm:pt>
    <dgm:pt modelId="{6DDD5FE7-74CF-400F-90A3-0453DCACA094}" type="pres">
      <dgm:prSet presAssocID="{9BB8993C-6A77-493E-83F0-4B8BC624728A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D22290CC-94BB-4F4A-9982-AE3D2525BDE0}" type="pres">
      <dgm:prSet presAssocID="{4D747463-332E-48E1-9DC8-58B2D7DAA9C7}" presName="spacer" presStyleCnt="0"/>
      <dgm:spPr/>
    </dgm:pt>
    <dgm:pt modelId="{E76232C7-A2FE-482C-9820-04DE7A8E4371}" type="pres">
      <dgm:prSet presAssocID="{6A26E972-02A3-42A2-8EE3-2BBB3476762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A00FCEB7-0161-4AA7-87EF-6AE0D67A477B}" type="pres">
      <dgm:prSet presAssocID="{EF995413-5894-40B1-95B0-6E52E3996440}" presName="spacer" presStyleCnt="0"/>
      <dgm:spPr/>
    </dgm:pt>
    <dgm:pt modelId="{E7BCDCB7-D26E-48C7-8F56-1438B07DC3DB}" type="pres">
      <dgm:prSet presAssocID="{523CB7CA-8C8F-4A3B-A850-B7213B8D307F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14C83003-A7DB-4A6D-901D-71219F8C85AF}" type="presOf" srcId="{F03311E3-4249-4AA5-B1D4-5E16A910D10E}" destId="{2CE7A317-F85C-459E-BDAC-7C1D4E761661}" srcOrd="0" destOrd="0" presId="urn:microsoft.com/office/officeart/2005/8/layout/vList2"/>
    <dgm:cxn modelId="{4B7C4709-C077-44AD-8DD4-33BC55F52698}" srcId="{D8417975-94AE-4107-8EA9-9C45FABE9C16}" destId="{2F16B04B-29C1-4A1F-8EE9-4C4ACE9E0AD5}" srcOrd="0" destOrd="0" parTransId="{32F6B938-B594-4590-9AF1-5A12CF4F4916}" sibTransId="{E878B95F-6C8C-49D9-8300-E1E974C0843A}"/>
    <dgm:cxn modelId="{61390113-5870-4766-944E-CE44D1962F9D}" type="presOf" srcId="{9BB8993C-6A77-493E-83F0-4B8BC624728A}" destId="{6DDD5FE7-74CF-400F-90A3-0453DCACA094}" srcOrd="0" destOrd="0" presId="urn:microsoft.com/office/officeart/2005/8/layout/vList2"/>
    <dgm:cxn modelId="{9462E018-0D04-4180-858A-159BFB51FB77}" type="presOf" srcId="{333D786D-C0B7-4FE5-B4B0-523100CA5600}" destId="{CE65679A-7B93-4467-AA6E-D50AEC49DB0F}" srcOrd="0" destOrd="0" presId="urn:microsoft.com/office/officeart/2005/8/layout/vList2"/>
    <dgm:cxn modelId="{B602901E-75B2-445B-BA16-05138B8334A2}" type="presOf" srcId="{D5DF22BE-ADE7-4E5A-905A-9199BB85DC06}" destId="{489EF67B-1857-4D79-98EA-93FA31BBB1AF}" srcOrd="0" destOrd="0" presId="urn:microsoft.com/office/officeart/2005/8/layout/vList2"/>
    <dgm:cxn modelId="{11BB0322-FFC9-4570-AA33-B80E494277D0}" srcId="{D8417975-94AE-4107-8EA9-9C45FABE9C16}" destId="{333D786D-C0B7-4FE5-B4B0-523100CA5600}" srcOrd="5" destOrd="0" parTransId="{F9714CEB-E196-45A1-B4E8-DED299DF165D}" sibTransId="{D49D8468-3FF4-4F49-AAA5-1D759F86BAF2}"/>
    <dgm:cxn modelId="{A664382A-FA0B-457F-815E-C7D31DEBFFE4}" srcId="{D8417975-94AE-4107-8EA9-9C45FABE9C16}" destId="{D5DF22BE-ADE7-4E5A-905A-9199BB85DC06}" srcOrd="3" destOrd="0" parTransId="{7F9F2526-0174-4A25-8815-DF8E7E75E679}" sibTransId="{D70D7BD1-BC70-4A4D-B476-D138F4F80C4A}"/>
    <dgm:cxn modelId="{69C4943D-1BA1-4ABB-92C0-73C910D3ADBE}" type="presOf" srcId="{D8417975-94AE-4107-8EA9-9C45FABE9C16}" destId="{FC39D672-BCED-4950-9D1F-B6A5F6044C9F}" srcOrd="0" destOrd="0" presId="urn:microsoft.com/office/officeart/2005/8/layout/vList2"/>
    <dgm:cxn modelId="{97108742-2066-46C2-BA96-9ED4D87ADA35}" srcId="{D8417975-94AE-4107-8EA9-9C45FABE9C16}" destId="{46B0063F-E710-46B9-BB79-B1BDD25D6664}" srcOrd="2" destOrd="0" parTransId="{3E902E64-09BE-4F16-9B6D-A49141298B80}" sibTransId="{624B4DCD-6DF2-439C-8CFC-671CC71A0B8A}"/>
    <dgm:cxn modelId="{72B2EE68-4B04-43AC-908E-214E797660B7}" type="presOf" srcId="{83A56430-A63E-4DD1-85B1-28C380A39BEB}" destId="{96E5AF78-00F1-4289-AA57-B402588C12AD}" srcOrd="0" destOrd="0" presId="urn:microsoft.com/office/officeart/2005/8/layout/vList2"/>
    <dgm:cxn modelId="{3C5AF76A-3DC8-4FA6-96D2-5D8F2FF1A689}" srcId="{D8417975-94AE-4107-8EA9-9C45FABE9C16}" destId="{F03311E3-4249-4AA5-B1D4-5E16A910D10E}" srcOrd="6" destOrd="0" parTransId="{840179AA-56F3-4472-A195-756347BA4F5A}" sibTransId="{2F393D05-817E-44CB-9E19-C7778A9C2C50}"/>
    <dgm:cxn modelId="{002BAC6C-83BF-481B-B4F1-210A846D50F9}" type="presOf" srcId="{46B0063F-E710-46B9-BB79-B1BDD25D6664}" destId="{1663E96A-BD0C-4C3D-BFF1-95AE8B6811FC}" srcOrd="0" destOrd="0" presId="urn:microsoft.com/office/officeart/2005/8/layout/vList2"/>
    <dgm:cxn modelId="{D8A1606E-B501-45FC-9A10-2B5ED80C5DFF}" srcId="{D8417975-94AE-4107-8EA9-9C45FABE9C16}" destId="{83A56430-A63E-4DD1-85B1-28C380A39BEB}" srcOrd="1" destOrd="0" parTransId="{1B2D4EFF-CF0B-4A4A-926E-1F31B89AEA3F}" sibTransId="{1B620D34-E4A6-43ED-8D90-CE28962B9C30}"/>
    <dgm:cxn modelId="{EA92EC53-3208-4FB0-B80D-B131846051DA}" srcId="{D8417975-94AE-4107-8EA9-9C45FABE9C16}" destId="{9BB8993C-6A77-493E-83F0-4B8BC624728A}" srcOrd="7" destOrd="0" parTransId="{95DBFD1F-08A9-4E45-845B-FC38A73A49F0}" sibTransId="{4D747463-332E-48E1-9DC8-58B2D7DAA9C7}"/>
    <dgm:cxn modelId="{040E8254-19B0-41E8-91FF-65086015E4B2}" type="presOf" srcId="{2F16B04B-29C1-4A1F-8EE9-4C4ACE9E0AD5}" destId="{4E74F3E0-0154-4E3A-93CB-E7A7FE06D0DB}" srcOrd="0" destOrd="0" presId="urn:microsoft.com/office/officeart/2005/8/layout/vList2"/>
    <dgm:cxn modelId="{22C3E890-B174-4C26-BB0D-ADAA3F2C6EAB}" type="presOf" srcId="{5BD73D24-099E-4A25-9AE8-05DE3ABC2F09}" destId="{49B8E3D6-ED8A-4C9A-AC8A-9580E0F65CDA}" srcOrd="0" destOrd="0" presId="urn:microsoft.com/office/officeart/2005/8/layout/vList2"/>
    <dgm:cxn modelId="{7C5AC4A2-B39B-4640-B360-8BBEE6890A39}" srcId="{D8417975-94AE-4107-8EA9-9C45FABE9C16}" destId="{5BD73D24-099E-4A25-9AE8-05DE3ABC2F09}" srcOrd="4" destOrd="0" parTransId="{E2454C52-EE08-4EDD-A614-D894125D76B5}" sibTransId="{97A0FCA9-E81E-4B87-8CF1-3EF7813320C6}"/>
    <dgm:cxn modelId="{507CB1B4-9F05-4684-AC1B-AFC0B94F1711}" type="presOf" srcId="{6A26E972-02A3-42A2-8EE3-2BBB3476762A}" destId="{E76232C7-A2FE-482C-9820-04DE7A8E4371}" srcOrd="0" destOrd="0" presId="urn:microsoft.com/office/officeart/2005/8/layout/vList2"/>
    <dgm:cxn modelId="{C8CA32B6-E4C7-46BD-8F4A-CF4D1BCD4E30}" type="presOf" srcId="{523CB7CA-8C8F-4A3B-A850-B7213B8D307F}" destId="{E7BCDCB7-D26E-48C7-8F56-1438B07DC3DB}" srcOrd="0" destOrd="0" presId="urn:microsoft.com/office/officeart/2005/8/layout/vList2"/>
    <dgm:cxn modelId="{9CCB57BF-D753-485B-B687-679A0A77C5E6}" srcId="{D8417975-94AE-4107-8EA9-9C45FABE9C16}" destId="{6A26E972-02A3-42A2-8EE3-2BBB3476762A}" srcOrd="8" destOrd="0" parTransId="{3575067F-FC1D-4087-B148-6CFAC788AC3D}" sibTransId="{EF995413-5894-40B1-95B0-6E52E3996440}"/>
    <dgm:cxn modelId="{1F65D9C0-A1CB-4B3F-84F4-5457172988C1}" srcId="{D8417975-94AE-4107-8EA9-9C45FABE9C16}" destId="{523CB7CA-8C8F-4A3B-A850-B7213B8D307F}" srcOrd="9" destOrd="0" parTransId="{9D2DAA8A-A0BB-43E7-827A-75207BCD99A9}" sibTransId="{50317245-3895-4DDA-99DA-FA7FE846B453}"/>
    <dgm:cxn modelId="{667FF997-1D54-4BD1-9F1D-1C407FFFB8F5}" type="presParOf" srcId="{FC39D672-BCED-4950-9D1F-B6A5F6044C9F}" destId="{4E74F3E0-0154-4E3A-93CB-E7A7FE06D0DB}" srcOrd="0" destOrd="0" presId="urn:microsoft.com/office/officeart/2005/8/layout/vList2"/>
    <dgm:cxn modelId="{90A13BFB-D770-4E13-B401-3B2B3C9EEDF0}" type="presParOf" srcId="{FC39D672-BCED-4950-9D1F-B6A5F6044C9F}" destId="{4EDC1A3E-1E7A-47AE-9DE2-76513B1D5DD5}" srcOrd="1" destOrd="0" presId="urn:microsoft.com/office/officeart/2005/8/layout/vList2"/>
    <dgm:cxn modelId="{A10769C9-D9CC-4181-978A-1A0E60C98308}" type="presParOf" srcId="{FC39D672-BCED-4950-9D1F-B6A5F6044C9F}" destId="{96E5AF78-00F1-4289-AA57-B402588C12AD}" srcOrd="2" destOrd="0" presId="urn:microsoft.com/office/officeart/2005/8/layout/vList2"/>
    <dgm:cxn modelId="{B21E11F2-F789-4FDD-A624-039863D46D14}" type="presParOf" srcId="{FC39D672-BCED-4950-9D1F-B6A5F6044C9F}" destId="{45281BFE-30C7-49B5-9D1B-0CB75FE7F16C}" srcOrd="3" destOrd="0" presId="urn:microsoft.com/office/officeart/2005/8/layout/vList2"/>
    <dgm:cxn modelId="{F67E569A-4855-4C3A-9A69-2BD218CC114B}" type="presParOf" srcId="{FC39D672-BCED-4950-9D1F-B6A5F6044C9F}" destId="{1663E96A-BD0C-4C3D-BFF1-95AE8B6811FC}" srcOrd="4" destOrd="0" presId="urn:microsoft.com/office/officeart/2005/8/layout/vList2"/>
    <dgm:cxn modelId="{78D555B6-FF76-44DF-98B0-DFD2BBDA6E01}" type="presParOf" srcId="{FC39D672-BCED-4950-9D1F-B6A5F6044C9F}" destId="{45AF93E6-BD80-4F26-B98D-57304052AEA6}" srcOrd="5" destOrd="0" presId="urn:microsoft.com/office/officeart/2005/8/layout/vList2"/>
    <dgm:cxn modelId="{0E0A587C-440B-42F1-87E4-1D2DAAFF5F99}" type="presParOf" srcId="{FC39D672-BCED-4950-9D1F-B6A5F6044C9F}" destId="{489EF67B-1857-4D79-98EA-93FA31BBB1AF}" srcOrd="6" destOrd="0" presId="urn:microsoft.com/office/officeart/2005/8/layout/vList2"/>
    <dgm:cxn modelId="{269C2EC0-EF16-4516-9C98-6DDFE0B1684B}" type="presParOf" srcId="{FC39D672-BCED-4950-9D1F-B6A5F6044C9F}" destId="{D9CEC6A8-933A-4CCE-A1F5-85FFF0D49CC6}" srcOrd="7" destOrd="0" presId="urn:microsoft.com/office/officeart/2005/8/layout/vList2"/>
    <dgm:cxn modelId="{4D3F3BEF-7E39-4E33-AAA1-338F33EDA64A}" type="presParOf" srcId="{FC39D672-BCED-4950-9D1F-B6A5F6044C9F}" destId="{49B8E3D6-ED8A-4C9A-AC8A-9580E0F65CDA}" srcOrd="8" destOrd="0" presId="urn:microsoft.com/office/officeart/2005/8/layout/vList2"/>
    <dgm:cxn modelId="{E4F8F696-5FCD-4FEC-B3DE-8152842912E0}" type="presParOf" srcId="{FC39D672-BCED-4950-9D1F-B6A5F6044C9F}" destId="{721516DC-021A-43F5-BC3B-2C350BB622BE}" srcOrd="9" destOrd="0" presId="urn:microsoft.com/office/officeart/2005/8/layout/vList2"/>
    <dgm:cxn modelId="{9F102C9B-4E10-4810-840F-E782025CBDFC}" type="presParOf" srcId="{FC39D672-BCED-4950-9D1F-B6A5F6044C9F}" destId="{CE65679A-7B93-4467-AA6E-D50AEC49DB0F}" srcOrd="10" destOrd="0" presId="urn:microsoft.com/office/officeart/2005/8/layout/vList2"/>
    <dgm:cxn modelId="{D8804812-6DCC-436F-AE58-0E222AA23F31}" type="presParOf" srcId="{FC39D672-BCED-4950-9D1F-B6A5F6044C9F}" destId="{E3864F99-9E5C-424E-9786-E2C1A554D288}" srcOrd="11" destOrd="0" presId="urn:microsoft.com/office/officeart/2005/8/layout/vList2"/>
    <dgm:cxn modelId="{6F57F27E-2090-495B-9847-B43AA78D33D4}" type="presParOf" srcId="{FC39D672-BCED-4950-9D1F-B6A5F6044C9F}" destId="{2CE7A317-F85C-459E-BDAC-7C1D4E761661}" srcOrd="12" destOrd="0" presId="urn:microsoft.com/office/officeart/2005/8/layout/vList2"/>
    <dgm:cxn modelId="{EB597DFA-0DCD-4B51-B547-5622782A4987}" type="presParOf" srcId="{FC39D672-BCED-4950-9D1F-B6A5F6044C9F}" destId="{89D690A2-B004-4CB4-AF09-3FB5BAB6BFB6}" srcOrd="13" destOrd="0" presId="urn:microsoft.com/office/officeart/2005/8/layout/vList2"/>
    <dgm:cxn modelId="{AC07E208-918A-469F-91E2-8A62A6E55A17}" type="presParOf" srcId="{FC39D672-BCED-4950-9D1F-B6A5F6044C9F}" destId="{6DDD5FE7-74CF-400F-90A3-0453DCACA094}" srcOrd="14" destOrd="0" presId="urn:microsoft.com/office/officeart/2005/8/layout/vList2"/>
    <dgm:cxn modelId="{3661C2D6-F34F-4377-AFF4-F5899DD8E508}" type="presParOf" srcId="{FC39D672-BCED-4950-9D1F-B6A5F6044C9F}" destId="{D22290CC-94BB-4F4A-9982-AE3D2525BDE0}" srcOrd="15" destOrd="0" presId="urn:microsoft.com/office/officeart/2005/8/layout/vList2"/>
    <dgm:cxn modelId="{B08518C2-9FB6-4F5D-8E8A-8D684C9C3D8B}" type="presParOf" srcId="{FC39D672-BCED-4950-9D1F-B6A5F6044C9F}" destId="{E76232C7-A2FE-482C-9820-04DE7A8E4371}" srcOrd="16" destOrd="0" presId="urn:microsoft.com/office/officeart/2005/8/layout/vList2"/>
    <dgm:cxn modelId="{9EC64785-CD4C-4778-A77D-8DB28CDBC696}" type="presParOf" srcId="{FC39D672-BCED-4950-9D1F-B6A5F6044C9F}" destId="{A00FCEB7-0161-4AA7-87EF-6AE0D67A477B}" srcOrd="17" destOrd="0" presId="urn:microsoft.com/office/officeart/2005/8/layout/vList2"/>
    <dgm:cxn modelId="{2D181A10-BF12-4904-AB64-DCB55221F210}" type="presParOf" srcId="{FC39D672-BCED-4950-9D1F-B6A5F6044C9F}" destId="{E7BCDCB7-D26E-48C7-8F56-1438B07DC3DB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97FA13-76F4-4FE0-A132-B3FD5A3691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C5FB952-0579-48A5-97FC-0FA91E0AB9DF}">
      <dgm:prSet/>
      <dgm:spPr/>
      <dgm:t>
        <a:bodyPr/>
        <a:lstStyle/>
        <a:p>
          <a:r>
            <a:rPr lang="es-ES" b="0" i="0" u="none" dirty="0"/>
            <a:t>Vistas y </a:t>
          </a:r>
          <a:r>
            <a:rPr lang="es-ES" b="0" i="0" u="none" dirty="0" err="1"/>
            <a:t>Urls</a:t>
          </a:r>
          <a:endParaRPr lang="es-ES" dirty="0"/>
        </a:p>
      </dgm:t>
    </dgm:pt>
    <dgm:pt modelId="{F204668A-F1C4-4A8F-8AC0-1EA0A767C945}" type="parTrans" cxnId="{EE6AF7EE-3DB8-4F68-BE27-40FE1EC18D41}">
      <dgm:prSet/>
      <dgm:spPr/>
      <dgm:t>
        <a:bodyPr/>
        <a:lstStyle/>
        <a:p>
          <a:endParaRPr lang="es-ES"/>
        </a:p>
      </dgm:t>
    </dgm:pt>
    <dgm:pt modelId="{7CF1A08B-0431-42C0-A48D-5FB673E24F64}" type="sibTrans" cxnId="{EE6AF7EE-3DB8-4F68-BE27-40FE1EC18D41}">
      <dgm:prSet/>
      <dgm:spPr/>
      <dgm:t>
        <a:bodyPr/>
        <a:lstStyle/>
        <a:p>
          <a:endParaRPr lang="es-ES"/>
        </a:p>
      </dgm:t>
    </dgm:pt>
    <dgm:pt modelId="{CC2D2F2E-90CD-4D48-9FD6-69FC99821D3C}">
      <dgm:prSet/>
      <dgm:spPr/>
      <dgm:t>
        <a:bodyPr/>
        <a:lstStyle/>
        <a:p>
          <a:r>
            <a:rPr lang="es-MX" b="0" i="0" u="none"/>
            <a:t>CRUD para listar, crear, actualizar y eliminar registros</a:t>
          </a:r>
          <a:endParaRPr lang="es-ES"/>
        </a:p>
      </dgm:t>
    </dgm:pt>
    <dgm:pt modelId="{3C686E33-1161-4C69-A362-893FE5A15D4C}" type="parTrans" cxnId="{1680B18A-9DCC-4C13-A913-4449124F3C82}">
      <dgm:prSet/>
      <dgm:spPr/>
      <dgm:t>
        <a:bodyPr/>
        <a:lstStyle/>
        <a:p>
          <a:endParaRPr lang="es-ES"/>
        </a:p>
      </dgm:t>
    </dgm:pt>
    <dgm:pt modelId="{3BCAEB3D-7E86-4F2E-ABD6-007202B503F3}" type="sibTrans" cxnId="{1680B18A-9DCC-4C13-A913-4449124F3C82}">
      <dgm:prSet/>
      <dgm:spPr/>
      <dgm:t>
        <a:bodyPr/>
        <a:lstStyle/>
        <a:p>
          <a:endParaRPr lang="es-ES"/>
        </a:p>
      </dgm:t>
    </dgm:pt>
    <dgm:pt modelId="{099AC85E-11CD-4D7B-BE41-AF802E3F7F57}">
      <dgm:prSet/>
      <dgm:spPr/>
      <dgm:t>
        <a:bodyPr/>
        <a:lstStyle/>
        <a:p>
          <a:r>
            <a:rPr lang="es-ES" b="0" i="0" u="none"/>
            <a:t>Rest API - Conceptos e instalación</a:t>
          </a:r>
          <a:endParaRPr lang="es-ES"/>
        </a:p>
      </dgm:t>
    </dgm:pt>
    <dgm:pt modelId="{F50F3056-15FE-43AD-81E1-14B4ECA389FD}" type="parTrans" cxnId="{690515C5-7336-4544-919F-9F75E8671347}">
      <dgm:prSet/>
      <dgm:spPr/>
      <dgm:t>
        <a:bodyPr/>
        <a:lstStyle/>
        <a:p>
          <a:endParaRPr lang="es-ES"/>
        </a:p>
      </dgm:t>
    </dgm:pt>
    <dgm:pt modelId="{168BEA1F-81BB-4606-9C33-F654DD5D546E}" type="sibTrans" cxnId="{690515C5-7336-4544-919F-9F75E8671347}">
      <dgm:prSet/>
      <dgm:spPr/>
      <dgm:t>
        <a:bodyPr/>
        <a:lstStyle/>
        <a:p>
          <a:endParaRPr lang="es-ES"/>
        </a:p>
      </dgm:t>
    </dgm:pt>
    <dgm:pt modelId="{87C87ED9-39B9-42F3-8E2B-B47BD6B8C918}">
      <dgm:prSet/>
      <dgm:spPr/>
      <dgm:t>
        <a:bodyPr/>
        <a:lstStyle/>
        <a:p>
          <a:r>
            <a:rPr lang="es-ES" b="0" i="0" u="none"/>
            <a:t>Construcción de REST-API</a:t>
          </a:r>
          <a:endParaRPr lang="es-ES"/>
        </a:p>
      </dgm:t>
    </dgm:pt>
    <dgm:pt modelId="{24B2E4F2-399C-4E01-9E64-9F85B8274F73}" type="parTrans" cxnId="{D928618C-99B7-4BC9-9C91-BBB7C5BD9BC9}">
      <dgm:prSet/>
      <dgm:spPr/>
      <dgm:t>
        <a:bodyPr/>
        <a:lstStyle/>
        <a:p>
          <a:endParaRPr lang="es-ES"/>
        </a:p>
      </dgm:t>
    </dgm:pt>
    <dgm:pt modelId="{97D226AF-F1ED-422A-94C4-2920EF55267B}" type="sibTrans" cxnId="{D928618C-99B7-4BC9-9C91-BBB7C5BD9BC9}">
      <dgm:prSet/>
      <dgm:spPr/>
      <dgm:t>
        <a:bodyPr/>
        <a:lstStyle/>
        <a:p>
          <a:endParaRPr lang="es-ES"/>
        </a:p>
      </dgm:t>
    </dgm:pt>
    <dgm:pt modelId="{467167CF-75F3-4D5C-8BB5-71ED4FCEF3FA}">
      <dgm:prSet/>
      <dgm:spPr/>
      <dgm:t>
        <a:bodyPr/>
        <a:lstStyle/>
        <a:p>
          <a:r>
            <a:rPr lang="es-ES" b="0" i="0" u="none"/>
            <a:t>Despliegue</a:t>
          </a:r>
          <a:endParaRPr lang="es-ES"/>
        </a:p>
      </dgm:t>
    </dgm:pt>
    <dgm:pt modelId="{2BB3A4D4-7D68-43C4-8BE5-6EFB65906597}" type="parTrans" cxnId="{E9BCB815-5131-4C9D-ACA3-57090613874A}">
      <dgm:prSet/>
      <dgm:spPr/>
      <dgm:t>
        <a:bodyPr/>
        <a:lstStyle/>
        <a:p>
          <a:endParaRPr lang="es-ES"/>
        </a:p>
      </dgm:t>
    </dgm:pt>
    <dgm:pt modelId="{7A865406-08B5-4952-95F8-FB6A78550153}" type="sibTrans" cxnId="{E9BCB815-5131-4C9D-ACA3-57090613874A}">
      <dgm:prSet/>
      <dgm:spPr/>
      <dgm:t>
        <a:bodyPr/>
        <a:lstStyle/>
        <a:p>
          <a:endParaRPr lang="es-ES"/>
        </a:p>
      </dgm:t>
    </dgm:pt>
    <dgm:pt modelId="{0ADBE51A-AEB1-4916-9AFB-71FBA59C5197}">
      <dgm:prSet/>
      <dgm:spPr/>
      <dgm:t>
        <a:bodyPr/>
        <a:lstStyle/>
        <a:p>
          <a:r>
            <a:rPr lang="es-ES" b="0" i="0" u="none" dirty="0"/>
            <a:t>Generalidades, conceptos, características y uso del Framework Django</a:t>
          </a:r>
          <a:endParaRPr lang="es-ES" dirty="0"/>
        </a:p>
      </dgm:t>
    </dgm:pt>
    <dgm:pt modelId="{D9BC6DCB-661D-42FB-88C5-5CD2845F4D44}" type="parTrans" cxnId="{2C8BBB2C-69E3-443D-B8C4-FC8389037837}">
      <dgm:prSet/>
      <dgm:spPr/>
      <dgm:t>
        <a:bodyPr/>
        <a:lstStyle/>
        <a:p>
          <a:endParaRPr lang="es-ES"/>
        </a:p>
      </dgm:t>
    </dgm:pt>
    <dgm:pt modelId="{96EA55C6-3098-4E22-A174-5C5FA1A053AB}" type="sibTrans" cxnId="{2C8BBB2C-69E3-443D-B8C4-FC8389037837}">
      <dgm:prSet/>
      <dgm:spPr/>
      <dgm:t>
        <a:bodyPr/>
        <a:lstStyle/>
        <a:p>
          <a:endParaRPr lang="es-ES"/>
        </a:p>
      </dgm:t>
    </dgm:pt>
    <dgm:pt modelId="{55D188EE-53FB-4B63-A85A-2839202AB207}">
      <dgm:prSet/>
      <dgm:spPr/>
      <dgm:t>
        <a:bodyPr/>
        <a:lstStyle/>
        <a:p>
          <a:r>
            <a:rPr lang="es-MX" b="0" i="0" u="none" dirty="0"/>
            <a:t>Estructura del proyecto en Django + uso de plantilla Bootstrap</a:t>
          </a:r>
          <a:endParaRPr lang="es-MX" dirty="0"/>
        </a:p>
      </dgm:t>
    </dgm:pt>
    <dgm:pt modelId="{B354F549-01B4-4429-8797-EE83932BF3D0}" type="parTrans" cxnId="{081388CD-6A65-4FE7-8700-1A66E2B25E6A}">
      <dgm:prSet/>
      <dgm:spPr/>
      <dgm:t>
        <a:bodyPr/>
        <a:lstStyle/>
        <a:p>
          <a:endParaRPr lang="es-ES"/>
        </a:p>
      </dgm:t>
    </dgm:pt>
    <dgm:pt modelId="{53968D23-5C8F-4388-8630-62A309F077FA}" type="sibTrans" cxnId="{081388CD-6A65-4FE7-8700-1A66E2B25E6A}">
      <dgm:prSet/>
      <dgm:spPr/>
      <dgm:t>
        <a:bodyPr/>
        <a:lstStyle/>
        <a:p>
          <a:endParaRPr lang="es-ES"/>
        </a:p>
      </dgm:t>
    </dgm:pt>
    <dgm:pt modelId="{9C383659-4ABC-4722-B1F7-7A259C7E1704}">
      <dgm:prSet/>
      <dgm:spPr/>
      <dgm:t>
        <a:bodyPr/>
        <a:lstStyle/>
        <a:p>
          <a:r>
            <a:rPr lang="es-MX" b="0" i="0" u="none" dirty="0"/>
            <a:t>Modelos y migraciones en Django + Relaciones, Shell y </a:t>
          </a:r>
          <a:r>
            <a:rPr lang="es-MX" b="0" i="0" u="none" dirty="0" err="1"/>
            <a:t>querysets</a:t>
          </a:r>
          <a:endParaRPr lang="es-MX" dirty="0"/>
        </a:p>
      </dgm:t>
    </dgm:pt>
    <dgm:pt modelId="{C0969757-982B-45E9-88F8-73F32E1A8BC9}" type="parTrans" cxnId="{D849443F-AD31-4D15-9327-667C5D6F5EE4}">
      <dgm:prSet/>
      <dgm:spPr/>
      <dgm:t>
        <a:bodyPr/>
        <a:lstStyle/>
        <a:p>
          <a:endParaRPr lang="es-ES"/>
        </a:p>
      </dgm:t>
    </dgm:pt>
    <dgm:pt modelId="{003BE8EE-65FB-451E-9115-6B71DE9BD767}" type="sibTrans" cxnId="{D849443F-AD31-4D15-9327-667C5D6F5EE4}">
      <dgm:prSet/>
      <dgm:spPr/>
      <dgm:t>
        <a:bodyPr/>
        <a:lstStyle/>
        <a:p>
          <a:endParaRPr lang="es-ES"/>
        </a:p>
      </dgm:t>
    </dgm:pt>
    <dgm:pt modelId="{E2DC230D-74B6-4D04-BC3B-0806B5416512}" type="pres">
      <dgm:prSet presAssocID="{8297FA13-76F4-4FE0-A132-B3FD5A369175}" presName="linear" presStyleCnt="0">
        <dgm:presLayoutVars>
          <dgm:animLvl val="lvl"/>
          <dgm:resizeHandles val="exact"/>
        </dgm:presLayoutVars>
      </dgm:prSet>
      <dgm:spPr/>
    </dgm:pt>
    <dgm:pt modelId="{BB9CD1B4-D827-4820-B594-4BD586C8DFF7}" type="pres">
      <dgm:prSet presAssocID="{0ADBE51A-AEB1-4916-9AFB-71FBA59C519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E0D3F7A7-7FF7-4753-BB1D-D59D517A3849}" type="pres">
      <dgm:prSet presAssocID="{96EA55C6-3098-4E22-A174-5C5FA1A053AB}" presName="spacer" presStyleCnt="0"/>
      <dgm:spPr/>
    </dgm:pt>
    <dgm:pt modelId="{9193D223-2872-4FCA-A435-A48C9A593428}" type="pres">
      <dgm:prSet presAssocID="{55D188EE-53FB-4B63-A85A-2839202AB20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49A4961A-C55C-46F8-9D98-E23B57D88EAA}" type="pres">
      <dgm:prSet presAssocID="{53968D23-5C8F-4388-8630-62A309F077FA}" presName="spacer" presStyleCnt="0"/>
      <dgm:spPr/>
    </dgm:pt>
    <dgm:pt modelId="{0C333218-BAAD-4BFE-98B7-70834DCCC6D2}" type="pres">
      <dgm:prSet presAssocID="{9C383659-4ABC-4722-B1F7-7A259C7E1704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26E629AB-0B13-45B9-A0D2-02622C64A55E}" type="pres">
      <dgm:prSet presAssocID="{003BE8EE-65FB-451E-9115-6B71DE9BD767}" presName="spacer" presStyleCnt="0"/>
      <dgm:spPr/>
    </dgm:pt>
    <dgm:pt modelId="{175AF4AD-CA71-4DDE-A8D7-58AC58A98B0F}" type="pres">
      <dgm:prSet presAssocID="{EC5FB952-0579-48A5-97FC-0FA91E0AB9D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45B50FA-DFA5-4BCD-A855-96D94D5825AD}" type="pres">
      <dgm:prSet presAssocID="{7CF1A08B-0431-42C0-A48D-5FB673E24F64}" presName="spacer" presStyleCnt="0"/>
      <dgm:spPr/>
    </dgm:pt>
    <dgm:pt modelId="{20EF9F5B-4608-4ED6-ADB7-4EB5037A6E22}" type="pres">
      <dgm:prSet presAssocID="{CC2D2F2E-90CD-4D48-9FD6-69FC99821D3C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1A96F95D-B378-47E7-B0D8-4033FE89DEC4}" type="pres">
      <dgm:prSet presAssocID="{3BCAEB3D-7E86-4F2E-ABD6-007202B503F3}" presName="spacer" presStyleCnt="0"/>
      <dgm:spPr/>
    </dgm:pt>
    <dgm:pt modelId="{B9713A34-E24A-41F9-A788-BF029B2166CA}" type="pres">
      <dgm:prSet presAssocID="{099AC85E-11CD-4D7B-BE41-AF802E3F7F57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DE03AD37-C195-4F82-AB7B-27B7BC8AE095}" type="pres">
      <dgm:prSet presAssocID="{168BEA1F-81BB-4606-9C33-F654DD5D546E}" presName="spacer" presStyleCnt="0"/>
      <dgm:spPr/>
    </dgm:pt>
    <dgm:pt modelId="{AFD73A80-A909-472A-BB47-80BDA50BB545}" type="pres">
      <dgm:prSet presAssocID="{87C87ED9-39B9-42F3-8E2B-B47BD6B8C918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1D5F147-5426-43E4-AC66-1D236B170737}" type="pres">
      <dgm:prSet presAssocID="{97D226AF-F1ED-422A-94C4-2920EF55267B}" presName="spacer" presStyleCnt="0"/>
      <dgm:spPr/>
    </dgm:pt>
    <dgm:pt modelId="{6A6E11F9-A490-42CB-8A13-4E4D3272BBC3}" type="pres">
      <dgm:prSet presAssocID="{467167CF-75F3-4D5C-8BB5-71ED4FCEF3FA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E9BCB815-5131-4C9D-ACA3-57090613874A}" srcId="{8297FA13-76F4-4FE0-A132-B3FD5A369175}" destId="{467167CF-75F3-4D5C-8BB5-71ED4FCEF3FA}" srcOrd="7" destOrd="0" parTransId="{2BB3A4D4-7D68-43C4-8BE5-6EFB65906597}" sibTransId="{7A865406-08B5-4952-95F8-FB6A78550153}"/>
    <dgm:cxn modelId="{3A49A41D-34A8-4B30-9230-6A61FE4E9E59}" type="presOf" srcId="{9C383659-4ABC-4722-B1F7-7A259C7E1704}" destId="{0C333218-BAAD-4BFE-98B7-70834DCCC6D2}" srcOrd="0" destOrd="0" presId="urn:microsoft.com/office/officeart/2005/8/layout/vList2"/>
    <dgm:cxn modelId="{2C8BBB2C-69E3-443D-B8C4-FC8389037837}" srcId="{8297FA13-76F4-4FE0-A132-B3FD5A369175}" destId="{0ADBE51A-AEB1-4916-9AFB-71FBA59C5197}" srcOrd="0" destOrd="0" parTransId="{D9BC6DCB-661D-42FB-88C5-5CD2845F4D44}" sibTransId="{96EA55C6-3098-4E22-A174-5C5FA1A053AB}"/>
    <dgm:cxn modelId="{AC33D732-B6C4-4A2F-A6FA-BFC58F542796}" type="presOf" srcId="{CC2D2F2E-90CD-4D48-9FD6-69FC99821D3C}" destId="{20EF9F5B-4608-4ED6-ADB7-4EB5037A6E22}" srcOrd="0" destOrd="0" presId="urn:microsoft.com/office/officeart/2005/8/layout/vList2"/>
    <dgm:cxn modelId="{D849443F-AD31-4D15-9327-667C5D6F5EE4}" srcId="{8297FA13-76F4-4FE0-A132-B3FD5A369175}" destId="{9C383659-4ABC-4722-B1F7-7A259C7E1704}" srcOrd="2" destOrd="0" parTransId="{C0969757-982B-45E9-88F8-73F32E1A8BC9}" sibTransId="{003BE8EE-65FB-451E-9115-6B71DE9BD767}"/>
    <dgm:cxn modelId="{C919177A-4172-41CA-8E56-E468DC879661}" type="presOf" srcId="{0ADBE51A-AEB1-4916-9AFB-71FBA59C5197}" destId="{BB9CD1B4-D827-4820-B594-4BD586C8DFF7}" srcOrd="0" destOrd="0" presId="urn:microsoft.com/office/officeart/2005/8/layout/vList2"/>
    <dgm:cxn modelId="{1680B18A-9DCC-4C13-A913-4449124F3C82}" srcId="{8297FA13-76F4-4FE0-A132-B3FD5A369175}" destId="{CC2D2F2E-90CD-4D48-9FD6-69FC99821D3C}" srcOrd="4" destOrd="0" parTransId="{3C686E33-1161-4C69-A362-893FE5A15D4C}" sibTransId="{3BCAEB3D-7E86-4F2E-ABD6-007202B503F3}"/>
    <dgm:cxn modelId="{D928618C-99B7-4BC9-9C91-BBB7C5BD9BC9}" srcId="{8297FA13-76F4-4FE0-A132-B3FD5A369175}" destId="{87C87ED9-39B9-42F3-8E2B-B47BD6B8C918}" srcOrd="6" destOrd="0" parTransId="{24B2E4F2-399C-4E01-9E64-9F85B8274F73}" sibTransId="{97D226AF-F1ED-422A-94C4-2920EF55267B}"/>
    <dgm:cxn modelId="{72B8458C-6F29-4F1C-8473-E045BF402305}" type="presOf" srcId="{8297FA13-76F4-4FE0-A132-B3FD5A369175}" destId="{E2DC230D-74B6-4D04-BC3B-0806B5416512}" srcOrd="0" destOrd="0" presId="urn:microsoft.com/office/officeart/2005/8/layout/vList2"/>
    <dgm:cxn modelId="{8B09199F-2115-468D-83E4-B5EA2EE747B9}" type="presOf" srcId="{099AC85E-11CD-4D7B-BE41-AF802E3F7F57}" destId="{B9713A34-E24A-41F9-A788-BF029B2166CA}" srcOrd="0" destOrd="0" presId="urn:microsoft.com/office/officeart/2005/8/layout/vList2"/>
    <dgm:cxn modelId="{690515C5-7336-4544-919F-9F75E8671347}" srcId="{8297FA13-76F4-4FE0-A132-B3FD5A369175}" destId="{099AC85E-11CD-4D7B-BE41-AF802E3F7F57}" srcOrd="5" destOrd="0" parTransId="{F50F3056-15FE-43AD-81E1-14B4ECA389FD}" sibTransId="{168BEA1F-81BB-4606-9C33-F654DD5D546E}"/>
    <dgm:cxn modelId="{365C52CA-62BF-4917-8C4D-AE22E44E9F37}" type="presOf" srcId="{467167CF-75F3-4D5C-8BB5-71ED4FCEF3FA}" destId="{6A6E11F9-A490-42CB-8A13-4E4D3272BBC3}" srcOrd="0" destOrd="0" presId="urn:microsoft.com/office/officeart/2005/8/layout/vList2"/>
    <dgm:cxn modelId="{081388CD-6A65-4FE7-8700-1A66E2B25E6A}" srcId="{8297FA13-76F4-4FE0-A132-B3FD5A369175}" destId="{55D188EE-53FB-4B63-A85A-2839202AB207}" srcOrd="1" destOrd="0" parTransId="{B354F549-01B4-4429-8797-EE83932BF3D0}" sibTransId="{53968D23-5C8F-4388-8630-62A309F077FA}"/>
    <dgm:cxn modelId="{590E2ED4-A221-4753-B871-35B829F2BDB7}" type="presOf" srcId="{55D188EE-53FB-4B63-A85A-2839202AB207}" destId="{9193D223-2872-4FCA-A435-A48C9A593428}" srcOrd="0" destOrd="0" presId="urn:microsoft.com/office/officeart/2005/8/layout/vList2"/>
    <dgm:cxn modelId="{91F62AE8-1806-4EB5-9BC4-90886EA9A50B}" type="presOf" srcId="{EC5FB952-0579-48A5-97FC-0FA91E0AB9DF}" destId="{175AF4AD-CA71-4DDE-A8D7-58AC58A98B0F}" srcOrd="0" destOrd="0" presId="urn:microsoft.com/office/officeart/2005/8/layout/vList2"/>
    <dgm:cxn modelId="{9452F5EA-6174-4C54-9876-99110CA0D395}" type="presOf" srcId="{87C87ED9-39B9-42F3-8E2B-B47BD6B8C918}" destId="{AFD73A80-A909-472A-BB47-80BDA50BB545}" srcOrd="0" destOrd="0" presId="urn:microsoft.com/office/officeart/2005/8/layout/vList2"/>
    <dgm:cxn modelId="{EE6AF7EE-3DB8-4F68-BE27-40FE1EC18D41}" srcId="{8297FA13-76F4-4FE0-A132-B3FD5A369175}" destId="{EC5FB952-0579-48A5-97FC-0FA91E0AB9DF}" srcOrd="3" destOrd="0" parTransId="{F204668A-F1C4-4A8F-8AC0-1EA0A767C945}" sibTransId="{7CF1A08B-0431-42C0-A48D-5FB673E24F64}"/>
    <dgm:cxn modelId="{422B3756-4C84-4980-A6E1-5A2E12BD47AB}" type="presParOf" srcId="{E2DC230D-74B6-4D04-BC3B-0806B5416512}" destId="{BB9CD1B4-D827-4820-B594-4BD586C8DFF7}" srcOrd="0" destOrd="0" presId="urn:microsoft.com/office/officeart/2005/8/layout/vList2"/>
    <dgm:cxn modelId="{DD0ED0D1-BE3A-4777-A82F-9FA8CD5E4F3D}" type="presParOf" srcId="{E2DC230D-74B6-4D04-BC3B-0806B5416512}" destId="{E0D3F7A7-7FF7-4753-BB1D-D59D517A3849}" srcOrd="1" destOrd="0" presId="urn:microsoft.com/office/officeart/2005/8/layout/vList2"/>
    <dgm:cxn modelId="{116B7BA3-7225-4493-98A9-D1EBC719E71B}" type="presParOf" srcId="{E2DC230D-74B6-4D04-BC3B-0806B5416512}" destId="{9193D223-2872-4FCA-A435-A48C9A593428}" srcOrd="2" destOrd="0" presId="urn:microsoft.com/office/officeart/2005/8/layout/vList2"/>
    <dgm:cxn modelId="{2FD25CF9-3F4F-4CFB-8146-99527A1B0071}" type="presParOf" srcId="{E2DC230D-74B6-4D04-BC3B-0806B5416512}" destId="{49A4961A-C55C-46F8-9D98-E23B57D88EAA}" srcOrd="3" destOrd="0" presId="urn:microsoft.com/office/officeart/2005/8/layout/vList2"/>
    <dgm:cxn modelId="{7F6302B3-D92F-4C67-AE46-CBF5A83D066C}" type="presParOf" srcId="{E2DC230D-74B6-4D04-BC3B-0806B5416512}" destId="{0C333218-BAAD-4BFE-98B7-70834DCCC6D2}" srcOrd="4" destOrd="0" presId="urn:microsoft.com/office/officeart/2005/8/layout/vList2"/>
    <dgm:cxn modelId="{632F9447-40F3-4A88-A83E-6D67C0F390F2}" type="presParOf" srcId="{E2DC230D-74B6-4D04-BC3B-0806B5416512}" destId="{26E629AB-0B13-45B9-A0D2-02622C64A55E}" srcOrd="5" destOrd="0" presId="urn:microsoft.com/office/officeart/2005/8/layout/vList2"/>
    <dgm:cxn modelId="{FBFE5F91-0320-4BBB-960F-BC831C55419B}" type="presParOf" srcId="{E2DC230D-74B6-4D04-BC3B-0806B5416512}" destId="{175AF4AD-CA71-4DDE-A8D7-58AC58A98B0F}" srcOrd="6" destOrd="0" presId="urn:microsoft.com/office/officeart/2005/8/layout/vList2"/>
    <dgm:cxn modelId="{BA922349-F631-4578-A67A-24D6F946C94D}" type="presParOf" srcId="{E2DC230D-74B6-4D04-BC3B-0806B5416512}" destId="{D45B50FA-DFA5-4BCD-A855-96D94D5825AD}" srcOrd="7" destOrd="0" presId="urn:microsoft.com/office/officeart/2005/8/layout/vList2"/>
    <dgm:cxn modelId="{70FCEABD-7D36-4002-BDE0-0C23481E265D}" type="presParOf" srcId="{E2DC230D-74B6-4D04-BC3B-0806B5416512}" destId="{20EF9F5B-4608-4ED6-ADB7-4EB5037A6E22}" srcOrd="8" destOrd="0" presId="urn:microsoft.com/office/officeart/2005/8/layout/vList2"/>
    <dgm:cxn modelId="{63A89DC3-0380-4114-9403-6F54483B1F27}" type="presParOf" srcId="{E2DC230D-74B6-4D04-BC3B-0806B5416512}" destId="{1A96F95D-B378-47E7-B0D8-4033FE89DEC4}" srcOrd="9" destOrd="0" presId="urn:microsoft.com/office/officeart/2005/8/layout/vList2"/>
    <dgm:cxn modelId="{FC79BEB5-7111-435A-87B6-1E95BE5828B8}" type="presParOf" srcId="{E2DC230D-74B6-4D04-BC3B-0806B5416512}" destId="{B9713A34-E24A-41F9-A788-BF029B2166CA}" srcOrd="10" destOrd="0" presId="urn:microsoft.com/office/officeart/2005/8/layout/vList2"/>
    <dgm:cxn modelId="{D049A2EF-174D-4A34-A057-6143A988897B}" type="presParOf" srcId="{E2DC230D-74B6-4D04-BC3B-0806B5416512}" destId="{DE03AD37-C195-4F82-AB7B-27B7BC8AE095}" srcOrd="11" destOrd="0" presId="urn:microsoft.com/office/officeart/2005/8/layout/vList2"/>
    <dgm:cxn modelId="{BF27EE01-8ED3-4D41-A21A-594016B68BA6}" type="presParOf" srcId="{E2DC230D-74B6-4D04-BC3B-0806B5416512}" destId="{AFD73A80-A909-472A-BB47-80BDA50BB545}" srcOrd="12" destOrd="0" presId="urn:microsoft.com/office/officeart/2005/8/layout/vList2"/>
    <dgm:cxn modelId="{C488CC18-DF0B-4B0B-9F34-FE611249A88F}" type="presParOf" srcId="{E2DC230D-74B6-4D04-BC3B-0806B5416512}" destId="{71D5F147-5426-43E4-AC66-1D236B170737}" srcOrd="13" destOrd="0" presId="urn:microsoft.com/office/officeart/2005/8/layout/vList2"/>
    <dgm:cxn modelId="{6E07B285-455B-4CF7-B8BE-56B2E819B483}" type="presParOf" srcId="{E2DC230D-74B6-4D04-BC3B-0806B5416512}" destId="{6A6E11F9-A490-42CB-8A13-4E4D3272BBC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0F4451-9919-4BDD-ABE5-2FDB911632E1}">
      <dsp:nvSpPr>
        <dsp:cNvPr id="0" name=""/>
        <dsp:cNvSpPr/>
      </dsp:nvSpPr>
      <dsp:spPr>
        <a:xfrm>
          <a:off x="5004" y="207619"/>
          <a:ext cx="2187950" cy="131277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Análisis</a:t>
          </a:r>
        </a:p>
      </dsp:txBody>
      <dsp:txXfrm>
        <a:off x="43454" y="246069"/>
        <a:ext cx="2111050" cy="1235870"/>
      </dsp:txXfrm>
    </dsp:sp>
    <dsp:sp modelId="{0CD57F23-7AE6-4921-8727-EA82672E5DF4}">
      <dsp:nvSpPr>
        <dsp:cNvPr id="0" name=""/>
        <dsp:cNvSpPr/>
      </dsp:nvSpPr>
      <dsp:spPr>
        <a:xfrm>
          <a:off x="2411749" y="592698"/>
          <a:ext cx="463845" cy="5426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300" kern="1200"/>
        </a:p>
      </dsp:txBody>
      <dsp:txXfrm>
        <a:off x="2411749" y="701220"/>
        <a:ext cx="324692" cy="325567"/>
      </dsp:txXfrm>
    </dsp:sp>
    <dsp:sp modelId="{3100A73F-E2F6-426D-B9AA-5DCF70EE3753}">
      <dsp:nvSpPr>
        <dsp:cNvPr id="0" name=""/>
        <dsp:cNvSpPr/>
      </dsp:nvSpPr>
      <dsp:spPr>
        <a:xfrm>
          <a:off x="3068134" y="207619"/>
          <a:ext cx="2187950" cy="131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Planificación</a:t>
          </a:r>
        </a:p>
      </dsp:txBody>
      <dsp:txXfrm>
        <a:off x="3106584" y="246069"/>
        <a:ext cx="2111050" cy="1235870"/>
      </dsp:txXfrm>
    </dsp:sp>
    <dsp:sp modelId="{FCE4239A-8A2B-409C-837C-2D9EC8F7AC95}">
      <dsp:nvSpPr>
        <dsp:cNvPr id="0" name=""/>
        <dsp:cNvSpPr/>
      </dsp:nvSpPr>
      <dsp:spPr>
        <a:xfrm>
          <a:off x="5474880" y="592698"/>
          <a:ext cx="463845" cy="5426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300" kern="1200"/>
        </a:p>
      </dsp:txBody>
      <dsp:txXfrm>
        <a:off x="5474880" y="701220"/>
        <a:ext cx="324692" cy="325567"/>
      </dsp:txXfrm>
    </dsp:sp>
    <dsp:sp modelId="{7CE13688-BB9A-4440-A5A4-57C8C02C18D7}">
      <dsp:nvSpPr>
        <dsp:cNvPr id="0" name=""/>
        <dsp:cNvSpPr/>
      </dsp:nvSpPr>
      <dsp:spPr>
        <a:xfrm>
          <a:off x="6131265" y="207619"/>
          <a:ext cx="2187950" cy="13127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Ejecución</a:t>
          </a:r>
        </a:p>
      </dsp:txBody>
      <dsp:txXfrm>
        <a:off x="6169715" y="246069"/>
        <a:ext cx="2111050" cy="1235870"/>
      </dsp:txXfrm>
    </dsp:sp>
    <dsp:sp modelId="{2EBE4501-4877-49EF-9108-EE832AE4E220}">
      <dsp:nvSpPr>
        <dsp:cNvPr id="0" name=""/>
        <dsp:cNvSpPr/>
      </dsp:nvSpPr>
      <dsp:spPr>
        <a:xfrm>
          <a:off x="8538011" y="592698"/>
          <a:ext cx="463845" cy="5426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2300" kern="1200"/>
        </a:p>
      </dsp:txBody>
      <dsp:txXfrm>
        <a:off x="8538011" y="701220"/>
        <a:ext cx="324692" cy="325567"/>
      </dsp:txXfrm>
    </dsp:sp>
    <dsp:sp modelId="{04DC7504-3B54-4CE0-87B9-E1B5097F90E0}">
      <dsp:nvSpPr>
        <dsp:cNvPr id="0" name=""/>
        <dsp:cNvSpPr/>
      </dsp:nvSpPr>
      <dsp:spPr>
        <a:xfrm>
          <a:off x="9194396" y="207619"/>
          <a:ext cx="2187950" cy="1312770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Evaluación</a:t>
          </a:r>
        </a:p>
      </dsp:txBody>
      <dsp:txXfrm>
        <a:off x="9232846" y="246069"/>
        <a:ext cx="2111050" cy="1235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4F3E0-0154-4E3A-93CB-E7A7FE06D0DB}">
      <dsp:nvSpPr>
        <dsp:cNvPr id="0" name=""/>
        <dsp:cNvSpPr/>
      </dsp:nvSpPr>
      <dsp:spPr>
        <a:xfrm>
          <a:off x="0" y="722996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u="none" kern="1200" dirty="0"/>
            <a:t>Repaso Python (Saberes Previos)</a:t>
          </a:r>
          <a:endParaRPr lang="es-ES" sz="1300" kern="1200" dirty="0"/>
        </a:p>
      </dsp:txBody>
      <dsp:txXfrm>
        <a:off x="15221" y="738217"/>
        <a:ext cx="5191108" cy="281363"/>
      </dsp:txXfrm>
    </dsp:sp>
    <dsp:sp modelId="{96E5AF78-00F1-4289-AA57-B402588C12AD}">
      <dsp:nvSpPr>
        <dsp:cNvPr id="0" name=""/>
        <dsp:cNvSpPr/>
      </dsp:nvSpPr>
      <dsp:spPr>
        <a:xfrm>
          <a:off x="0" y="1072241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u="none" kern="1200" dirty="0"/>
            <a:t>Definición y creación de clases, atributos, métodos y objetos + Ejercicios</a:t>
          </a:r>
          <a:endParaRPr lang="es-MX" sz="1300" kern="1200" dirty="0"/>
        </a:p>
      </dsp:txBody>
      <dsp:txXfrm>
        <a:off x="15221" y="1087462"/>
        <a:ext cx="5191108" cy="281363"/>
      </dsp:txXfrm>
    </dsp:sp>
    <dsp:sp modelId="{1663E96A-BD0C-4C3D-BFF1-95AE8B6811FC}">
      <dsp:nvSpPr>
        <dsp:cNvPr id="0" name=""/>
        <dsp:cNvSpPr/>
      </dsp:nvSpPr>
      <dsp:spPr>
        <a:xfrm>
          <a:off x="0" y="1421486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u="none" kern="1200"/>
            <a:t>Métodos (constructores, instancia, clase, estáticos y mágicos)</a:t>
          </a:r>
          <a:endParaRPr lang="es-MX" sz="1300" kern="1200"/>
        </a:p>
      </dsp:txBody>
      <dsp:txXfrm>
        <a:off x="15221" y="1436707"/>
        <a:ext cx="5191108" cy="281363"/>
      </dsp:txXfrm>
    </dsp:sp>
    <dsp:sp modelId="{489EF67B-1857-4D79-98EA-93FA31BBB1AF}">
      <dsp:nvSpPr>
        <dsp:cNvPr id="0" name=""/>
        <dsp:cNvSpPr/>
      </dsp:nvSpPr>
      <dsp:spPr>
        <a:xfrm>
          <a:off x="0" y="1770731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u="none" kern="1200" dirty="0"/>
            <a:t>Uso y creación de decoradores,  Interfaces y clases abstractas</a:t>
          </a:r>
          <a:endParaRPr lang="es-MX" sz="1300" kern="1200" dirty="0"/>
        </a:p>
      </dsp:txBody>
      <dsp:txXfrm>
        <a:off x="15221" y="1785952"/>
        <a:ext cx="5191108" cy="281363"/>
      </dsp:txXfrm>
    </dsp:sp>
    <dsp:sp modelId="{49B8E3D6-ED8A-4C9A-AC8A-9580E0F65CDA}">
      <dsp:nvSpPr>
        <dsp:cNvPr id="0" name=""/>
        <dsp:cNvSpPr/>
      </dsp:nvSpPr>
      <dsp:spPr>
        <a:xfrm>
          <a:off x="0" y="2119976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u="none" kern="1200" dirty="0"/>
            <a:t>Herencia (Clases y métodos abstractos)</a:t>
          </a:r>
          <a:endParaRPr lang="es-MX" sz="1300" kern="1200" dirty="0"/>
        </a:p>
      </dsp:txBody>
      <dsp:txXfrm>
        <a:off x="15221" y="2135197"/>
        <a:ext cx="5191108" cy="281363"/>
      </dsp:txXfrm>
    </dsp:sp>
    <dsp:sp modelId="{CE65679A-7B93-4467-AA6E-D50AEC49DB0F}">
      <dsp:nvSpPr>
        <dsp:cNvPr id="0" name=""/>
        <dsp:cNvSpPr/>
      </dsp:nvSpPr>
      <dsp:spPr>
        <a:xfrm>
          <a:off x="0" y="2469221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u="none" kern="1200" dirty="0"/>
            <a:t>Polimorfismo</a:t>
          </a:r>
          <a:endParaRPr lang="es-ES" sz="1300" kern="1200" dirty="0"/>
        </a:p>
      </dsp:txBody>
      <dsp:txXfrm>
        <a:off x="15221" y="2484442"/>
        <a:ext cx="5191108" cy="281363"/>
      </dsp:txXfrm>
    </dsp:sp>
    <dsp:sp modelId="{2CE7A317-F85C-459E-BDAC-7C1D4E761661}">
      <dsp:nvSpPr>
        <dsp:cNvPr id="0" name=""/>
        <dsp:cNvSpPr/>
      </dsp:nvSpPr>
      <dsp:spPr>
        <a:xfrm>
          <a:off x="0" y="2818466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u="none" kern="1200"/>
            <a:t>Encapsulamiento</a:t>
          </a:r>
          <a:endParaRPr lang="es-ES" sz="1300" kern="1200"/>
        </a:p>
      </dsp:txBody>
      <dsp:txXfrm>
        <a:off x="15221" y="2833687"/>
        <a:ext cx="5191108" cy="281363"/>
      </dsp:txXfrm>
    </dsp:sp>
    <dsp:sp modelId="{6DDD5FE7-74CF-400F-90A3-0453DCACA094}">
      <dsp:nvSpPr>
        <dsp:cNvPr id="0" name=""/>
        <dsp:cNvSpPr/>
      </dsp:nvSpPr>
      <dsp:spPr>
        <a:xfrm>
          <a:off x="0" y="3167711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u="none" kern="1200" dirty="0"/>
            <a:t>Manejo de excepciones</a:t>
          </a:r>
          <a:endParaRPr lang="es-ES" sz="1300" kern="1200" dirty="0"/>
        </a:p>
      </dsp:txBody>
      <dsp:txXfrm>
        <a:off x="15221" y="3182932"/>
        <a:ext cx="5191108" cy="281363"/>
      </dsp:txXfrm>
    </dsp:sp>
    <dsp:sp modelId="{E76232C7-A2FE-482C-9820-04DE7A8E4371}">
      <dsp:nvSpPr>
        <dsp:cNvPr id="0" name=""/>
        <dsp:cNvSpPr/>
      </dsp:nvSpPr>
      <dsp:spPr>
        <a:xfrm>
          <a:off x="0" y="3516957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b="0" i="0" u="none" kern="1200" dirty="0"/>
            <a:t>Conceptos y generalidades del desarrollo web</a:t>
          </a:r>
          <a:endParaRPr lang="es-ES" sz="1300" kern="1200" dirty="0"/>
        </a:p>
      </dsp:txBody>
      <dsp:txXfrm>
        <a:off x="15221" y="3532178"/>
        <a:ext cx="5191108" cy="281363"/>
      </dsp:txXfrm>
    </dsp:sp>
    <dsp:sp modelId="{E7BCDCB7-D26E-48C7-8F56-1438B07DC3DB}">
      <dsp:nvSpPr>
        <dsp:cNvPr id="0" name=""/>
        <dsp:cNvSpPr/>
      </dsp:nvSpPr>
      <dsp:spPr>
        <a:xfrm>
          <a:off x="0" y="3866202"/>
          <a:ext cx="522155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b="0" i="0" u="none" kern="1200" dirty="0"/>
            <a:t>Arquitectura MVT (modelo-vista-plantilla)</a:t>
          </a:r>
          <a:endParaRPr lang="es-ES" sz="1300" kern="1200" dirty="0"/>
        </a:p>
      </dsp:txBody>
      <dsp:txXfrm>
        <a:off x="15221" y="3881423"/>
        <a:ext cx="5191108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CD1B4-D827-4820-B594-4BD586C8DFF7}">
      <dsp:nvSpPr>
        <dsp:cNvPr id="0" name=""/>
        <dsp:cNvSpPr/>
      </dsp:nvSpPr>
      <dsp:spPr>
        <a:xfrm>
          <a:off x="0" y="90504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 dirty="0"/>
            <a:t>Generalidades, conceptos, características y uso del Framework Django</a:t>
          </a:r>
          <a:endParaRPr lang="es-ES" sz="1400" kern="1200" dirty="0"/>
        </a:p>
      </dsp:txBody>
      <dsp:txXfrm>
        <a:off x="16392" y="921441"/>
        <a:ext cx="5331831" cy="303006"/>
      </dsp:txXfrm>
    </dsp:sp>
    <dsp:sp modelId="{9193D223-2872-4FCA-A435-A48C9A593428}">
      <dsp:nvSpPr>
        <dsp:cNvPr id="0" name=""/>
        <dsp:cNvSpPr/>
      </dsp:nvSpPr>
      <dsp:spPr>
        <a:xfrm>
          <a:off x="0" y="128115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u="none" kern="1200" dirty="0"/>
            <a:t>Estructura del proyecto en Django + uso de plantilla Bootstrap</a:t>
          </a:r>
          <a:endParaRPr lang="es-MX" sz="1400" kern="1200" dirty="0"/>
        </a:p>
      </dsp:txBody>
      <dsp:txXfrm>
        <a:off x="16392" y="1297551"/>
        <a:ext cx="5331831" cy="303006"/>
      </dsp:txXfrm>
    </dsp:sp>
    <dsp:sp modelId="{0C333218-BAAD-4BFE-98B7-70834DCCC6D2}">
      <dsp:nvSpPr>
        <dsp:cNvPr id="0" name=""/>
        <dsp:cNvSpPr/>
      </dsp:nvSpPr>
      <dsp:spPr>
        <a:xfrm>
          <a:off x="0" y="165726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u="none" kern="1200" dirty="0"/>
            <a:t>Modelos y migraciones en Django + Relaciones, Shell y </a:t>
          </a:r>
          <a:r>
            <a:rPr lang="es-MX" sz="1400" b="0" i="0" u="none" kern="1200" dirty="0" err="1"/>
            <a:t>querysets</a:t>
          </a:r>
          <a:endParaRPr lang="es-MX" sz="1400" kern="1200" dirty="0"/>
        </a:p>
      </dsp:txBody>
      <dsp:txXfrm>
        <a:off x="16392" y="1673661"/>
        <a:ext cx="5331831" cy="303006"/>
      </dsp:txXfrm>
    </dsp:sp>
    <dsp:sp modelId="{175AF4AD-CA71-4DDE-A8D7-58AC58A98B0F}">
      <dsp:nvSpPr>
        <dsp:cNvPr id="0" name=""/>
        <dsp:cNvSpPr/>
      </dsp:nvSpPr>
      <dsp:spPr>
        <a:xfrm>
          <a:off x="0" y="203337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 dirty="0"/>
            <a:t>Vistas y </a:t>
          </a:r>
          <a:r>
            <a:rPr lang="es-ES" sz="1400" b="0" i="0" u="none" kern="1200" dirty="0" err="1"/>
            <a:t>Urls</a:t>
          </a:r>
          <a:endParaRPr lang="es-ES" sz="1400" kern="1200" dirty="0"/>
        </a:p>
      </dsp:txBody>
      <dsp:txXfrm>
        <a:off x="16392" y="2049771"/>
        <a:ext cx="5331831" cy="303006"/>
      </dsp:txXfrm>
    </dsp:sp>
    <dsp:sp modelId="{20EF9F5B-4608-4ED6-ADB7-4EB5037A6E22}">
      <dsp:nvSpPr>
        <dsp:cNvPr id="0" name=""/>
        <dsp:cNvSpPr/>
      </dsp:nvSpPr>
      <dsp:spPr>
        <a:xfrm>
          <a:off x="0" y="240948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0" i="0" u="none" kern="1200"/>
            <a:t>CRUD para listar, crear, actualizar y eliminar registros</a:t>
          </a:r>
          <a:endParaRPr lang="es-ES" sz="1400" kern="1200"/>
        </a:p>
      </dsp:txBody>
      <dsp:txXfrm>
        <a:off x="16392" y="2425881"/>
        <a:ext cx="5331831" cy="303006"/>
      </dsp:txXfrm>
    </dsp:sp>
    <dsp:sp modelId="{B9713A34-E24A-41F9-A788-BF029B2166CA}">
      <dsp:nvSpPr>
        <dsp:cNvPr id="0" name=""/>
        <dsp:cNvSpPr/>
      </dsp:nvSpPr>
      <dsp:spPr>
        <a:xfrm>
          <a:off x="0" y="278559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/>
            <a:t>Rest API - Conceptos e instalación</a:t>
          </a:r>
          <a:endParaRPr lang="es-ES" sz="1400" kern="1200"/>
        </a:p>
      </dsp:txBody>
      <dsp:txXfrm>
        <a:off x="16392" y="2801991"/>
        <a:ext cx="5331831" cy="303006"/>
      </dsp:txXfrm>
    </dsp:sp>
    <dsp:sp modelId="{AFD73A80-A909-472A-BB47-80BDA50BB545}">
      <dsp:nvSpPr>
        <dsp:cNvPr id="0" name=""/>
        <dsp:cNvSpPr/>
      </dsp:nvSpPr>
      <dsp:spPr>
        <a:xfrm>
          <a:off x="0" y="316170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/>
            <a:t>Construcción de REST-API</a:t>
          </a:r>
          <a:endParaRPr lang="es-ES" sz="1400" kern="1200"/>
        </a:p>
      </dsp:txBody>
      <dsp:txXfrm>
        <a:off x="16392" y="3178101"/>
        <a:ext cx="5331831" cy="303006"/>
      </dsp:txXfrm>
    </dsp:sp>
    <dsp:sp modelId="{6A6E11F9-A490-42CB-8A13-4E4D3272BBC3}">
      <dsp:nvSpPr>
        <dsp:cNvPr id="0" name=""/>
        <dsp:cNvSpPr/>
      </dsp:nvSpPr>
      <dsp:spPr>
        <a:xfrm>
          <a:off x="0" y="3537819"/>
          <a:ext cx="5364615" cy="3357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u="none" kern="1200"/>
            <a:t>Despliegue</a:t>
          </a:r>
          <a:endParaRPr lang="es-ES" sz="1400" kern="1200"/>
        </a:p>
      </dsp:txBody>
      <dsp:txXfrm>
        <a:off x="16392" y="3554211"/>
        <a:ext cx="5331831" cy="30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7215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868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9370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294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6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66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9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756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9394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85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3997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905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24/07/2025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361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95422" y="2551837"/>
            <a:ext cx="103488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POO (Python + Django)</a:t>
            </a:r>
          </a:p>
        </p:txBody>
      </p:sp>
      <p:sp>
        <p:nvSpPr>
          <p:cNvPr id="3" name="Google Shape;101;p26">
            <a:extLst>
              <a:ext uri="{FF2B5EF4-FFF2-40B4-BE49-F238E27FC236}">
                <a16:creationId xmlns:a16="http://schemas.microsoft.com/office/drawing/2014/main" id="{83B6294B-A699-40B0-A0BF-C22FF6E0857C}"/>
              </a:ext>
            </a:extLst>
          </p:cNvPr>
          <p:cNvSpPr txBox="1"/>
          <p:nvPr/>
        </p:nvSpPr>
        <p:spPr>
          <a:xfrm>
            <a:off x="921580" y="4173141"/>
            <a:ext cx="10348839" cy="1078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lvl="0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Work Sans" pitchFamily="2" charset="0"/>
                <a:ea typeface="Calibri"/>
                <a:cs typeface="Calibri"/>
                <a:sym typeface="Calibri"/>
              </a:rPr>
              <a:t>Centro de Servicios y Gestión Empresarial</a:t>
            </a:r>
          </a:p>
          <a:p>
            <a:pPr lvl="0"/>
            <a:r>
              <a:rPr lang="es-ES" sz="2400" dirty="0">
                <a:solidFill>
                  <a:schemeClr val="bg2">
                    <a:lumMod val="10000"/>
                  </a:schemeClr>
                </a:solidFill>
                <a:latin typeface="Work Sans" pitchFamily="2" charset="0"/>
                <a:cs typeface="Calibri"/>
                <a:sym typeface="Calibri"/>
              </a:rPr>
              <a:t>SENA Regional Antioquia</a:t>
            </a:r>
            <a:endParaRPr sz="2400" dirty="0">
              <a:solidFill>
                <a:schemeClr val="bg2">
                  <a:lumMod val="10000"/>
                </a:schemeClr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760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925101" y="2623935"/>
            <a:ext cx="6341801" cy="1079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 Light" pitchFamily="2" charset="0"/>
                <a:ea typeface="Calibri"/>
                <a:cs typeface="Calibri" panose="020F0502020204030204" pitchFamily="34" charset="0"/>
                <a:sym typeface="Calibri"/>
              </a:rPr>
              <a:t>3. Plan de trabajo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j-ea"/>
                <a:cs typeface="+mj-cs"/>
              </a:rPr>
              <a:t>Temas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8B1F4AEA-1456-13E3-0361-3309DA8B3C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458918"/>
              </p:ext>
            </p:extLst>
          </p:nvPr>
        </p:nvGraphicFramePr>
        <p:xfrm>
          <a:off x="456236" y="1463521"/>
          <a:ext cx="5221550" cy="4901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10C39237-7472-E296-E137-A35F49DFB8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327785"/>
              </p:ext>
            </p:extLst>
          </p:nvPr>
        </p:nvGraphicFramePr>
        <p:xfrm>
          <a:off x="6144316" y="1295570"/>
          <a:ext cx="5364615" cy="477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70993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E74F3E0-0154-4E3A-93CB-E7A7FE06D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4E74F3E0-0154-4E3A-93CB-E7A7FE06D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E5AF78-00F1-4289-AA57-B402588C12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96E5AF78-00F1-4289-AA57-B402588C12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663E96A-BD0C-4C3D-BFF1-95AE8B6811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1663E96A-BD0C-4C3D-BFF1-95AE8B6811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9EF67B-1857-4D79-98EA-93FA31BBB1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489EF67B-1857-4D79-98EA-93FA31BBB1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9B8E3D6-ED8A-4C9A-AC8A-9580E0F65C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49B8E3D6-ED8A-4C9A-AC8A-9580E0F65CD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E65679A-7B93-4467-AA6E-D50AEC49D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CE65679A-7B93-4467-AA6E-D50AEC49DB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CE7A317-F85C-459E-BDAC-7C1D4E7616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2CE7A317-F85C-459E-BDAC-7C1D4E7616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DDD5FE7-74CF-400F-90A3-0453DCACA0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6DDD5FE7-74CF-400F-90A3-0453DCACA0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6232C7-A2FE-482C-9820-04DE7A8E43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E76232C7-A2FE-482C-9820-04DE7A8E43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7BCDCB7-D26E-48C7-8F56-1438B07DC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graphicEl>
                                              <a:dgm id="{E7BCDCB7-D26E-48C7-8F56-1438B07DC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B9CD1B4-D827-4820-B594-4BD586C8D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193D223-2872-4FCA-A435-A48C9A5934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0C333218-BAAD-4BFE-98B7-70834DCCC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75AF4AD-CA71-4DDE-A8D7-58AC58A98B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0EF9F5B-4608-4ED6-ADB7-4EB5037A6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713A34-E24A-41F9-A788-BF029B216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AFD73A80-A909-472A-BB47-80BDA50BB5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6A6E11F9-A490-42CB-8A13-4E4D3272BB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11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j-ea"/>
                <a:cs typeface="+mj-cs"/>
              </a:rPr>
              <a:t>Evidencias Aprendizaje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09915-A801-52AC-98FE-78C1B7A57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25" y="1372692"/>
            <a:ext cx="9377887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Evidencias de Conocimiento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Examen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Evidencias de Desempeño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 Django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latin typeface="Arial" panose="020B0604020202020204" pitchFamily="34" charset="0"/>
              </a:rPr>
              <a:t>POO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dirty="0">
                <a:latin typeface="Arial" panose="020B0604020202020204" pitchFamily="34" charset="0"/>
              </a:rPr>
              <a:t>Algoritmos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Evidencias de Producto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Despliegue de aplicación (Proyecto) </a:t>
            </a:r>
          </a:p>
        </p:txBody>
      </p:sp>
    </p:spTree>
    <p:extLst>
      <p:ext uri="{BB962C8B-B14F-4D97-AF65-F5344CB8AC3E}">
        <p14:creationId xmlns:p14="http://schemas.microsoft.com/office/powerpoint/2010/main" val="270580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j-ea"/>
                <a:cs typeface="+mj-cs"/>
              </a:rPr>
              <a:t>Evidencias Aprendizaje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67713FB-FCC7-4DD2-A510-EE11227735A9}"/>
              </a:ext>
            </a:extLst>
          </p:cNvPr>
          <p:cNvGrpSpPr/>
          <p:nvPr/>
        </p:nvGrpSpPr>
        <p:grpSpPr>
          <a:xfrm>
            <a:off x="2078786" y="2088528"/>
            <a:ext cx="8034427" cy="2921817"/>
            <a:chOff x="1891279" y="1810233"/>
            <a:chExt cx="8034427" cy="292181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13E68D37-54F1-4328-9195-BE521EF4B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6301" y="1810233"/>
              <a:ext cx="1485900" cy="148590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0AF7AC80-7B84-4F20-BDA2-7FC71E790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980" y="1890400"/>
              <a:ext cx="1325563" cy="1325563"/>
            </a:xfrm>
            <a:prstGeom prst="rect">
              <a:avLst/>
            </a:prstGeom>
          </p:spPr>
        </p:pic>
        <p:pic>
          <p:nvPicPr>
            <p:cNvPr id="10" name="Picture 2" descr="Producto - Iconos gratis de computadora">
              <a:extLst>
                <a:ext uri="{FF2B5EF4-FFF2-40B4-BE49-F238E27FC236}">
                  <a16:creationId xmlns:a16="http://schemas.microsoft.com/office/drawing/2014/main" id="{FF1AFF7D-2BF4-42A3-92DE-942E1E15AE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3773" y="1853024"/>
              <a:ext cx="1325563" cy="132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93CA7531-3A84-4374-B87E-1800D739C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5F5F5"/>
                </a:clrFrom>
                <a:clrTo>
                  <a:srgbClr val="F5F5F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203332" y="1877558"/>
              <a:ext cx="1634730" cy="1634730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AB11BE87-F0F6-4E3E-9EE9-781B17F340FC}"/>
                </a:ext>
              </a:extLst>
            </p:cNvPr>
            <p:cNvSpPr txBox="1"/>
            <p:nvPr/>
          </p:nvSpPr>
          <p:spPr>
            <a:xfrm>
              <a:off x="1956301" y="3390609"/>
              <a:ext cx="1485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Conocimiento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6078C108-647B-4702-9F89-40FF7E535127}"/>
                </a:ext>
              </a:extLst>
            </p:cNvPr>
            <p:cNvSpPr txBox="1"/>
            <p:nvPr/>
          </p:nvSpPr>
          <p:spPr>
            <a:xfrm>
              <a:off x="4000980" y="3390609"/>
              <a:ext cx="1325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Desempeño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88680CD-6DAE-4EA3-97A7-BACF0171F129}"/>
                </a:ext>
              </a:extLst>
            </p:cNvPr>
            <p:cNvSpPr txBox="1"/>
            <p:nvPr/>
          </p:nvSpPr>
          <p:spPr>
            <a:xfrm>
              <a:off x="6197248" y="3390609"/>
              <a:ext cx="1038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Producto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A1CC449A-DC96-45AA-96F2-502057424F58}"/>
                </a:ext>
              </a:extLst>
            </p:cNvPr>
            <p:cNvSpPr txBox="1"/>
            <p:nvPr/>
          </p:nvSpPr>
          <p:spPr>
            <a:xfrm>
              <a:off x="8357916" y="3390609"/>
              <a:ext cx="1325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Aprobación</a:t>
              </a:r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534CEDA-DCAB-4A21-9F9D-B5D27B71F4FB}"/>
                </a:ext>
              </a:extLst>
            </p:cNvPr>
            <p:cNvSpPr/>
            <p:nvPr/>
          </p:nvSpPr>
          <p:spPr>
            <a:xfrm>
              <a:off x="1891279" y="3808720"/>
              <a:ext cx="8034427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s-ES" sz="5400" b="1" cap="none" spc="0" dirty="0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  A          </a:t>
              </a:r>
              <a:r>
                <a:rPr lang="es-ES" sz="5400" b="1" cap="none" spc="0" dirty="0" err="1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A</a:t>
              </a:r>
              <a:r>
                <a:rPr lang="es-ES" sz="5400" b="1" cap="none" spc="0" dirty="0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          </a:t>
              </a:r>
              <a:r>
                <a:rPr lang="es-ES" sz="5400" b="1" cap="none" spc="0" dirty="0" err="1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A</a:t>
              </a:r>
              <a:r>
                <a:rPr lang="es-ES" sz="5400" b="1" cap="none" spc="0" dirty="0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           </a:t>
              </a:r>
              <a:r>
                <a:rPr lang="es-ES" sz="5400" b="1" cap="none" spc="0" dirty="0" err="1">
                  <a:ln w="12700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A</a:t>
              </a:r>
              <a:endParaRPr lang="es-ES" sz="5400" b="1" cap="none" spc="0" dirty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9810693-4C21-401F-8B42-64327F8B0000}"/>
                </a:ext>
              </a:extLst>
            </p:cNvPr>
            <p:cNvSpPr txBox="1"/>
            <p:nvPr/>
          </p:nvSpPr>
          <p:spPr>
            <a:xfrm>
              <a:off x="3265170" y="4122212"/>
              <a:ext cx="4709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b="1" dirty="0"/>
                <a:t>   +                                        +                                   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46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5393" y="357137"/>
            <a:ext cx="4293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Plan de trabajo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E38DB61-700A-488D-B7AB-C9EFB6D6166B}"/>
              </a:ext>
            </a:extLst>
          </p:cNvPr>
          <p:cNvGrpSpPr/>
          <p:nvPr/>
        </p:nvGrpSpPr>
        <p:grpSpPr>
          <a:xfrm>
            <a:off x="465393" y="1518200"/>
            <a:ext cx="11608565" cy="4099394"/>
            <a:chOff x="465393" y="1518200"/>
            <a:chExt cx="11608565" cy="4099394"/>
          </a:xfrm>
        </p:grpSpPr>
        <p:pic>
          <p:nvPicPr>
            <p:cNvPr id="6" name="Imagen 5" descr="Icono&#10;&#10;Descripción generada automáticamente">
              <a:extLst>
                <a:ext uri="{FF2B5EF4-FFF2-40B4-BE49-F238E27FC236}">
                  <a16:creationId xmlns:a16="http://schemas.microsoft.com/office/drawing/2014/main" id="{442A43E3-EB26-4B37-9492-3FB85DB1D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183" y="1518200"/>
              <a:ext cx="1421325" cy="1321832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2C6D089-3F7B-4547-A6BE-056845379752}"/>
                </a:ext>
              </a:extLst>
            </p:cNvPr>
            <p:cNvSpPr txBox="1"/>
            <p:nvPr/>
          </p:nvSpPr>
          <p:spPr>
            <a:xfrm>
              <a:off x="465393" y="3017664"/>
              <a:ext cx="2815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Lista de Chequeo</a:t>
              </a:r>
            </a:p>
          </p:txBody>
        </p:sp>
        <p:pic>
          <p:nvPicPr>
            <p:cNvPr id="8" name="Imagen 7" descr="Icono&#10;&#10;Descripción generada automáticamente">
              <a:extLst>
                <a:ext uri="{FF2B5EF4-FFF2-40B4-BE49-F238E27FC236}">
                  <a16:creationId xmlns:a16="http://schemas.microsoft.com/office/drawing/2014/main" id="{FEC599FE-0CF1-455F-89F8-F94631E91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6834" y="2106200"/>
              <a:ext cx="1421325" cy="1321832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DD09CCA-1F19-4D4D-8CF7-43BF8298E030}"/>
                </a:ext>
              </a:extLst>
            </p:cNvPr>
            <p:cNvSpPr txBox="1"/>
            <p:nvPr/>
          </p:nvSpPr>
          <p:spPr>
            <a:xfrm>
              <a:off x="3063835" y="3605664"/>
              <a:ext cx="21021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/>
                <a:t>Plan de Trabajo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0757A77-7CEE-4A8F-97D6-05FA942A1834}"/>
                </a:ext>
              </a:extLst>
            </p:cNvPr>
            <p:cNvSpPr txBox="1"/>
            <p:nvPr/>
          </p:nvSpPr>
          <p:spPr>
            <a:xfrm>
              <a:off x="5693166" y="4219050"/>
              <a:ext cx="37192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dirty="0"/>
                <a:t>Acta de Aprobación</a:t>
              </a:r>
            </a:p>
            <a:p>
              <a:pPr algn="ctr"/>
              <a:r>
                <a:rPr lang="es-CO" sz="2400" dirty="0"/>
                <a:t>Normas de Convivencia</a:t>
              </a:r>
            </a:p>
          </p:txBody>
        </p:sp>
        <p:pic>
          <p:nvPicPr>
            <p:cNvPr id="11" name="Imagen 10" descr="Icono&#10;&#10;Descripción generada automáticamente">
              <a:extLst>
                <a:ext uri="{FF2B5EF4-FFF2-40B4-BE49-F238E27FC236}">
                  <a16:creationId xmlns:a16="http://schemas.microsoft.com/office/drawing/2014/main" id="{89EC4776-C392-41E2-A672-9D41A3643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70630" y="2840033"/>
              <a:ext cx="2206428" cy="1379017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A73A594B-B13A-426C-AAEC-F3F20044E127}"/>
                </a:ext>
              </a:extLst>
            </p:cNvPr>
            <p:cNvSpPr txBox="1"/>
            <p:nvPr/>
          </p:nvSpPr>
          <p:spPr>
            <a:xfrm>
              <a:off x="8875647" y="5155929"/>
              <a:ext cx="31983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CO" sz="2400" dirty="0"/>
                <a:t>Guía de Aprendizaje</a:t>
              </a:r>
            </a:p>
          </p:txBody>
        </p:sp>
        <p:pic>
          <p:nvPicPr>
            <p:cNvPr id="13" name="Imagen 12" descr="Icono&#10;&#10;Descripción generada automáticamente">
              <a:extLst>
                <a:ext uri="{FF2B5EF4-FFF2-40B4-BE49-F238E27FC236}">
                  <a16:creationId xmlns:a16="http://schemas.microsoft.com/office/drawing/2014/main" id="{8762F4D7-BF1A-4621-BDDD-4FA166948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92617" y="3776912"/>
              <a:ext cx="2206428" cy="1379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56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j-ea"/>
                <a:cs typeface="+mj-cs"/>
              </a:rPr>
              <a:t>Herramientas de Desarrollo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218CDED-C871-B04D-FE31-72E2883F1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80" y="1297950"/>
            <a:ext cx="1742954" cy="174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B899047-649E-5655-63C1-8668A731C63F}"/>
              </a:ext>
            </a:extLst>
          </p:cNvPr>
          <p:cNvSpPr txBox="1"/>
          <p:nvPr/>
        </p:nvSpPr>
        <p:spPr>
          <a:xfrm>
            <a:off x="3767048" y="2031993"/>
            <a:ext cx="5317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400" b="1" dirty="0"/>
              <a:t>+       				 +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6F744C9-D6CE-E919-36EC-3498247A5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205" y="1368717"/>
            <a:ext cx="1432717" cy="143271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9CEE9AA-6022-65CF-0D78-031B73E999C4}"/>
              </a:ext>
            </a:extLst>
          </p:cNvPr>
          <p:cNvSpPr txBox="1"/>
          <p:nvPr/>
        </p:nvSpPr>
        <p:spPr>
          <a:xfrm>
            <a:off x="154571" y="3079201"/>
            <a:ext cx="371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Entornos de Desarrollo</a:t>
            </a:r>
            <a:endParaRPr lang="es-CO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C6ACF4C-4F92-B892-6202-7FEEAE1F3230}"/>
              </a:ext>
            </a:extLst>
          </p:cNvPr>
          <p:cNvSpPr txBox="1"/>
          <p:nvPr/>
        </p:nvSpPr>
        <p:spPr>
          <a:xfrm>
            <a:off x="4540083" y="3040904"/>
            <a:ext cx="3716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/>
              <a:t>Framework de Python</a:t>
            </a:r>
            <a:endParaRPr lang="es-CO" sz="2000" dirty="0"/>
          </a:p>
          <a:p>
            <a:r>
              <a:rPr lang="es-CO" sz="2000" b="1" dirty="0"/>
              <a:t>Django</a:t>
            </a:r>
            <a:r>
              <a:rPr lang="es-CO" sz="2000" dirty="0"/>
              <a:t> -&gt; Web</a:t>
            </a:r>
          </a:p>
          <a:p>
            <a:r>
              <a:rPr lang="es-CO" sz="2000" b="1" dirty="0"/>
              <a:t>Django </a:t>
            </a:r>
            <a:r>
              <a:rPr lang="es-CO" sz="2000" b="1" dirty="0" err="1"/>
              <a:t>Rest</a:t>
            </a:r>
            <a:r>
              <a:rPr lang="es-CO" sz="2000" dirty="0"/>
              <a:t> -&gt; API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C5DCD59-7FA7-A35D-85CF-84CD73C87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04" y="1250050"/>
            <a:ext cx="2080988" cy="208098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0DFC2E3-F670-5D27-2693-18790563F0C9}"/>
              </a:ext>
            </a:extLst>
          </p:cNvPr>
          <p:cNvSpPr txBox="1"/>
          <p:nvPr/>
        </p:nvSpPr>
        <p:spPr>
          <a:xfrm>
            <a:off x="7723968" y="4958578"/>
            <a:ext cx="2452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 err="1"/>
              <a:t>Algotimos</a:t>
            </a:r>
            <a:r>
              <a:rPr lang="es-CO" sz="2000" b="1" dirty="0"/>
              <a:t> POO(opcional)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7CE4F3-A96F-B012-CD61-E7A5C8CCD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02" y="4135015"/>
            <a:ext cx="3439195" cy="244734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C130C0C-555A-175A-2387-D4AD72825439}"/>
              </a:ext>
            </a:extLst>
          </p:cNvPr>
          <p:cNvSpPr txBox="1"/>
          <p:nvPr/>
        </p:nvSpPr>
        <p:spPr>
          <a:xfrm>
            <a:off x="8653112" y="3331038"/>
            <a:ext cx="3716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 dirty="0"/>
              <a:t>Aplicaciones Web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14434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149292" y="2623935"/>
            <a:ext cx="98934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Introducción a la Competencia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1309753" y="2623935"/>
            <a:ext cx="9572492" cy="109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 Bold Roman"/>
                <a:ea typeface="Calibri"/>
                <a:cs typeface="Calibri" panose="020F0502020204030204" pitchFamily="34" charset="0"/>
                <a:sym typeface="Calibri"/>
              </a:rPr>
              <a:t>1. Presentación del Instructor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4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  <a:ea typeface="+mj-ea"/>
                <a:cs typeface="+mj-cs"/>
              </a:rPr>
              <a:t>Datos del Instructor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AF4FD5-6229-4806-AF19-744E90167A7A}"/>
              </a:ext>
            </a:extLst>
          </p:cNvPr>
          <p:cNvSpPr/>
          <p:nvPr/>
        </p:nvSpPr>
        <p:spPr>
          <a:xfrm>
            <a:off x="143712" y="5178684"/>
            <a:ext cx="5010538" cy="913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667" b="1" dirty="0"/>
              <a:t>Carlos Daniel Gómez Daza</a:t>
            </a:r>
          </a:p>
          <a:p>
            <a:pPr algn="ctr"/>
            <a:r>
              <a:rPr lang="es-ES" sz="2667" dirty="0">
                <a:sym typeface="Wingdings" panose="05000000000000000000" pitchFamily="2" charset="2"/>
              </a:rPr>
              <a:t>cdgomezd@sena.edu.co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CACBDE7-7796-4AF2-AFB8-35BD482E1039}"/>
              </a:ext>
            </a:extLst>
          </p:cNvPr>
          <p:cNvSpPr/>
          <p:nvPr/>
        </p:nvSpPr>
        <p:spPr>
          <a:xfrm>
            <a:off x="5479761" y="1646904"/>
            <a:ext cx="6329296" cy="444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667" b="1" dirty="0"/>
              <a:t>Académicos:</a:t>
            </a:r>
          </a:p>
          <a:p>
            <a:pPr marL="342900" indent="-342900" algn="just">
              <a:buFont typeface="Work Sans Medium" pitchFamily="2" charset="0"/>
              <a:buChar char="₋"/>
            </a:pPr>
            <a:r>
              <a:rPr lang="es-ES" sz="2400" dirty="0"/>
              <a:t>Ingeniero de Sistemas</a:t>
            </a:r>
          </a:p>
          <a:p>
            <a:pPr marL="342900" indent="-342900" algn="just">
              <a:buFont typeface="Work Sans Medium" pitchFamily="2" charset="0"/>
              <a:buChar char="₋"/>
            </a:pPr>
            <a:r>
              <a:rPr lang="es-ES" sz="2400" dirty="0"/>
              <a:t>Maestría en Dirección Estratégica en Ingeniería de Software (Finalizada Sin convalidar)</a:t>
            </a:r>
            <a:endParaRPr lang="es-ES" sz="2667" dirty="0">
              <a:sym typeface="Wingdings" panose="05000000000000000000" pitchFamily="2" charset="2"/>
            </a:endParaRPr>
          </a:p>
          <a:p>
            <a:pPr algn="just"/>
            <a:r>
              <a:rPr lang="es-ES" sz="2667" b="1" dirty="0">
                <a:sym typeface="Wingdings" panose="05000000000000000000" pitchFamily="2" charset="2"/>
              </a:rPr>
              <a:t>Experiencia:</a:t>
            </a:r>
          </a:p>
          <a:p>
            <a:pPr marL="457200" indent="-457200" algn="just">
              <a:buFontTx/>
              <a:buChar char="-"/>
            </a:pPr>
            <a:r>
              <a:rPr lang="es-ES" sz="2667" dirty="0">
                <a:sym typeface="Wingdings" panose="05000000000000000000" pitchFamily="2" charset="2"/>
              </a:rPr>
              <a:t>Desarrollador de Software</a:t>
            </a:r>
          </a:p>
          <a:p>
            <a:pPr marL="457200" indent="-457200" algn="just">
              <a:buFontTx/>
              <a:buChar char="-"/>
            </a:pPr>
            <a:r>
              <a:rPr lang="es-ES" sz="2667" dirty="0">
                <a:sym typeface="Wingdings" panose="05000000000000000000" pitchFamily="2" charset="2"/>
              </a:rPr>
              <a:t>Gestor de proyectos de software</a:t>
            </a:r>
          </a:p>
          <a:p>
            <a:pPr marL="457200" indent="-457200" algn="just">
              <a:buFontTx/>
              <a:buChar char="-"/>
            </a:pPr>
            <a:r>
              <a:rPr lang="es-ES" sz="2667" dirty="0">
                <a:sym typeface="Wingdings" panose="05000000000000000000" pitchFamily="2" charset="2"/>
              </a:rPr>
              <a:t>Docente</a:t>
            </a:r>
          </a:p>
          <a:p>
            <a:pPr marL="457200" indent="-457200" algn="just">
              <a:buFontTx/>
              <a:buChar char="-"/>
            </a:pPr>
            <a:r>
              <a:rPr lang="es-ES" sz="2667" dirty="0">
                <a:sym typeface="Wingdings" panose="05000000000000000000" pitchFamily="2" charset="2"/>
              </a:rPr>
              <a:t>Coordinador de Sistemas</a:t>
            </a:r>
          </a:p>
          <a:p>
            <a:pPr marL="457200" indent="-457200" algn="just">
              <a:buFontTx/>
              <a:buChar char="-"/>
            </a:pPr>
            <a:r>
              <a:rPr lang="es-ES" sz="2667" dirty="0">
                <a:sym typeface="Wingdings" panose="05000000000000000000" pitchFamily="2" charset="2"/>
              </a:rPr>
              <a:t>Ingeniero de Soporte de Redes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EC69D0C-934E-4A8D-A2F0-C232652F9A32}"/>
              </a:ext>
            </a:extLst>
          </p:cNvPr>
          <p:cNvCxnSpPr/>
          <p:nvPr/>
        </p:nvCxnSpPr>
        <p:spPr>
          <a:xfrm>
            <a:off x="5228408" y="2164469"/>
            <a:ext cx="0" cy="365737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2494244" y="2623935"/>
            <a:ext cx="7203510" cy="1091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 Bold Roman"/>
                <a:ea typeface="Calibri"/>
                <a:cs typeface="Calibri" panose="020F0502020204030204" pitchFamily="34" charset="0"/>
                <a:sym typeface="Calibri"/>
              </a:rPr>
              <a:t>2. Proyecto Formativo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57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5393" y="269220"/>
            <a:ext cx="6785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Proyecto Formativo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CE26BE2-F358-4D39-9EF2-AE9306D57EC5}"/>
              </a:ext>
            </a:extLst>
          </p:cNvPr>
          <p:cNvSpPr/>
          <p:nvPr/>
        </p:nvSpPr>
        <p:spPr>
          <a:xfrm>
            <a:off x="465393" y="1303764"/>
            <a:ext cx="10988667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900" b="1" dirty="0">
                <a:latin typeface="Work Sans Light" pitchFamily="2" charset="0"/>
              </a:rPr>
              <a:t>Nombre del proyecto</a:t>
            </a:r>
            <a:r>
              <a:rPr lang="es-ES" sz="2900" dirty="0">
                <a:latin typeface="Work Sans Light" pitchFamily="2" charset="0"/>
              </a:rPr>
              <a:t>: Desarrollo de software como recurso para la gestión de información de las organizaciones en el contexto de la innovación, transformación digital y en el marco de políticas y requisitos de la empresa.</a:t>
            </a:r>
          </a:p>
          <a:p>
            <a:pPr algn="just"/>
            <a:endParaRPr lang="es-ES" sz="2000" dirty="0">
              <a:latin typeface="Work Sans Light" pitchFamily="2" charset="0"/>
            </a:endParaRPr>
          </a:p>
          <a:p>
            <a:pPr algn="just"/>
            <a:r>
              <a:rPr lang="es-ES" sz="2900" b="1" dirty="0">
                <a:latin typeface="Work Sans Light" pitchFamily="2" charset="0"/>
                <a:sym typeface="Wingdings" panose="05000000000000000000" pitchFamily="2" charset="2"/>
              </a:rPr>
              <a:t>Actividad proyecto: </a:t>
            </a:r>
            <a:r>
              <a:rPr lang="es-MX" sz="2900" dirty="0">
                <a:latin typeface="Work Sans Light" pitchFamily="2" charset="0"/>
                <a:sym typeface="Wingdings" panose="05000000000000000000" pitchFamily="2" charset="2"/>
              </a:rPr>
              <a:t>Estructurar procesos lógicos para la construcción de algoritmos y bases de datos</a:t>
            </a:r>
            <a:endParaRPr lang="es-ES" sz="2900" dirty="0">
              <a:latin typeface="Work Sans Light" pitchFamily="2" charset="0"/>
              <a:sym typeface="Wingdings" panose="05000000000000000000" pitchFamily="2" charset="2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F7DAEED-C82D-4A5F-126F-B56206D9E3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8864340"/>
              </p:ext>
            </p:extLst>
          </p:nvPr>
        </p:nvGraphicFramePr>
        <p:xfrm>
          <a:off x="465393" y="4769743"/>
          <a:ext cx="11387351" cy="172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364635" y="252040"/>
            <a:ext cx="1023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Tercer Trimestre de Formación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C30E422-9D4F-DE73-161B-6353842EAD45}"/>
              </a:ext>
            </a:extLst>
          </p:cNvPr>
          <p:cNvSpPr txBox="1"/>
          <p:nvPr/>
        </p:nvSpPr>
        <p:spPr>
          <a:xfrm>
            <a:off x="183421" y="3076810"/>
            <a:ext cx="2584200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133" b="1" dirty="0">
              <a:latin typeface="+mj-lt"/>
            </a:endParaRPr>
          </a:p>
          <a:p>
            <a:pPr algn="ctr"/>
            <a:r>
              <a:rPr lang="es-CO" sz="2133" dirty="0">
                <a:latin typeface="+mj-lt"/>
              </a:rPr>
              <a:t>28 de Julio de 2025 al 06 de Octubre de 2025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790B42-2769-089B-2F63-A2FD884EB9B2}"/>
              </a:ext>
            </a:extLst>
          </p:cNvPr>
          <p:cNvSpPr txBox="1"/>
          <p:nvPr/>
        </p:nvSpPr>
        <p:spPr>
          <a:xfrm>
            <a:off x="3603302" y="1883906"/>
            <a:ext cx="4547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BD </a:t>
            </a:r>
            <a:r>
              <a:rPr lang="en-US" sz="2400" dirty="0" err="1">
                <a:latin typeface="+mj-lt"/>
              </a:rPr>
              <a:t>Relacionales</a:t>
            </a:r>
            <a:r>
              <a:rPr lang="en-US" sz="2400" dirty="0">
                <a:latin typeface="+mj-lt"/>
              </a:rPr>
              <a:t> (MySQL, SQL Server).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Programacion </a:t>
            </a:r>
            <a:r>
              <a:rPr lang="en-US" sz="2400" dirty="0" err="1">
                <a:latin typeface="+mj-lt"/>
              </a:rPr>
              <a:t>Orientada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Objetos</a:t>
            </a:r>
            <a:r>
              <a:rPr lang="en-US" sz="2400" dirty="0">
                <a:latin typeface="+mj-lt"/>
              </a:rPr>
              <a:t> (Python + Django).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JavaScript</a:t>
            </a:r>
            <a:endParaRPr lang="es-CO" sz="2400" dirty="0">
              <a:latin typeface="+mj-l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s-CO" sz="2400" dirty="0">
              <a:latin typeface="+mj-l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endParaRPr lang="es-CO" sz="2400" dirty="0">
              <a:latin typeface="+mj-lt"/>
            </a:endParaRP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Inglés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s-CO" sz="2400" dirty="0">
                <a:latin typeface="+mj-lt"/>
              </a:rPr>
              <a:t>Física</a:t>
            </a:r>
          </a:p>
          <a:p>
            <a:pPr marL="457189" indent="-457189">
              <a:buFont typeface="Arial" panose="020B0604020202020204" pitchFamily="34" charset="0"/>
              <a:buChar char="•"/>
            </a:pPr>
            <a:r>
              <a:rPr lang="es-CO" sz="2400" dirty="0" err="1">
                <a:latin typeface="+mj-lt"/>
              </a:rPr>
              <a:t>Etica</a:t>
            </a:r>
            <a:endParaRPr lang="es-CO" sz="2400" dirty="0">
              <a:latin typeface="+mj-lt"/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98C549F5-8FAB-6920-0FF3-D695987A7C17}"/>
              </a:ext>
            </a:extLst>
          </p:cNvPr>
          <p:cNvSpPr/>
          <p:nvPr/>
        </p:nvSpPr>
        <p:spPr>
          <a:xfrm>
            <a:off x="2669719" y="1640003"/>
            <a:ext cx="1176792" cy="4642791"/>
          </a:xfrm>
          <a:prstGeom prst="leftBrace">
            <a:avLst>
              <a:gd name="adj1" fmla="val 58784"/>
              <a:gd name="adj2" fmla="val 50000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>
              <a:latin typeface="+mj-lt"/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003AE554-AEDC-6D58-8459-D69C3766DF1B}"/>
              </a:ext>
            </a:extLst>
          </p:cNvPr>
          <p:cNvSpPr/>
          <p:nvPr/>
        </p:nvSpPr>
        <p:spPr>
          <a:xfrm>
            <a:off x="8329041" y="1702377"/>
            <a:ext cx="496312" cy="2259021"/>
          </a:xfrm>
          <a:prstGeom prst="rightBrace">
            <a:avLst>
              <a:gd name="adj1" fmla="val 36432"/>
              <a:gd name="adj2" fmla="val 50000"/>
            </a:avLst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C35AC3C-B5E4-4951-0D78-ABDAB4A180BE}"/>
              </a:ext>
            </a:extLst>
          </p:cNvPr>
          <p:cNvSpPr txBox="1"/>
          <p:nvPr/>
        </p:nvSpPr>
        <p:spPr>
          <a:xfrm>
            <a:off x="9182043" y="2240587"/>
            <a:ext cx="2826536" cy="3375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67" b="1" dirty="0">
                <a:latin typeface="+mj-lt"/>
              </a:rPr>
              <a:t>Competencias</a:t>
            </a:r>
          </a:p>
          <a:p>
            <a:endParaRPr lang="es-ES" sz="2667" dirty="0">
              <a:latin typeface="+mj-lt"/>
            </a:endParaRPr>
          </a:p>
          <a:p>
            <a:r>
              <a:rPr lang="es-ES" sz="2667" dirty="0">
                <a:latin typeface="+mj-lt"/>
              </a:rPr>
              <a:t>Técnicas</a:t>
            </a:r>
          </a:p>
          <a:p>
            <a:endParaRPr lang="es-ES" sz="2667" dirty="0">
              <a:latin typeface="+mj-lt"/>
            </a:endParaRPr>
          </a:p>
          <a:p>
            <a:endParaRPr lang="es-ES" sz="2667" dirty="0">
              <a:latin typeface="+mj-lt"/>
            </a:endParaRPr>
          </a:p>
          <a:p>
            <a:endParaRPr lang="es-ES" sz="2667" dirty="0">
              <a:latin typeface="+mj-lt"/>
            </a:endParaRPr>
          </a:p>
          <a:p>
            <a:endParaRPr lang="es-ES" sz="2667" dirty="0">
              <a:latin typeface="+mj-lt"/>
            </a:endParaRPr>
          </a:p>
          <a:p>
            <a:r>
              <a:rPr lang="es-CO" sz="2667" dirty="0">
                <a:latin typeface="+mj-lt"/>
              </a:rPr>
              <a:t>Transversales</a:t>
            </a:r>
            <a:endParaRPr lang="es-ES" sz="2667" dirty="0">
              <a:latin typeface="+mj-lt"/>
            </a:endParaRP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998B638E-ACF7-7228-9615-B726CA2780BE}"/>
              </a:ext>
            </a:extLst>
          </p:cNvPr>
          <p:cNvSpPr/>
          <p:nvPr/>
        </p:nvSpPr>
        <p:spPr>
          <a:xfrm>
            <a:off x="8349243" y="4643777"/>
            <a:ext cx="496312" cy="1484617"/>
          </a:xfrm>
          <a:prstGeom prst="rightBrace">
            <a:avLst>
              <a:gd name="adj1" fmla="val 36432"/>
              <a:gd name="adj2" fmla="val 50000"/>
            </a:avLst>
          </a:prstGeom>
          <a:ln w="38100">
            <a:solidFill>
              <a:schemeClr val="accent6"/>
            </a:solidFill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72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79B2593-E58B-4653-9BFE-FA5A01D5EF29}"/>
              </a:ext>
            </a:extLst>
          </p:cNvPr>
          <p:cNvSpPr txBox="1"/>
          <p:nvPr/>
        </p:nvSpPr>
        <p:spPr>
          <a:xfrm>
            <a:off x="226407" y="3262513"/>
            <a:ext cx="2752532" cy="1405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CO" sz="2133" b="1" dirty="0"/>
          </a:p>
          <a:p>
            <a:pPr algn="ctr"/>
            <a:r>
              <a:rPr lang="es-CO" sz="2133" dirty="0"/>
              <a:t>28 de Julio de 2025 al 06 de Octubre de 2025</a:t>
            </a:r>
          </a:p>
          <a:p>
            <a:pPr algn="ctr"/>
            <a:endParaRPr lang="es-CO" sz="2133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01E95A9-BEE2-4A03-B0E6-F3359F8D9698}"/>
              </a:ext>
            </a:extLst>
          </p:cNvPr>
          <p:cNvSpPr txBox="1"/>
          <p:nvPr/>
        </p:nvSpPr>
        <p:spPr>
          <a:xfrm>
            <a:off x="7911848" y="3098109"/>
            <a:ext cx="38782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400" b="1" dirty="0">
                <a:latin typeface="Work Sans Light" pitchFamily="2" charset="0"/>
              </a:rPr>
              <a:t>Planear actividades de construcción del software de acuerdo con el diseño establecido.</a:t>
            </a:r>
            <a:endParaRPr lang="es-ES" sz="2400" b="1" dirty="0">
              <a:latin typeface="Work Sans Light" pitchFamily="2" charset="0"/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6774189E-1C7C-4EA1-A09C-25C27BABA4A0}"/>
              </a:ext>
            </a:extLst>
          </p:cNvPr>
          <p:cNvSpPr/>
          <p:nvPr/>
        </p:nvSpPr>
        <p:spPr>
          <a:xfrm>
            <a:off x="3133633" y="2209900"/>
            <a:ext cx="614337" cy="3346080"/>
          </a:xfrm>
          <a:prstGeom prst="leftBrace">
            <a:avLst>
              <a:gd name="adj1" fmla="val 58784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>
              <a:latin typeface="+mj-lt"/>
            </a:endParaRPr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F913F48-5082-4CCF-996A-86051988685C}"/>
              </a:ext>
            </a:extLst>
          </p:cNvPr>
          <p:cNvSpPr/>
          <p:nvPr/>
        </p:nvSpPr>
        <p:spPr>
          <a:xfrm>
            <a:off x="7397761" y="2650041"/>
            <a:ext cx="614337" cy="2465797"/>
          </a:xfrm>
          <a:prstGeom prst="leftBrace">
            <a:avLst>
              <a:gd name="adj1" fmla="val 58784"/>
              <a:gd name="adj2" fmla="val 50000"/>
            </a:avLst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2400" dirty="0">
              <a:latin typeface="+mj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873C17-189D-4D44-87E0-A304FFB331E2}"/>
              </a:ext>
            </a:extLst>
          </p:cNvPr>
          <p:cNvSpPr txBox="1"/>
          <p:nvPr/>
        </p:nvSpPr>
        <p:spPr>
          <a:xfrm>
            <a:off x="3809182" y="2544111"/>
            <a:ext cx="32791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latin typeface="Work Sans Light" pitchFamily="2" charset="0"/>
              </a:rPr>
              <a:t>Competencia</a:t>
            </a:r>
            <a:r>
              <a:rPr lang="es-ES" sz="2400" dirty="0">
                <a:latin typeface="Work Sans Light" pitchFamily="2" charset="0"/>
              </a:rPr>
              <a:t>:</a:t>
            </a:r>
          </a:p>
          <a:p>
            <a:pPr algn="just"/>
            <a:r>
              <a:rPr lang="es-ES" sz="2400" dirty="0">
                <a:latin typeface="+mj-lt"/>
              </a:rPr>
              <a:t>Construcción del software.</a:t>
            </a:r>
          </a:p>
          <a:p>
            <a:pPr algn="just"/>
            <a:endParaRPr lang="es-ES" sz="2400" dirty="0">
              <a:latin typeface="Work Sans Light" pitchFamily="2" charset="0"/>
            </a:endParaRPr>
          </a:p>
          <a:p>
            <a:pPr algn="just"/>
            <a:r>
              <a:rPr lang="en-US" sz="2400" b="1" dirty="0">
                <a:latin typeface="Work Sans Light" pitchFamily="2" charset="0"/>
              </a:rPr>
              <a:t>Programacion </a:t>
            </a:r>
            <a:r>
              <a:rPr lang="en-US" sz="2400" b="1" dirty="0" err="1">
                <a:latin typeface="Work Sans Light" pitchFamily="2" charset="0"/>
              </a:rPr>
              <a:t>Orientada</a:t>
            </a:r>
            <a:r>
              <a:rPr lang="en-US" sz="2400" b="1" dirty="0">
                <a:latin typeface="Work Sans Light" pitchFamily="2" charset="0"/>
              </a:rPr>
              <a:t> </a:t>
            </a:r>
            <a:r>
              <a:rPr lang="en-US" sz="2400" b="1" dirty="0" err="1">
                <a:latin typeface="Work Sans Light" pitchFamily="2" charset="0"/>
              </a:rPr>
              <a:t>Objetos</a:t>
            </a:r>
            <a:r>
              <a:rPr lang="en-US" sz="2400" b="1" dirty="0">
                <a:latin typeface="Work Sans Light" pitchFamily="2" charset="0"/>
              </a:rPr>
              <a:t> (Python + Django)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C952518-CDEA-4DDA-A20B-5B5EE0907545}"/>
              </a:ext>
            </a:extLst>
          </p:cNvPr>
          <p:cNvSpPr txBox="1"/>
          <p:nvPr/>
        </p:nvSpPr>
        <p:spPr>
          <a:xfrm>
            <a:off x="364635" y="252040"/>
            <a:ext cx="1023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Te</a:t>
            </a:r>
            <a:r>
              <a:rPr lang="es-CO" sz="3600" b="1" dirty="0" err="1">
                <a:solidFill>
                  <a:srgbClr val="4D4D4C"/>
                </a:solidFill>
                <a:latin typeface="WORK SANS BOLD ROMAN" pitchFamily="2" charset="77"/>
              </a:rPr>
              <a:t>rcer</a:t>
            </a: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 Trimestre de Formación</a:t>
            </a:r>
          </a:p>
        </p:txBody>
      </p:sp>
    </p:spTree>
    <p:extLst>
      <p:ext uri="{BB962C8B-B14F-4D97-AF65-F5344CB8AC3E}">
        <p14:creationId xmlns:p14="http://schemas.microsoft.com/office/powerpoint/2010/main" val="221622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E34D1B3-12BC-4367-9646-9B2EA9C9694E}"/>
              </a:ext>
            </a:extLst>
          </p:cNvPr>
          <p:cNvSpPr txBox="1"/>
          <p:nvPr/>
        </p:nvSpPr>
        <p:spPr>
          <a:xfrm>
            <a:off x="364635" y="252040"/>
            <a:ext cx="10230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600" b="1" dirty="0">
                <a:solidFill>
                  <a:srgbClr val="4D4D4C"/>
                </a:solidFill>
                <a:latin typeface="WORK SANS BOLD ROMAN" pitchFamily="2" charset="77"/>
              </a:rPr>
              <a:t>Tercer </a:t>
            </a:r>
            <a:r>
              <a:rPr kumimoji="0" lang="es-CO" sz="3600" b="1" i="0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Trimestre de Formación - Horario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E9A015-B6CC-418A-16B4-BAAB455A5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68" y="898371"/>
            <a:ext cx="11395544" cy="58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8888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8813</TotalTime>
  <Words>435</Words>
  <Application>Microsoft Office PowerPoint</Application>
  <PresentationFormat>Panorámica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Work Sans</vt:lpstr>
      <vt:lpstr>Work Sans Bold Roman</vt:lpstr>
      <vt:lpstr>Work Sans Bold Roman</vt:lpstr>
      <vt:lpstr>Work Sans Light</vt:lpstr>
      <vt:lpstr>Work Sans Medium</vt:lpstr>
      <vt:lpstr>1_Tema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SENA</cp:lastModifiedBy>
  <cp:revision>324</cp:revision>
  <dcterms:created xsi:type="dcterms:W3CDTF">2020-10-01T23:51:28Z</dcterms:created>
  <dcterms:modified xsi:type="dcterms:W3CDTF">2025-07-25T00:46:45Z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