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68" r:id="rId2"/>
    <p:sldId id="533" r:id="rId3"/>
    <p:sldId id="545" r:id="rId4"/>
    <p:sldId id="546" r:id="rId5"/>
    <p:sldId id="547" r:id="rId6"/>
    <p:sldId id="548" r:id="rId7"/>
    <p:sldId id="264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DAVID BENAVIDES SANCHEZ" initials="DDBS" lastIdx="1" clrIdx="0">
    <p:extLst>
      <p:ext uri="{19B8F6BF-5375-455C-9EA6-DF929625EA0E}">
        <p15:presenceInfo xmlns:p15="http://schemas.microsoft.com/office/powerpoint/2012/main" userId="DANIEL DAVID BENAVIDES SANCH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FFFFFF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A0472C-E42D-409B-8C27-DB2E802EEC81}" v="33" dt="2022-10-19T17:09:15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86369"/>
  </p:normalViewPr>
  <p:slideViewPr>
    <p:cSldViewPr snapToGrid="0">
      <p:cViewPr varScale="1">
        <p:scale>
          <a:sx n="63" d="100"/>
          <a:sy n="63" d="100"/>
        </p:scale>
        <p:origin x="9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28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1/10/2023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869942" y="2201317"/>
            <a:ext cx="6453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001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CRUD MongoDB</a:t>
            </a:r>
            <a:endParaRPr lang="es-ES" sz="36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064021" y="3578275"/>
            <a:ext cx="6065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001" sz="3600" b="1" dirty="0">
                <a:solidFill>
                  <a:srgbClr val="38AA00"/>
                </a:solidFill>
                <a:latin typeface="Work Sans" pitchFamily="2" charset="77"/>
              </a:rPr>
              <a:t>Instructor:</a:t>
            </a:r>
          </a:p>
          <a:p>
            <a:pPr algn="ctr"/>
            <a:r>
              <a:rPr lang="en-001" sz="3600" b="1" dirty="0">
                <a:solidFill>
                  <a:srgbClr val="00324D"/>
                </a:solidFill>
                <a:latin typeface="Work Sans" pitchFamily="2" charset="77"/>
              </a:rPr>
              <a:t>Carlos Daniel Gomez Daza</a:t>
            </a:r>
            <a:endParaRPr lang="es-ES" sz="3600" b="1" dirty="0">
              <a:solidFill>
                <a:srgbClr val="00324D"/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1D880-FC17-3789-2435-5FF7492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</p:spPr>
        <p:txBody>
          <a:bodyPr/>
          <a:lstStyle/>
          <a:p>
            <a:r>
              <a:rPr lang="en-001" dirty="0" smtClean="0">
                <a:solidFill>
                  <a:schemeClr val="bg1"/>
                </a:solidFill>
                <a:latin typeface="Work Sans Medium" pitchFamily="2" charset="77"/>
              </a:rPr>
              <a:t>CRUD con MongoDB</a:t>
            </a:r>
            <a:endParaRPr lang="es-CO" dirty="0">
              <a:solidFill>
                <a:schemeClr val="bg1"/>
              </a:solidFill>
              <a:latin typeface="Work Sans Medium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268525"/>
              </p:ext>
            </p:extLst>
          </p:nvPr>
        </p:nvGraphicFramePr>
        <p:xfrm>
          <a:off x="2032000" y="1661159"/>
          <a:ext cx="8128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602896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67383969"/>
                    </a:ext>
                  </a:extLst>
                </a:gridCol>
              </a:tblGrid>
              <a:tr h="859536">
                <a:tc>
                  <a:txBody>
                    <a:bodyPr/>
                    <a:lstStyle/>
                    <a:p>
                      <a:r>
                        <a:rPr lang="es-CO" sz="4000" dirty="0" smtClean="0"/>
                        <a:t>S</a:t>
                      </a:r>
                      <a:r>
                        <a:rPr lang="en-001" sz="4000" dirty="0" smtClean="0"/>
                        <a:t>ql</a:t>
                      </a:r>
                      <a:r>
                        <a:rPr lang="en-001" sz="4000" baseline="0" dirty="0" smtClean="0"/>
                        <a:t> </a:t>
                      </a:r>
                      <a:endParaRPr lang="es-CO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4000" dirty="0" smtClean="0"/>
                        <a:t>Mongo</a:t>
                      </a:r>
                      <a:r>
                        <a:rPr lang="en-001" sz="4000" baseline="0" dirty="0" smtClean="0"/>
                        <a:t> DB</a:t>
                      </a:r>
                      <a:endParaRPr lang="es-CO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08424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r>
                        <a:rPr lang="en-001" sz="3200" dirty="0" smtClean="0"/>
                        <a:t>Create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200" dirty="0" smtClean="0"/>
                        <a:t>Insert</a:t>
                      </a:r>
                      <a:endParaRPr lang="es-CO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4421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r>
                        <a:rPr lang="en-001" sz="3200" dirty="0" smtClean="0"/>
                        <a:t>Read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200" dirty="0" smtClean="0"/>
                        <a:t>Find</a:t>
                      </a:r>
                      <a:endParaRPr lang="es-CO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60387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r>
                        <a:rPr lang="en-001" sz="3200" dirty="0" smtClean="0"/>
                        <a:t>Update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200" dirty="0" smtClean="0"/>
                        <a:t>Update</a:t>
                      </a:r>
                      <a:endParaRPr lang="es-CO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33369"/>
                  </a:ext>
                </a:extLst>
              </a:tr>
              <a:tr h="859536">
                <a:tc>
                  <a:txBody>
                    <a:bodyPr/>
                    <a:lstStyle/>
                    <a:p>
                      <a:r>
                        <a:rPr lang="en-001" sz="3200" dirty="0" smtClean="0"/>
                        <a:t>Delete</a:t>
                      </a:r>
                      <a:endParaRPr lang="es-CO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001" sz="3200" dirty="0" smtClean="0"/>
                        <a:t>Remove</a:t>
                      </a:r>
                      <a:endParaRPr lang="es-CO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264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12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 </a:t>
            </a:r>
          </a:p>
        </p:txBody>
      </p:sp>
      <p:sp>
        <p:nvSpPr>
          <p:cNvPr id="6" name="Google Shape;165;p7"/>
          <p:cNvSpPr txBox="1">
            <a:spLocks noGrp="1"/>
          </p:cNvSpPr>
          <p:nvPr>
            <p:ph type="title"/>
          </p:nvPr>
        </p:nvSpPr>
        <p:spPr>
          <a:xfrm>
            <a:off x="287973" y="417257"/>
            <a:ext cx="10515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001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sz="4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3399" y="1844040"/>
            <a:ext cx="790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3200" b="1" dirty="0" smtClean="0"/>
              <a:t>Insert One: </a:t>
            </a:r>
            <a:r>
              <a:rPr lang="en-001" sz="3200" dirty="0" smtClean="0"/>
              <a:t>Sirve para insertar un documento</a:t>
            </a:r>
            <a:endParaRPr lang="es-CO" sz="3200" dirty="0"/>
          </a:p>
        </p:txBody>
      </p:sp>
      <p:sp>
        <p:nvSpPr>
          <p:cNvPr id="5" name="Rectángulo 4"/>
          <p:cNvSpPr/>
          <p:nvPr/>
        </p:nvSpPr>
        <p:spPr>
          <a:xfrm>
            <a:off x="685800" y="2644169"/>
            <a:ext cx="8732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insertOne</a:t>
            </a:r>
            <a:r>
              <a:rPr lang="es-CO" dirty="0"/>
              <a:t>({</a:t>
            </a:r>
          </a:p>
          <a:p>
            <a:r>
              <a:rPr lang="es-CO" dirty="0"/>
              <a:t>    '</a:t>
            </a:r>
            <a:r>
              <a:rPr lang="es-CO" dirty="0" err="1"/>
              <a:t>name</a:t>
            </a:r>
            <a:r>
              <a:rPr lang="es-CO" dirty="0"/>
              <a:t>': 'Fernando', </a:t>
            </a:r>
            <a:r>
              <a:rPr lang="es-CO" dirty="0" smtClean="0"/>
              <a:t>‘</a:t>
            </a:r>
            <a:r>
              <a:rPr lang="en-001" dirty="0"/>
              <a:t>t</a:t>
            </a:r>
            <a:r>
              <a:rPr lang="es-CO" dirty="0" err="1" smtClean="0"/>
              <a:t>elephone</a:t>
            </a:r>
            <a:r>
              <a:rPr lang="es-CO" dirty="0"/>
              <a:t>': '3010484567', </a:t>
            </a:r>
            <a:r>
              <a:rPr lang="es-CO" dirty="0" smtClean="0"/>
              <a:t>‘</a:t>
            </a:r>
            <a:r>
              <a:rPr lang="en-001" dirty="0" smtClean="0"/>
              <a:t>a</a:t>
            </a:r>
            <a:r>
              <a:rPr lang="es-CO" dirty="0" err="1" smtClean="0"/>
              <a:t>ddress</a:t>
            </a:r>
            <a:r>
              <a:rPr lang="es-CO" dirty="0"/>
              <a:t>': "Street 78#89-89", </a:t>
            </a:r>
            <a:r>
              <a:rPr lang="es-CO" dirty="0" smtClean="0"/>
              <a:t>‘</a:t>
            </a:r>
            <a:r>
              <a:rPr lang="en-001" dirty="0" smtClean="0"/>
              <a:t>a</a:t>
            </a:r>
            <a:r>
              <a:rPr lang="es-CO" dirty="0" smtClean="0"/>
              <a:t>ge</a:t>
            </a:r>
            <a:r>
              <a:rPr lang="es-CO" dirty="0"/>
              <a:t>':21</a:t>
            </a:r>
          </a:p>
          <a:p>
            <a:r>
              <a:rPr lang="es-CO" dirty="0"/>
              <a:t>});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33399" y="3613666"/>
            <a:ext cx="938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3200" b="1" dirty="0" smtClean="0"/>
              <a:t>Insert Many: </a:t>
            </a:r>
            <a:r>
              <a:rPr lang="en-001" sz="3200" dirty="0" smtClean="0"/>
              <a:t>Sirve para insertar 2 o mas documentos</a:t>
            </a:r>
            <a:endParaRPr lang="es-CO" sz="3200" dirty="0"/>
          </a:p>
        </p:txBody>
      </p:sp>
      <p:sp>
        <p:nvSpPr>
          <p:cNvPr id="8" name="Rectángulo 7"/>
          <p:cNvSpPr/>
          <p:nvPr/>
        </p:nvSpPr>
        <p:spPr>
          <a:xfrm>
            <a:off x="655319" y="4455624"/>
            <a:ext cx="87630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insertMany</a:t>
            </a:r>
            <a:r>
              <a:rPr lang="es-CO" dirty="0"/>
              <a:t>([</a:t>
            </a:r>
          </a:p>
          <a:p>
            <a:r>
              <a:rPr lang="es-CO" dirty="0"/>
              <a:t>    {'</a:t>
            </a:r>
            <a:r>
              <a:rPr lang="es-CO" dirty="0" err="1"/>
              <a:t>name</a:t>
            </a:r>
            <a:r>
              <a:rPr lang="es-CO" dirty="0"/>
              <a:t>': 'Diana', </a:t>
            </a:r>
            <a:r>
              <a:rPr lang="es-CO" dirty="0" smtClean="0"/>
              <a:t>‘</a:t>
            </a:r>
            <a:r>
              <a:rPr lang="en-001" dirty="0" smtClean="0"/>
              <a:t>t</a:t>
            </a:r>
            <a:r>
              <a:rPr lang="es-CO" dirty="0" err="1" smtClean="0"/>
              <a:t>elephone</a:t>
            </a:r>
            <a:r>
              <a:rPr lang="es-CO" dirty="0"/>
              <a:t>': '3049400494', </a:t>
            </a:r>
            <a:r>
              <a:rPr lang="es-CO" dirty="0" smtClean="0"/>
              <a:t>‘</a:t>
            </a:r>
            <a:r>
              <a:rPr lang="en-001" dirty="0" smtClean="0"/>
              <a:t>a</a:t>
            </a:r>
            <a:r>
              <a:rPr lang="es-CO" dirty="0" err="1" smtClean="0"/>
              <a:t>ddress</a:t>
            </a:r>
            <a:r>
              <a:rPr lang="es-CO" dirty="0"/>
              <a:t>': " Street 60# 56-26", </a:t>
            </a:r>
            <a:r>
              <a:rPr lang="es-CO" dirty="0" smtClean="0"/>
              <a:t>‘</a:t>
            </a:r>
            <a:r>
              <a:rPr lang="en-001" dirty="0" smtClean="0"/>
              <a:t>a</a:t>
            </a:r>
            <a:r>
              <a:rPr lang="es-CO" dirty="0" smtClean="0"/>
              <a:t>ge</a:t>
            </a:r>
            <a:r>
              <a:rPr lang="es-CO" dirty="0"/>
              <a:t>':30},</a:t>
            </a:r>
          </a:p>
          <a:p>
            <a:r>
              <a:rPr lang="es-CO" dirty="0"/>
              <a:t>    {'</a:t>
            </a:r>
            <a:r>
              <a:rPr lang="es-CO" dirty="0" err="1"/>
              <a:t>name</a:t>
            </a:r>
            <a:r>
              <a:rPr lang="es-CO" dirty="0"/>
              <a:t>': 'Camila', </a:t>
            </a:r>
            <a:r>
              <a:rPr lang="es-CO" dirty="0" smtClean="0"/>
              <a:t>‘</a:t>
            </a:r>
            <a:r>
              <a:rPr lang="en-001" dirty="0" smtClean="0"/>
              <a:t>t</a:t>
            </a:r>
            <a:r>
              <a:rPr lang="es-CO" dirty="0" err="1" smtClean="0"/>
              <a:t>elephone</a:t>
            </a:r>
            <a:r>
              <a:rPr lang="es-CO" dirty="0"/>
              <a:t>': '3094783383', </a:t>
            </a:r>
            <a:r>
              <a:rPr lang="es-CO" dirty="0" smtClean="0"/>
              <a:t>‘</a:t>
            </a:r>
            <a:r>
              <a:rPr lang="en-001" dirty="0" smtClean="0"/>
              <a:t>a</a:t>
            </a:r>
            <a:r>
              <a:rPr lang="es-CO" dirty="0" err="1" smtClean="0"/>
              <a:t>ddress</a:t>
            </a:r>
            <a:r>
              <a:rPr lang="es-CO" dirty="0"/>
              <a:t>': " Street 44# 50-25", </a:t>
            </a:r>
            <a:r>
              <a:rPr lang="es-CO" dirty="0" smtClean="0"/>
              <a:t>‘</a:t>
            </a:r>
            <a:r>
              <a:rPr lang="en-001" dirty="0" smtClean="0"/>
              <a:t>a</a:t>
            </a:r>
            <a:r>
              <a:rPr lang="es-CO" dirty="0" smtClean="0"/>
              <a:t>ge</a:t>
            </a:r>
            <a:r>
              <a:rPr lang="es-CO" dirty="0"/>
              <a:t>':20},</a:t>
            </a:r>
          </a:p>
          <a:p>
            <a:r>
              <a:rPr lang="es-CO" dirty="0"/>
              <a:t> </a:t>
            </a:r>
          </a:p>
          <a:p>
            <a:r>
              <a:rPr lang="es-CO" dirty="0"/>
              <a:t>    ]);</a:t>
            </a:r>
          </a:p>
        </p:txBody>
      </p:sp>
    </p:spTree>
    <p:extLst>
      <p:ext uri="{BB962C8B-B14F-4D97-AF65-F5344CB8AC3E}">
        <p14:creationId xmlns:p14="http://schemas.microsoft.com/office/powerpoint/2010/main" val="317485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 </a:t>
            </a:r>
          </a:p>
        </p:txBody>
      </p:sp>
      <p:sp>
        <p:nvSpPr>
          <p:cNvPr id="6" name="Google Shape;165;p7"/>
          <p:cNvSpPr txBox="1">
            <a:spLocks noGrp="1"/>
          </p:cNvSpPr>
          <p:nvPr>
            <p:ph type="title"/>
          </p:nvPr>
        </p:nvSpPr>
        <p:spPr>
          <a:xfrm>
            <a:off x="287973" y="417257"/>
            <a:ext cx="10515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001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endParaRPr sz="4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3399" y="1761525"/>
            <a:ext cx="790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400" b="1" dirty="0" smtClean="0"/>
              <a:t>Find One: </a:t>
            </a:r>
            <a:r>
              <a:rPr lang="en-001" sz="2400" dirty="0" smtClean="0"/>
              <a:t>Sirve para consultar un documento</a:t>
            </a:r>
            <a:endParaRPr lang="es-CO" sz="2400" dirty="0"/>
          </a:p>
        </p:txBody>
      </p:sp>
      <p:sp>
        <p:nvSpPr>
          <p:cNvPr id="5" name="Rectángulo 4"/>
          <p:cNvSpPr/>
          <p:nvPr/>
        </p:nvSpPr>
        <p:spPr>
          <a:xfrm>
            <a:off x="533398" y="2223190"/>
            <a:ext cx="8732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err="1"/>
              <a:t>db.getCollection</a:t>
            </a:r>
            <a:r>
              <a:rPr lang="es-CO" sz="2400" dirty="0"/>
              <a:t>('Clientes').</a:t>
            </a:r>
            <a:r>
              <a:rPr lang="es-CO" sz="2400" dirty="0" err="1" smtClean="0"/>
              <a:t>find</a:t>
            </a:r>
            <a:r>
              <a:rPr lang="en-001" sz="2400" dirty="0" smtClean="0"/>
              <a:t>One</a:t>
            </a:r>
            <a:r>
              <a:rPr lang="es-CO" sz="2400" dirty="0" smtClean="0"/>
              <a:t>();</a:t>
            </a:r>
            <a:endParaRPr lang="es-CO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533398" y="3046365"/>
            <a:ext cx="11506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400" b="1" dirty="0" smtClean="0"/>
              <a:t>Find: </a:t>
            </a:r>
            <a:r>
              <a:rPr lang="en-001" sz="2400" dirty="0" smtClean="0"/>
              <a:t>Sirve para consutar los documentos(dentro del find se aplica los filtros equivalente a sql)</a:t>
            </a:r>
            <a:endParaRPr lang="es-CO" sz="2400" dirty="0"/>
          </a:p>
        </p:txBody>
      </p:sp>
      <p:sp>
        <p:nvSpPr>
          <p:cNvPr id="8" name="Rectángulo 7"/>
          <p:cNvSpPr/>
          <p:nvPr/>
        </p:nvSpPr>
        <p:spPr>
          <a:xfrm>
            <a:off x="533398" y="3823373"/>
            <a:ext cx="8763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 err="1"/>
              <a:t>db.getCollection</a:t>
            </a:r>
            <a:r>
              <a:rPr lang="es-CO" sz="2400" dirty="0"/>
              <a:t>('Clientes').</a:t>
            </a:r>
            <a:r>
              <a:rPr lang="es-CO" sz="2400" dirty="0" err="1" smtClean="0"/>
              <a:t>find</a:t>
            </a:r>
            <a:r>
              <a:rPr lang="es-CO" sz="2400" dirty="0" smtClean="0"/>
              <a:t>();</a:t>
            </a:r>
            <a:endParaRPr lang="es-CO" sz="2400" dirty="0"/>
          </a:p>
          <a:p>
            <a:endParaRPr lang="es-CO" sz="2400" dirty="0"/>
          </a:p>
        </p:txBody>
      </p:sp>
      <p:sp>
        <p:nvSpPr>
          <p:cNvPr id="3" name="Rectángulo 2"/>
          <p:cNvSpPr/>
          <p:nvPr/>
        </p:nvSpPr>
        <p:spPr>
          <a:xfrm>
            <a:off x="533398" y="5027265"/>
            <a:ext cx="8900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 err="1"/>
              <a:t>db.getCollection</a:t>
            </a:r>
            <a:r>
              <a:rPr lang="es-CO" sz="2000" dirty="0"/>
              <a:t>('Clientes').</a:t>
            </a:r>
            <a:r>
              <a:rPr lang="es-CO" sz="2000" dirty="0" err="1"/>
              <a:t>find</a:t>
            </a:r>
            <a:r>
              <a:rPr lang="es-CO" sz="2000" dirty="0"/>
              <a:t>({_</a:t>
            </a:r>
            <a:r>
              <a:rPr lang="es-CO" sz="2000" dirty="0" err="1"/>
              <a:t>id:ObjectId</a:t>
            </a:r>
            <a:r>
              <a:rPr lang="es-CO" sz="2000" dirty="0"/>
              <a:t>('65176e32e4c95f7e978d2254')});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533398" y="4565600"/>
            <a:ext cx="6827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un documento por ObjectId</a:t>
            </a:r>
            <a:endParaRPr lang="es-CO" sz="2400" dirty="0"/>
          </a:p>
        </p:txBody>
      </p:sp>
      <p:sp>
        <p:nvSpPr>
          <p:cNvPr id="11" name="Rectángulo 10"/>
          <p:cNvSpPr/>
          <p:nvPr/>
        </p:nvSpPr>
        <p:spPr>
          <a:xfrm>
            <a:off x="533398" y="5977810"/>
            <a:ext cx="4826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find</a:t>
            </a:r>
            <a:r>
              <a:rPr lang="es-CO" dirty="0"/>
              <a:t>({</a:t>
            </a:r>
            <a:r>
              <a:rPr lang="es-CO" dirty="0" err="1"/>
              <a:t>name</a:t>
            </a:r>
            <a:r>
              <a:rPr lang="es-CO" dirty="0"/>
              <a:t>:'Miguel'});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533398" y="5604915"/>
            <a:ext cx="6827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sz="2400" b="1" u="sng" dirty="0" smtClean="0"/>
              <a:t>Ejercicio: </a:t>
            </a:r>
            <a:r>
              <a:rPr lang="en-001" sz="2400" dirty="0" smtClean="0"/>
              <a:t>encontrar un documento por name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14444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 </a:t>
            </a:r>
          </a:p>
        </p:txBody>
      </p:sp>
      <p:sp>
        <p:nvSpPr>
          <p:cNvPr id="6" name="Google Shape;165;p7"/>
          <p:cNvSpPr txBox="1">
            <a:spLocks noGrp="1"/>
          </p:cNvSpPr>
          <p:nvPr>
            <p:ph type="title"/>
          </p:nvPr>
        </p:nvSpPr>
        <p:spPr>
          <a:xfrm>
            <a:off x="287973" y="417257"/>
            <a:ext cx="10515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001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4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3399" y="1761525"/>
            <a:ext cx="790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400" b="1" dirty="0" smtClean="0"/>
              <a:t>Update One: </a:t>
            </a:r>
            <a:r>
              <a:rPr lang="en-001" sz="2400" dirty="0" smtClean="0"/>
              <a:t>Sirve para actualizar un documento</a:t>
            </a:r>
            <a:endParaRPr lang="es-CO" sz="2400" dirty="0"/>
          </a:p>
        </p:txBody>
      </p:sp>
      <p:sp>
        <p:nvSpPr>
          <p:cNvPr id="9" name="Rectángulo 8"/>
          <p:cNvSpPr/>
          <p:nvPr/>
        </p:nvSpPr>
        <p:spPr>
          <a:xfrm>
            <a:off x="533397" y="2177024"/>
            <a:ext cx="7178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updateOne</a:t>
            </a:r>
            <a:r>
              <a:rPr lang="es-CO" dirty="0"/>
              <a:t>({</a:t>
            </a:r>
            <a:r>
              <a:rPr lang="es-CO" dirty="0" err="1"/>
              <a:t>name</a:t>
            </a:r>
            <a:r>
              <a:rPr lang="es-CO" dirty="0"/>
              <a:t>:'Miguel'},{$set:{age:23}});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533399" y="2782669"/>
            <a:ext cx="790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400" b="1" dirty="0" smtClean="0"/>
              <a:t>Update Many: </a:t>
            </a:r>
            <a:r>
              <a:rPr lang="en-001" sz="2400" dirty="0" smtClean="0"/>
              <a:t>Sirve para actualizar 2 o mas documentos</a:t>
            </a:r>
            <a:endParaRPr lang="es-CO" sz="2400" dirty="0"/>
          </a:p>
        </p:txBody>
      </p:sp>
      <p:sp>
        <p:nvSpPr>
          <p:cNvPr id="16" name="Rectángulo 15"/>
          <p:cNvSpPr/>
          <p:nvPr/>
        </p:nvSpPr>
        <p:spPr>
          <a:xfrm>
            <a:off x="533397" y="3198167"/>
            <a:ext cx="7178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updateMany</a:t>
            </a:r>
            <a:r>
              <a:rPr lang="es-CO" dirty="0"/>
              <a:t>({</a:t>
            </a:r>
            <a:r>
              <a:rPr lang="es-CO" dirty="0" err="1"/>
              <a:t>name</a:t>
            </a:r>
            <a:r>
              <a:rPr lang="es-CO" dirty="0"/>
              <a:t>:'Miguel'},{$set:{age:23}});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33396" y="3779004"/>
            <a:ext cx="67620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001" sz="2400" b="1" dirty="0" smtClean="0"/>
              <a:t>Rename: </a:t>
            </a:r>
            <a:r>
              <a:rPr lang="en-001" sz="2400" dirty="0"/>
              <a:t>Sirve para </a:t>
            </a:r>
            <a:r>
              <a:rPr lang="en-001" sz="2400" dirty="0" smtClean="0"/>
              <a:t>renombrar el nombre de la clave</a:t>
            </a:r>
            <a:endParaRPr lang="es-CO" sz="2400" dirty="0"/>
          </a:p>
        </p:txBody>
      </p:sp>
      <p:sp>
        <p:nvSpPr>
          <p:cNvPr id="18" name="Rectángulo 17"/>
          <p:cNvSpPr/>
          <p:nvPr/>
        </p:nvSpPr>
        <p:spPr>
          <a:xfrm>
            <a:off x="533396" y="4232730"/>
            <a:ext cx="6644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db.getCollection</a:t>
            </a:r>
            <a:r>
              <a:rPr lang="en-US" dirty="0"/>
              <a:t>('</a:t>
            </a:r>
            <a:r>
              <a:rPr lang="en-US" dirty="0" err="1"/>
              <a:t>Clientes</a:t>
            </a:r>
            <a:r>
              <a:rPr lang="en-US" dirty="0"/>
              <a:t>').</a:t>
            </a:r>
            <a:r>
              <a:rPr lang="en-US" dirty="0" err="1"/>
              <a:t>updateMany</a:t>
            </a:r>
            <a:r>
              <a:rPr lang="en-US" dirty="0"/>
              <a:t>({},{$rename:{age:'</a:t>
            </a:r>
            <a:r>
              <a:rPr lang="en-US" dirty="0" err="1"/>
              <a:t>edad</a:t>
            </a:r>
            <a:r>
              <a:rPr lang="en-US" dirty="0"/>
              <a:t>'}});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533396" y="4938647"/>
            <a:ext cx="74638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001" sz="2400" b="1" u="sng" dirty="0"/>
              <a:t>Ejercicio: </a:t>
            </a:r>
            <a:r>
              <a:rPr lang="en-001" sz="2400" dirty="0" smtClean="0"/>
              <a:t>Actualizar age, address donde su name es Miguel</a:t>
            </a:r>
            <a:endParaRPr lang="es-CO" sz="2400" dirty="0"/>
          </a:p>
        </p:txBody>
      </p:sp>
      <p:sp>
        <p:nvSpPr>
          <p:cNvPr id="20" name="Rectángulo 19"/>
          <p:cNvSpPr/>
          <p:nvPr/>
        </p:nvSpPr>
        <p:spPr>
          <a:xfrm>
            <a:off x="533396" y="5367565"/>
            <a:ext cx="9860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001" dirty="0" smtClean="0"/>
              <a:t>d</a:t>
            </a:r>
            <a:r>
              <a:rPr lang="es-CO" dirty="0" err="1" smtClean="0"/>
              <a:t>b.getCollection</a:t>
            </a:r>
            <a:r>
              <a:rPr lang="es-CO" dirty="0"/>
              <a:t>('Clientes').</a:t>
            </a:r>
            <a:r>
              <a:rPr lang="es-CO" dirty="0" err="1"/>
              <a:t>updateMany</a:t>
            </a:r>
            <a:r>
              <a:rPr lang="es-CO" dirty="0"/>
              <a:t>({</a:t>
            </a:r>
            <a:r>
              <a:rPr lang="es-CO" dirty="0" err="1"/>
              <a:t>name</a:t>
            </a:r>
            <a:r>
              <a:rPr lang="es-CO" dirty="0"/>
              <a:t>:'Miguel'},{$set:{age:23, </a:t>
            </a:r>
            <a:r>
              <a:rPr lang="es-CO" dirty="0" err="1"/>
              <a:t>address</a:t>
            </a:r>
            <a:r>
              <a:rPr lang="es-CO" dirty="0"/>
              <a:t>:'Street 25#24-5'}});</a:t>
            </a:r>
          </a:p>
        </p:txBody>
      </p:sp>
    </p:spTree>
    <p:extLst>
      <p:ext uri="{BB962C8B-B14F-4D97-AF65-F5344CB8AC3E}">
        <p14:creationId xmlns:p14="http://schemas.microsoft.com/office/powerpoint/2010/main" val="394842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977217" y="3244334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dirty="0"/>
              <a:t> </a:t>
            </a:r>
          </a:p>
        </p:txBody>
      </p:sp>
      <p:sp>
        <p:nvSpPr>
          <p:cNvPr id="6" name="Google Shape;165;p7"/>
          <p:cNvSpPr txBox="1">
            <a:spLocks noGrp="1"/>
          </p:cNvSpPr>
          <p:nvPr>
            <p:ph type="title"/>
          </p:nvPr>
        </p:nvSpPr>
        <p:spPr>
          <a:xfrm>
            <a:off x="287973" y="417257"/>
            <a:ext cx="105156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001" sz="4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endParaRPr sz="4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33399" y="1761525"/>
            <a:ext cx="7909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2400" b="1" dirty="0" smtClean="0"/>
              <a:t>Remove: </a:t>
            </a:r>
            <a:r>
              <a:rPr lang="en-001" sz="2400" dirty="0" smtClean="0"/>
              <a:t>Sirve para eliminar un documento</a:t>
            </a:r>
            <a:endParaRPr lang="es-CO" sz="2400" dirty="0"/>
          </a:p>
        </p:txBody>
      </p:sp>
      <p:sp>
        <p:nvSpPr>
          <p:cNvPr id="19" name="Rectángulo 18"/>
          <p:cNvSpPr/>
          <p:nvPr/>
        </p:nvSpPr>
        <p:spPr>
          <a:xfrm>
            <a:off x="533396" y="2869306"/>
            <a:ext cx="9377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001" sz="2400" b="1" u="sng" dirty="0"/>
              <a:t>Ejercicio: </a:t>
            </a:r>
            <a:r>
              <a:rPr lang="en-001" sz="2400" dirty="0" smtClean="0"/>
              <a:t>Eliminar los documentos donde el name es ‘Fernando’ , ‘Tatiana</a:t>
            </a:r>
            <a:endParaRPr lang="es-CO" sz="2400" dirty="0"/>
          </a:p>
        </p:txBody>
      </p:sp>
      <p:sp>
        <p:nvSpPr>
          <p:cNvPr id="5" name="Rectángulo 4"/>
          <p:cNvSpPr/>
          <p:nvPr/>
        </p:nvSpPr>
        <p:spPr>
          <a:xfrm>
            <a:off x="533396" y="2130857"/>
            <a:ext cx="5425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remove</a:t>
            </a:r>
            <a:r>
              <a:rPr lang="es-CO" dirty="0"/>
              <a:t>({</a:t>
            </a:r>
            <a:r>
              <a:rPr lang="es-CO" dirty="0" err="1"/>
              <a:t>name</a:t>
            </a:r>
            <a:r>
              <a:rPr lang="es-CO" dirty="0"/>
              <a:t>:'Fernando'});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3396" y="3297044"/>
            <a:ext cx="6964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('Clientes').</a:t>
            </a:r>
            <a:r>
              <a:rPr lang="es-CO" dirty="0" err="1"/>
              <a:t>remove</a:t>
            </a:r>
            <a:r>
              <a:rPr lang="es-CO" dirty="0"/>
              <a:t>({</a:t>
            </a:r>
            <a:r>
              <a:rPr lang="es-CO" dirty="0" err="1"/>
              <a:t>name</a:t>
            </a:r>
            <a:r>
              <a:rPr lang="es-CO" dirty="0"/>
              <a:t>:'Fernando',</a:t>
            </a:r>
            <a:r>
              <a:rPr lang="es-CO" dirty="0" err="1"/>
              <a:t>name</a:t>
            </a:r>
            <a:r>
              <a:rPr lang="es-CO" dirty="0"/>
              <a:t>:'Tatiana'});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533396" y="4444403"/>
            <a:ext cx="3760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 err="1"/>
              <a:t>db.getCollection</a:t>
            </a:r>
            <a:r>
              <a:rPr lang="es-CO" dirty="0"/>
              <a:t>('Productos').</a:t>
            </a:r>
            <a:r>
              <a:rPr lang="es-CO" dirty="0" err="1"/>
              <a:t>drop</a:t>
            </a:r>
            <a:r>
              <a:rPr lang="es-CO" dirty="0" smtClean="0"/>
              <a:t>({});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533396" y="3982738"/>
            <a:ext cx="5221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001" sz="2400" b="1" dirty="0" smtClean="0"/>
              <a:t>Drop: </a:t>
            </a:r>
            <a:r>
              <a:rPr lang="en-001" sz="2400" dirty="0" smtClean="0"/>
              <a:t>Sirve para eliminar las colecciones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62728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7216</TotalTime>
  <Words>377</Words>
  <Application>Microsoft Office PowerPoint</Application>
  <PresentationFormat>Panorámica</PresentationFormat>
  <Paragraphs>56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Work Sans</vt:lpstr>
      <vt:lpstr>Work Sans Medium</vt:lpstr>
      <vt:lpstr>Tema de Office</vt:lpstr>
      <vt:lpstr>Presentación de PowerPoint</vt:lpstr>
      <vt:lpstr>CRUD con MongoDB</vt:lpstr>
      <vt:lpstr>Insert</vt:lpstr>
      <vt:lpstr>Find</vt:lpstr>
      <vt:lpstr>Update</vt:lpstr>
      <vt:lpstr>Remove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115</cp:revision>
  <dcterms:created xsi:type="dcterms:W3CDTF">2020-10-01T23:51:28Z</dcterms:created>
  <dcterms:modified xsi:type="dcterms:W3CDTF">2023-10-02T00:38:40Z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