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8" r:id="rId2"/>
    <p:sldId id="533" r:id="rId3"/>
    <p:sldId id="534" r:id="rId4"/>
    <p:sldId id="535" r:id="rId5"/>
    <p:sldId id="536" r:id="rId6"/>
    <p:sldId id="537" r:id="rId7"/>
    <p:sldId id="538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AVID BENAVIDES SANCHEZ" initials="DDBS" lastIdx="1" clrIdx="0">
    <p:extLst>
      <p:ext uri="{19B8F6BF-5375-455C-9EA6-DF929625EA0E}">
        <p15:presenceInfo xmlns:p15="http://schemas.microsoft.com/office/powerpoint/2012/main" userId="DANIEL DAVID BENAVIDES SANCH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A"/>
    <a:srgbClr val="38AA00"/>
    <a:srgbClr val="FFFFFF"/>
    <a:srgbClr val="766363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63" d="100"/>
          <a:sy n="63" d="100"/>
        </p:scale>
        <p:origin x="9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869942" y="2094637"/>
            <a:ext cx="645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Indices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64021" y="3578275"/>
            <a:ext cx="6065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001" sz="3600" b="1" dirty="0">
                <a:solidFill>
                  <a:srgbClr val="38AA00"/>
                </a:solidFill>
                <a:latin typeface="Work Sans" pitchFamily="2" charset="77"/>
              </a:rPr>
              <a:t>Instructor:</a:t>
            </a:r>
          </a:p>
          <a:p>
            <a:pPr algn="ctr"/>
            <a:r>
              <a:rPr lang="en-001" sz="3600" b="1" dirty="0">
                <a:solidFill>
                  <a:srgbClr val="00324D"/>
                </a:solidFill>
                <a:latin typeface="Work Sans" pitchFamily="2" charset="77"/>
              </a:rPr>
              <a:t>Carlos Daniel Gomez Daza</a:t>
            </a:r>
            <a:endParaRPr lang="es-ES" sz="3600" b="1" dirty="0">
              <a:solidFill>
                <a:srgbClr val="00324D"/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Indices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20" y="2809994"/>
            <a:ext cx="6827520" cy="202108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59080" y="1517332"/>
            <a:ext cx="47396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índices sirven para acceder a los documentos de una colección rápidamente, acelerando la localización de la información.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índices se emplean para facilitar la obtención de información de una colección. El </a:t>
            </a:r>
            <a:r>
              <a:rPr lang="es-ES" dirty="0" err="1"/>
              <a:t>indice</a:t>
            </a:r>
            <a:r>
              <a:rPr lang="es-ES" dirty="0"/>
              <a:t> de una colección desempeña la misma función que el índice de un libro: permite encontrar datos rápidamente; en el caso de las colecciones, localiza documentos.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81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Indices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17" y="2794754"/>
            <a:ext cx="5858434" cy="202108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83" y="1835378"/>
            <a:ext cx="54895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Mongo accede a los documentos de dos maneras: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1) recorriendo las colecciones; comenzando desde el principio y extrayendo los documentos que cumplen las condiciones de la consulta; lo cual implica posicionar las cabezas lectoras, leer el dato, controlar si coincide con lo que se busca (como si pasáramos una a una las páginas de un libro buscando un tema específico).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2) empleando índices; recorriendo la estructura de árbol del índice para localizar los documentos y extrayendo los que cumplen las condiciones de la consulta (comparando con un libro, diremos que es como leer el índice y luego de encontrar el tema buscado, ir directamente a la página indicada).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98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Indices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217" y="2794754"/>
            <a:ext cx="5858434" cy="202108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87973" y="1814691"/>
            <a:ext cx="56892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 índice posibilita el acceso directo y rápido haciendo más eficiente las búsquedas. Sin índice, </a:t>
            </a:r>
            <a:r>
              <a:rPr lang="es-ES" dirty="0" err="1"/>
              <a:t>MongoDB</a:t>
            </a:r>
            <a:r>
              <a:rPr lang="es-ES" dirty="0"/>
              <a:t> debe recorrer secuencialmente todos los documentos de una colección para encontrar un documento en particular.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índices son estructuras asociadas a las colecciones, una colección almacena los campos indexados y se crean para acelerar las consultas.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Entonces, el objetivo de un </a:t>
            </a:r>
            <a:r>
              <a:rPr lang="es-ES" dirty="0" err="1"/>
              <a:t>indice</a:t>
            </a:r>
            <a:r>
              <a:rPr lang="es-ES" dirty="0"/>
              <a:t> es acelerar la recuperación de información. La indexación es una técnica que optimiza el acceso a los datos, mejora el rendimiento acelerando las consultas y otras operaciones como pueden ser las modificaciones y borrados. Es útil cuando las colecciones contienen cientos de miles o millones de documentos.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36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Indices simples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5613" y="17197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Un índice es simple cuando se hace por un único campo del documento, debemos utilizar el método '</a:t>
            </a:r>
            <a:r>
              <a:rPr lang="es-ES" dirty="0" err="1"/>
              <a:t>createIndex</a:t>
            </a:r>
            <a:r>
              <a:rPr lang="es-ES" dirty="0"/>
              <a:t>' e indicar el campo por el cual queremos generar el archivo índice.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6551613" y="948690"/>
            <a:ext cx="48174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sz="800" dirty="0" err="1"/>
              <a:t>db.libros.drop</a:t>
            </a:r>
            <a:r>
              <a:rPr lang="es-CO" sz="800" dirty="0"/>
              <a:t>()</a:t>
            </a:r>
          </a:p>
          <a:p>
            <a:endParaRPr lang="es-CO" sz="800" dirty="0"/>
          </a:p>
          <a:p>
            <a:r>
              <a:rPr lang="es-CO" sz="800" dirty="0" err="1"/>
              <a:t>db.libros.insertOne</a:t>
            </a:r>
            <a:r>
              <a:rPr lang="es-CO" sz="800" dirty="0"/>
              <a:t>(</a:t>
            </a:r>
          </a:p>
          <a:p>
            <a:r>
              <a:rPr lang="es-CO" sz="800" dirty="0"/>
              <a:t>  {</a:t>
            </a:r>
          </a:p>
          <a:p>
            <a:r>
              <a:rPr lang="es-CO" sz="800" dirty="0"/>
              <a:t>      </a:t>
            </a:r>
          </a:p>
          <a:p>
            <a:r>
              <a:rPr lang="es-CO" sz="800" dirty="0"/>
              <a:t>    titulo: 'El </a:t>
            </a:r>
            <a:r>
              <a:rPr lang="es-CO" sz="800" dirty="0" err="1"/>
              <a:t>aleph</a:t>
            </a:r>
            <a:r>
              <a:rPr lang="es-CO" sz="800" dirty="0"/>
              <a:t>',</a:t>
            </a:r>
          </a:p>
          <a:p>
            <a:r>
              <a:rPr lang="es-CO" sz="800" dirty="0"/>
              <a:t>    autor: 'Borges',</a:t>
            </a:r>
          </a:p>
          <a:p>
            <a:r>
              <a:rPr lang="es-CO" sz="800" dirty="0"/>
              <a:t>    editorial: ['Siglo </a:t>
            </a:r>
            <a:r>
              <a:rPr lang="es-CO" sz="800" dirty="0" err="1"/>
              <a:t>XXI','Planeta</a:t>
            </a:r>
            <a:r>
              <a:rPr lang="es-CO" sz="800" dirty="0"/>
              <a:t>'],</a:t>
            </a:r>
          </a:p>
          <a:p>
            <a:r>
              <a:rPr lang="es-CO" sz="800" dirty="0"/>
              <a:t>    precio: 20,</a:t>
            </a:r>
          </a:p>
          <a:p>
            <a:r>
              <a:rPr lang="es-CO" sz="800" dirty="0"/>
              <a:t>    cantidad: 50 </a:t>
            </a:r>
          </a:p>
          <a:p>
            <a:r>
              <a:rPr lang="es-CO" sz="800" dirty="0"/>
              <a:t>  }</a:t>
            </a:r>
          </a:p>
          <a:p>
            <a:r>
              <a:rPr lang="es-CO" sz="800" dirty="0"/>
              <a:t>)</a:t>
            </a:r>
          </a:p>
          <a:p>
            <a:r>
              <a:rPr lang="es-CO" sz="800" dirty="0" err="1"/>
              <a:t>db.libros.insertOne</a:t>
            </a:r>
            <a:r>
              <a:rPr lang="es-CO" sz="800" dirty="0"/>
              <a:t>(</a:t>
            </a:r>
          </a:p>
          <a:p>
            <a:r>
              <a:rPr lang="es-CO" sz="800" dirty="0"/>
              <a:t>  {</a:t>
            </a:r>
          </a:p>
          <a:p>
            <a:r>
              <a:rPr lang="es-CO" sz="800" dirty="0"/>
              <a:t>     </a:t>
            </a:r>
          </a:p>
          <a:p>
            <a:r>
              <a:rPr lang="es-CO" sz="800" dirty="0"/>
              <a:t>    titulo: 'Martin Fierro',</a:t>
            </a:r>
          </a:p>
          <a:p>
            <a:r>
              <a:rPr lang="es-CO" sz="800" dirty="0"/>
              <a:t>    autor: '</a:t>
            </a:r>
            <a:r>
              <a:rPr lang="es-CO" sz="800" dirty="0" err="1"/>
              <a:t>Jose</a:t>
            </a:r>
            <a:r>
              <a:rPr lang="es-CO" sz="800" dirty="0"/>
              <a:t> </a:t>
            </a:r>
            <a:r>
              <a:rPr lang="es-CO" sz="800" dirty="0" err="1"/>
              <a:t>Hernandez</a:t>
            </a:r>
            <a:r>
              <a:rPr lang="es-CO" sz="800" dirty="0"/>
              <a:t>',</a:t>
            </a:r>
          </a:p>
          <a:p>
            <a:r>
              <a:rPr lang="es-CO" sz="800" dirty="0"/>
              <a:t>    editorial: ['Siglo XXI'],</a:t>
            </a:r>
          </a:p>
          <a:p>
            <a:r>
              <a:rPr lang="es-CO" sz="800" dirty="0"/>
              <a:t>    precio: 50,</a:t>
            </a:r>
          </a:p>
          <a:p>
            <a:r>
              <a:rPr lang="es-CO" sz="800" dirty="0"/>
              <a:t>    cantidad: 12</a:t>
            </a:r>
          </a:p>
          <a:p>
            <a:r>
              <a:rPr lang="es-CO" sz="800" dirty="0"/>
              <a:t>  }</a:t>
            </a:r>
          </a:p>
          <a:p>
            <a:r>
              <a:rPr lang="es-CO" sz="800" dirty="0"/>
              <a:t>)</a:t>
            </a:r>
          </a:p>
          <a:p>
            <a:r>
              <a:rPr lang="es-CO" sz="800" dirty="0" err="1"/>
              <a:t>db.libros.insertOne</a:t>
            </a:r>
            <a:r>
              <a:rPr lang="es-CO" sz="800" dirty="0"/>
              <a:t>(</a:t>
            </a:r>
          </a:p>
          <a:p>
            <a:r>
              <a:rPr lang="es-CO" sz="800" dirty="0"/>
              <a:t>  {</a:t>
            </a:r>
          </a:p>
          <a:p>
            <a:r>
              <a:rPr lang="es-CO" sz="800" dirty="0"/>
              <a:t>    </a:t>
            </a:r>
          </a:p>
          <a:p>
            <a:r>
              <a:rPr lang="es-CO" sz="800" dirty="0"/>
              <a:t>    titulo: 'Aprenda PHP',</a:t>
            </a:r>
          </a:p>
          <a:p>
            <a:r>
              <a:rPr lang="es-CO" sz="800" dirty="0"/>
              <a:t>    autor: 'Mario Molina',</a:t>
            </a:r>
          </a:p>
          <a:p>
            <a:r>
              <a:rPr lang="es-CO" sz="800" dirty="0"/>
              <a:t>    editorial: ['Siglo </a:t>
            </a:r>
            <a:r>
              <a:rPr lang="es-CO" sz="800" dirty="0" err="1"/>
              <a:t>XXI','Planeta</a:t>
            </a:r>
            <a:r>
              <a:rPr lang="es-CO" sz="800" dirty="0"/>
              <a:t>'],</a:t>
            </a:r>
          </a:p>
          <a:p>
            <a:r>
              <a:rPr lang="es-CO" sz="800" dirty="0"/>
              <a:t>    precio: 50,</a:t>
            </a:r>
          </a:p>
          <a:p>
            <a:r>
              <a:rPr lang="es-CO" sz="800" dirty="0"/>
              <a:t>    cantidad: 20</a:t>
            </a:r>
          </a:p>
          <a:p>
            <a:r>
              <a:rPr lang="es-CO" sz="800" dirty="0"/>
              <a:t>  }</a:t>
            </a:r>
          </a:p>
          <a:p>
            <a:r>
              <a:rPr lang="es-CO" sz="800" dirty="0"/>
              <a:t>)</a:t>
            </a:r>
          </a:p>
          <a:p>
            <a:r>
              <a:rPr lang="es-CO" sz="800" dirty="0" err="1"/>
              <a:t>db.libros.insertOne</a:t>
            </a:r>
            <a:r>
              <a:rPr lang="es-CO" sz="800" dirty="0"/>
              <a:t>(</a:t>
            </a:r>
          </a:p>
          <a:p>
            <a:r>
              <a:rPr lang="es-CO" sz="800" dirty="0"/>
              <a:t>  {</a:t>
            </a:r>
          </a:p>
          <a:p>
            <a:r>
              <a:rPr lang="es-CO" sz="800" dirty="0"/>
              <a:t>      </a:t>
            </a:r>
          </a:p>
          <a:p>
            <a:r>
              <a:rPr lang="es-CO" sz="800" dirty="0"/>
              <a:t>    titulo: 'Java en 10 minutos',</a:t>
            </a:r>
          </a:p>
          <a:p>
            <a:r>
              <a:rPr lang="es-CO" sz="800" dirty="0"/>
              <a:t>    editorial: ['Siglo XXI'],</a:t>
            </a:r>
          </a:p>
          <a:p>
            <a:r>
              <a:rPr lang="es-CO" sz="800" dirty="0"/>
              <a:t>    precio: 45,</a:t>
            </a:r>
          </a:p>
          <a:p>
            <a:r>
              <a:rPr lang="es-CO" sz="800" dirty="0"/>
              <a:t>    cantidad: 1 </a:t>
            </a:r>
          </a:p>
          <a:p>
            <a:r>
              <a:rPr lang="es-CO" sz="800" dirty="0"/>
              <a:t>  }</a:t>
            </a:r>
          </a:p>
          <a:p>
            <a:r>
              <a:rPr lang="es-CO" sz="800" dirty="0"/>
              <a:t>)</a:t>
            </a:r>
          </a:p>
          <a:p>
            <a:endParaRPr lang="es-CO" sz="800" dirty="0"/>
          </a:p>
          <a:p>
            <a:r>
              <a:rPr lang="es-CO" sz="800" dirty="0" err="1"/>
              <a:t>db.libros.createIndex</a:t>
            </a:r>
            <a:r>
              <a:rPr lang="es-CO" sz="800" dirty="0"/>
              <a:t>( {titulo : 1} )</a:t>
            </a:r>
          </a:p>
          <a:p>
            <a:endParaRPr lang="es-CO" sz="800" dirty="0"/>
          </a:p>
          <a:p>
            <a:r>
              <a:rPr lang="es-CO" sz="800" dirty="0" err="1"/>
              <a:t>db.libros.find</a:t>
            </a:r>
            <a:r>
              <a:rPr lang="es-CO" sz="800" dirty="0"/>
              <a:t>({},{ titulo:1 }).</a:t>
            </a:r>
            <a:r>
              <a:rPr lang="es-CO" sz="800" dirty="0" err="1"/>
              <a:t>sort</a:t>
            </a:r>
            <a:r>
              <a:rPr lang="es-CO" sz="800" dirty="0"/>
              <a:t>({ titulo:1 }).</a:t>
            </a:r>
            <a:r>
              <a:rPr lang="es-CO" sz="800" dirty="0" err="1"/>
              <a:t>pretty</a:t>
            </a:r>
            <a:r>
              <a:rPr lang="es-CO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0097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Indices compuestos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5613" y="17925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Un índice es compuesto cuando se hace por dos o más campos del documento, debemos utilizar también el método '</a:t>
            </a:r>
            <a:r>
              <a:rPr lang="es-ES" dirty="0" err="1"/>
              <a:t>createIndex</a:t>
            </a:r>
            <a:r>
              <a:rPr lang="es-ES" dirty="0"/>
              <a:t>' e indicar los campos por los cuales generar el archivo índice.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455613" y="3429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db.libros.createIndex</a:t>
            </a:r>
            <a:r>
              <a:rPr lang="es-CO" dirty="0"/>
              <a:t>( {titulo : 1, autor : 1} )</a:t>
            </a:r>
          </a:p>
          <a:p>
            <a:endParaRPr lang="es-CO" dirty="0"/>
          </a:p>
          <a:p>
            <a:r>
              <a:rPr lang="es-CO" dirty="0" err="1"/>
              <a:t>db.libros.find</a:t>
            </a:r>
            <a:r>
              <a:rPr lang="es-CO" dirty="0"/>
              <a:t>({</a:t>
            </a:r>
            <a:r>
              <a:rPr lang="es-CO" dirty="0" err="1"/>
              <a:t>titulo:'Aprenda</a:t>
            </a:r>
            <a:r>
              <a:rPr lang="es-CO" dirty="0"/>
              <a:t> </a:t>
            </a:r>
            <a:r>
              <a:rPr lang="es-CO" dirty="0" err="1"/>
              <a:t>PHP',autor:'Mario</a:t>
            </a:r>
            <a:r>
              <a:rPr lang="es-CO" dirty="0"/>
              <a:t> Molina'}).</a:t>
            </a:r>
            <a:r>
              <a:rPr lang="es-CO" dirty="0" err="1"/>
              <a:t>pretty</a:t>
            </a:r>
            <a:r>
              <a:rPr lang="es-CO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89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63218"/>
            <a:ext cx="10515600" cy="621378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</a:rPr>
              <a:t>Conocer estadísticas de la </a:t>
            </a:r>
            <a:r>
              <a:rPr lang="es-E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consulta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5613" y="17925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/>
              <a:t>Si queremos conocer información sobre los requerimientos reales de una consulta podemos utilizar el método </a:t>
            </a:r>
            <a:r>
              <a:rPr lang="es-ES" dirty="0" err="1"/>
              <a:t>explain</a:t>
            </a:r>
            <a:r>
              <a:rPr lang="es-ES" dirty="0"/>
              <a:t>:</a:t>
            </a: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455613" y="25056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CO" dirty="0"/>
          </a:p>
          <a:p>
            <a:r>
              <a:rPr lang="es-CO" dirty="0" err="1"/>
              <a:t>db.libros.createIndex</a:t>
            </a:r>
            <a:r>
              <a:rPr lang="es-CO" dirty="0"/>
              <a:t>( {titulo : 1, autor : 1} )</a:t>
            </a:r>
          </a:p>
          <a:p>
            <a:endParaRPr lang="es-CO" dirty="0"/>
          </a:p>
          <a:p>
            <a:r>
              <a:rPr lang="es-CO" dirty="0" err="1"/>
              <a:t>db.libros.find</a:t>
            </a:r>
            <a:r>
              <a:rPr lang="es-CO" dirty="0"/>
              <a:t>({</a:t>
            </a:r>
            <a:r>
              <a:rPr lang="es-CO" dirty="0" err="1"/>
              <a:t>titulo:'Aprenda</a:t>
            </a:r>
            <a:r>
              <a:rPr lang="es-CO" dirty="0"/>
              <a:t> </a:t>
            </a:r>
            <a:r>
              <a:rPr lang="es-CO" dirty="0" err="1"/>
              <a:t>PHP',autor:'Mario</a:t>
            </a:r>
            <a:r>
              <a:rPr lang="es-CO" dirty="0"/>
              <a:t> Molina'}).</a:t>
            </a:r>
            <a:r>
              <a:rPr lang="es-CO" dirty="0" err="1"/>
              <a:t>explain</a:t>
            </a:r>
            <a:r>
              <a:rPr lang="es-CO" dirty="0"/>
              <a:t>('</a:t>
            </a:r>
            <a:r>
              <a:rPr lang="es-CO" dirty="0" err="1"/>
              <a:t>executionStats</a:t>
            </a:r>
            <a:r>
              <a:rPr lang="es-CO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68869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629</Words>
  <Application>Microsoft Office PowerPoint</Application>
  <PresentationFormat>Panorámica</PresentationFormat>
  <Paragraphs>85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Georgia</vt:lpstr>
      <vt:lpstr>Work Sans</vt:lpstr>
      <vt:lpstr>Tema de Office</vt:lpstr>
      <vt:lpstr>Presentación de PowerPoint</vt:lpstr>
      <vt:lpstr>Indices</vt:lpstr>
      <vt:lpstr>Indices</vt:lpstr>
      <vt:lpstr>Indices</vt:lpstr>
      <vt:lpstr>Indices simples</vt:lpstr>
      <vt:lpstr>Indices compuestos</vt:lpstr>
      <vt:lpstr>Conocer estadísticas de la consulta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147</cp:revision>
  <dcterms:created xsi:type="dcterms:W3CDTF">2020-10-01T23:51:28Z</dcterms:created>
  <dcterms:modified xsi:type="dcterms:W3CDTF">2023-10-12T00:00:40Z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