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70"/>
    <p:restoredTop sz="94631"/>
  </p:normalViewPr>
  <p:slideViewPr>
    <p:cSldViewPr snapToGrid="0">
      <p:cViewPr varScale="1">
        <p:scale>
          <a:sx n="82" d="100"/>
          <a:sy n="82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CE1B-5C6A-D9F1-1E37-676C67B86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F1F633-372A-B0B9-C343-B10D15259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D6A9F-50A4-196E-C481-6FEEC38B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EC126-D056-E77C-B6E5-063BB1B0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B8F38-52F7-2A91-6E89-85A78E2D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536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5B62F-4547-F73B-6401-237F1E0A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B08662-7033-8B35-1A01-D1F02B03E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4B505-327F-C15C-6119-18FDF8A7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B18F3-4083-09C8-F8C1-A9B5888F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1D012-0526-D9A4-A3B9-314F82D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292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EC0D4A-C931-A22E-3959-F18EA1643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866ABF-496E-FC32-94B1-1D1C9754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D2483A-5B4A-99FD-871C-E16AD3A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44E78-DED3-69C4-3564-140F908B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98C94-ED7B-270D-9159-8243C31B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5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8F9F6-6803-BBED-BF40-675E6706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54549-2012-67B3-E348-8016E8B2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A0E75-76BF-5A7E-8983-2231A348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0713B-87FB-9E3F-A78C-278A6971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75034-2DA3-2472-F432-78163A99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4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491C-56A6-4228-897F-FC1BCB67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47E20-DB96-79B9-182F-740B9D7C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E530E-FC51-3FC1-A7C8-E8BC504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FAA31-AD6C-BB2E-1539-2EEC6304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ADB53-28D3-A01E-12F4-619D4D2E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37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DFCD-67BE-6F09-41AA-A52B2F8A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B9770-5BA7-D708-FD36-AD5C2658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5E3C56-834D-0957-D9BA-28F7EDAC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ED97E-6493-B634-0E54-131D3C7C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372B9-03A0-5628-CEC6-541B1765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FBE4D-F366-B9BF-0091-1BE0846B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0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2B89E-C5D2-1392-4F47-5A9DB2FE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38BB51-B062-E27C-A120-4D5E99B7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BF57F1-0231-C762-5ECA-10CFCB703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C8E6C-AE32-1539-E19C-6D5D000C7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D5BD50-5AC4-E244-AB57-29B207D4C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91F2B6-1C97-EC32-8D3E-152BEBDF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68C88C-B173-7917-ED95-86A0C191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71874A-BBE6-FBEF-705A-6F297418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67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385B3-5463-7C44-6692-949D565B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D2AA34-EF5A-E896-F42A-75479FF5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73443D-5ECD-B29D-034D-7CB4E03E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322A16-B7C7-5E1A-BCF8-B066C87E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56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312AEE-CE00-919D-2DB4-A1F1D15D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7A8552-EF66-CC51-439C-864383D9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DFB353-DD6F-CFDE-E71E-11734C6E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63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1508C-88A8-CCCB-6B34-F9AAA188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57590-0F42-112A-5C90-482AD80E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E33F5A-AFD6-5044-846B-AB1C2F170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825964-2315-F2EC-BE96-91689DA1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3A487-B42B-3E07-6CA9-7FBE88E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0AE21-08F5-598A-EE98-ACEC6DB1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1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D759C-8083-CA36-6E6B-23164679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A950E2-C3E1-1643-3132-FD4B51B4D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BD7B69-AD54-10D4-4CE2-B419A66E5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D789F-19BC-C55B-1378-90338EDB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BBB647-2AD1-0D0A-3B61-24278BEA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DDB5B3-C2B5-9F25-2829-40E4BE67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6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DAE8BB-F848-C23F-B8BF-DA19B9E5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E4E7E-AB9D-EB9C-E4D9-5F32D59A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E2D4B-3772-33E9-07F2-8FAC45B3E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49B64-D641-8447-947F-CE9349357409}" type="datetimeFigureOut">
              <a:rPr lang="es-MX" smtClean="0"/>
              <a:t>21/09/25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82A69-B04A-2C00-56B6-575F46D8E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BC62F6-40A5-E1B0-E411-32973284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50BFC-EC1D-A94E-86E5-1E15D6114F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41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3CC991-652E-A485-DE59-71D0397A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763" y="-24110"/>
            <a:ext cx="12517527" cy="6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3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A0DDF5-496F-C8CF-EF2F-5A18EE28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763" y="-24110"/>
            <a:ext cx="12517527" cy="6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9D4AF9-9755-EEA6-F30D-F4483C56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763" y="-24110"/>
            <a:ext cx="12517527" cy="69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57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</dc:creator>
  <cp:lastModifiedBy>Carlos G</cp:lastModifiedBy>
  <cp:revision>1</cp:revision>
  <dcterms:created xsi:type="dcterms:W3CDTF">2025-09-21T23:47:23Z</dcterms:created>
  <dcterms:modified xsi:type="dcterms:W3CDTF">2025-09-21T23:49:26Z</dcterms:modified>
</cp:coreProperties>
</file>