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0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47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769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50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601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80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072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69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3623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FB9A-3E97-4691-A10A-E73C4281B42F}" type="datetimeFigureOut">
              <a:rPr lang="es-VE" smtClean="0"/>
              <a:t>19/10/2015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4402-DC0E-47D5-9528-5EDD9CE611E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210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400432" y="675503"/>
            <a:ext cx="4374292" cy="431662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579323" y="222422"/>
            <a:ext cx="37" cy="53134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ángulo isósceles 17"/>
          <p:cNvSpPr/>
          <p:nvPr/>
        </p:nvSpPr>
        <p:spPr>
          <a:xfrm rot="16200000">
            <a:off x="2448446" y="1759968"/>
            <a:ext cx="4493436" cy="22183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" name="Conector recto de flecha 6"/>
          <p:cNvCxnSpPr/>
          <p:nvPr/>
        </p:nvCxnSpPr>
        <p:spPr>
          <a:xfrm rot="5400000">
            <a:off x="3575201" y="218303"/>
            <a:ext cx="37" cy="53134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20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González</dc:creator>
  <cp:lastModifiedBy>Carlos González</cp:lastModifiedBy>
  <cp:revision>2</cp:revision>
  <dcterms:created xsi:type="dcterms:W3CDTF">2015-10-19T18:59:26Z</dcterms:created>
  <dcterms:modified xsi:type="dcterms:W3CDTF">2015-10-19T19:00:47Z</dcterms:modified>
</cp:coreProperties>
</file>