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9"/>
  </p:notesMasterIdLst>
  <p:sldIdLst>
    <p:sldId id="313" r:id="rId2"/>
    <p:sldId id="354" r:id="rId3"/>
    <p:sldId id="299" r:id="rId4"/>
    <p:sldId id="445" r:id="rId5"/>
    <p:sldId id="446" r:id="rId6"/>
    <p:sldId id="447" r:id="rId7"/>
    <p:sldId id="452"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1439" autoAdjust="0"/>
  </p:normalViewPr>
  <p:slideViewPr>
    <p:cSldViewPr snapToGrid="0">
      <p:cViewPr varScale="1">
        <p:scale>
          <a:sx n="85" d="100"/>
          <a:sy n="85" d="100"/>
        </p:scale>
        <p:origin x="151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70" d="100"/>
          <a:sy n="70" d="100"/>
        </p:scale>
        <p:origin x="231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AFBBABC-6754-4C97-9778-E6A211D2AF4E}" type="datetimeFigureOut">
              <a:rPr lang="en-US" smtClean="0"/>
              <a:t>11/15/18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A6CA7E3-E5F6-4421-AA9A-7BA7F7DE1922}" type="slidenum">
              <a:rPr lang="en-US" smtClean="0"/>
              <a:t>‹#›</a:t>
            </a:fld>
            <a:endParaRPr lang="en-US"/>
          </a:p>
        </p:txBody>
      </p:sp>
    </p:spTree>
    <p:extLst>
      <p:ext uri="{BB962C8B-B14F-4D97-AF65-F5344CB8AC3E}">
        <p14:creationId xmlns:p14="http://schemas.microsoft.com/office/powerpoint/2010/main" val="14487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ws.amazon.com/comprehen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Carlos Ramos - Consultant for AWS </a:t>
            </a:r>
          </a:p>
          <a:p>
            <a:endParaRPr lang="en-US" b="1" dirty="0"/>
          </a:p>
          <a:p>
            <a:r>
              <a:rPr lang="en-US" b="1" dirty="0"/>
              <a:t>Previous meeting we talked about our infrastructure, our services and our value proposition. Today I’d like to go deeper into Commercial Cloud Services.</a:t>
            </a:r>
            <a:endParaRPr lang="en-US" dirty="0"/>
          </a:p>
        </p:txBody>
      </p:sp>
      <p:sp>
        <p:nvSpPr>
          <p:cNvPr id="4" name="Slide Number Placeholder 3"/>
          <p:cNvSpPr>
            <a:spLocks noGrp="1"/>
          </p:cNvSpPr>
          <p:nvPr>
            <p:ph type="sldNum" sz="quarter" idx="10"/>
          </p:nvPr>
        </p:nvSpPr>
        <p:spPr/>
        <p:txBody>
          <a:bodyPr/>
          <a:lstStyle/>
          <a:p>
            <a:fld id="{AA6CA7E3-E5F6-4421-AA9A-7BA7F7DE1922}" type="slidenum">
              <a:rPr lang="en-US" smtClean="0"/>
              <a:t>1</a:t>
            </a:fld>
            <a:endParaRPr lang="en-US"/>
          </a:p>
        </p:txBody>
      </p:sp>
    </p:spTree>
    <p:extLst>
      <p:ext uri="{BB962C8B-B14F-4D97-AF65-F5344CB8AC3E}">
        <p14:creationId xmlns:p14="http://schemas.microsoft.com/office/powerpoint/2010/main" val="1684875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44715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 typeface="+mj-lt"/>
              <a:buAutoNum type="arabicParenR"/>
            </a:pPr>
            <a:endParaRPr lang="en-US" altLang="en-US" sz="1600" b="1" baseline="0" dirty="0">
              <a:solidFill>
                <a:srgbClr val="4D4D4C"/>
              </a:solidFill>
              <a:latin typeface="Arial" charset="0"/>
              <a:ea typeface="Arial" charset="0"/>
              <a:cs typeface="Arial"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fld id="{4D89F9FE-D845-0446-B2D4-3966CE20827C}" type="slidenum">
              <a:rPr lang="en-US" altLang="en-US">
                <a:latin typeface="Calibri" charset="0"/>
                <a:ea typeface="MS PGothic" charset="-128"/>
              </a:rPr>
              <a:pPr fontAlgn="base">
                <a:spcBef>
                  <a:spcPct val="0"/>
                </a:spcBef>
                <a:spcAft>
                  <a:spcPct val="0"/>
                </a:spcAft>
              </a:pPr>
              <a:t>3</a:t>
            </a:fld>
            <a:endParaRPr lang="en-US" altLang="en-US" dirty="0">
              <a:latin typeface="Calibri" charset="0"/>
              <a:ea typeface="MS PGothic" charset="-128"/>
            </a:endParaRPr>
          </a:p>
        </p:txBody>
      </p:sp>
      <p:sp>
        <p:nvSpPr>
          <p:cNvPr id="34820"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t"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
        <p:nvSpPr>
          <p:cNvPr id="34821" name="Footer Placeholder 1"/>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Tree>
    <p:extLst>
      <p:ext uri="{BB962C8B-B14F-4D97-AF65-F5344CB8AC3E}">
        <p14:creationId xmlns:p14="http://schemas.microsoft.com/office/powerpoint/2010/main" val="2113779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 typeface="+mj-lt"/>
              <a:buAutoNum type="arabicParenR"/>
            </a:pPr>
            <a:endParaRPr lang="en-US" altLang="en-US" sz="1600" b="1" baseline="0" dirty="0">
              <a:solidFill>
                <a:srgbClr val="4D4D4C"/>
              </a:solidFill>
              <a:latin typeface="Arial" charset="0"/>
              <a:ea typeface="Arial" charset="0"/>
              <a:cs typeface="Arial"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fld id="{4D89F9FE-D845-0446-B2D4-3966CE20827C}" type="slidenum">
              <a:rPr lang="en-US" altLang="en-US">
                <a:latin typeface="Calibri" charset="0"/>
                <a:ea typeface="MS PGothic" charset="-128"/>
              </a:rPr>
              <a:pPr fontAlgn="base">
                <a:spcBef>
                  <a:spcPct val="0"/>
                </a:spcBef>
                <a:spcAft>
                  <a:spcPct val="0"/>
                </a:spcAft>
              </a:pPr>
              <a:t>4</a:t>
            </a:fld>
            <a:endParaRPr lang="en-US" altLang="en-US" dirty="0">
              <a:latin typeface="Calibri" charset="0"/>
              <a:ea typeface="MS PGothic" charset="-128"/>
            </a:endParaRPr>
          </a:p>
        </p:txBody>
      </p:sp>
      <p:sp>
        <p:nvSpPr>
          <p:cNvPr id="34820"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t"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
        <p:nvSpPr>
          <p:cNvPr id="34821" name="Footer Placeholder 1"/>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Tree>
    <p:extLst>
      <p:ext uri="{BB962C8B-B14F-4D97-AF65-F5344CB8AC3E}">
        <p14:creationId xmlns:p14="http://schemas.microsoft.com/office/powerpoint/2010/main" val="4017748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 typeface="+mj-lt"/>
              <a:buAutoNum type="arabicParenR"/>
            </a:pPr>
            <a:r>
              <a:rPr lang="en-US" sz="1200" b="0" i="0" kern="1200" dirty="0">
                <a:solidFill>
                  <a:schemeClr val="tx1"/>
                </a:solidFill>
                <a:effectLst/>
                <a:latin typeface="+mn-lt"/>
                <a:ea typeface="+mn-ea"/>
                <a:cs typeface="+mn-cs"/>
              </a:rPr>
              <a:t>AWS Glue - Apache Spark</a:t>
            </a:r>
          </a:p>
          <a:p>
            <a:pPr marL="685800" lvl="1" indent="-228600" eaLnBrk="1" hangingPunct="1">
              <a:spcBef>
                <a:spcPct val="0"/>
              </a:spcBef>
              <a:buFont typeface="+mj-lt"/>
              <a:buAutoNum type="arabicParenR"/>
            </a:pPr>
            <a:r>
              <a:rPr lang="en-US" sz="1200" b="0" i="0" kern="1200" dirty="0">
                <a:solidFill>
                  <a:schemeClr val="tx1"/>
                </a:solidFill>
                <a:effectLst/>
                <a:latin typeface="+mn-lt"/>
                <a:ea typeface="+mn-ea"/>
                <a:cs typeface="+mn-cs"/>
              </a:rPr>
              <a:t>Consists of Resilient Distributed Dataset (RDD), the basic abstraction in Spark. </a:t>
            </a:r>
          </a:p>
          <a:p>
            <a:pPr marL="685800" lvl="1" indent="-228600" eaLnBrk="1" hangingPunct="1">
              <a:spcBef>
                <a:spcPct val="0"/>
              </a:spcBef>
              <a:buFont typeface="+mj-lt"/>
              <a:buAutoNum type="arabicParenR"/>
            </a:pPr>
            <a:r>
              <a:rPr lang="en-US" sz="1200" b="0" i="0" kern="1200" dirty="0">
                <a:solidFill>
                  <a:schemeClr val="tx1"/>
                </a:solidFill>
                <a:effectLst/>
                <a:latin typeface="+mn-lt"/>
                <a:ea typeface="+mn-ea"/>
                <a:cs typeface="+mn-cs"/>
              </a:rPr>
              <a:t>Represents an immutable, partitioned collection of elements that can be operated on in parallel.</a:t>
            </a:r>
          </a:p>
          <a:p>
            <a:pPr marL="685800" lvl="1" indent="-228600" eaLnBrk="1" hangingPunct="1">
              <a:spcBef>
                <a:spcPct val="0"/>
              </a:spcBef>
              <a:buFont typeface="+mj-lt"/>
              <a:buAutoNum type="arabicParenR"/>
            </a:pPr>
            <a:r>
              <a:rPr lang="en-US" sz="1200" b="0" i="0" kern="1200" dirty="0">
                <a:solidFill>
                  <a:schemeClr val="tx1"/>
                </a:solidFill>
                <a:effectLst/>
                <a:latin typeface="+mn-lt"/>
                <a:ea typeface="+mn-ea"/>
                <a:cs typeface="+mn-cs"/>
              </a:rPr>
              <a:t>Internally, each RDD is characterized by five main properties:</a:t>
            </a:r>
          </a:p>
          <a:p>
            <a:pPr marL="1143000" lvl="2" indent="-228600" eaLnBrk="1" hangingPunct="1">
              <a:spcBef>
                <a:spcPct val="0"/>
              </a:spcBef>
              <a:buFont typeface="+mj-lt"/>
              <a:buAutoNum type="arabicParenR"/>
            </a:pPr>
            <a:r>
              <a:rPr lang="en-US" sz="1200" b="0" i="0" kern="1200" dirty="0">
                <a:solidFill>
                  <a:schemeClr val="tx1"/>
                </a:solidFill>
                <a:effectLst/>
                <a:latin typeface="+mn-lt"/>
                <a:ea typeface="+mn-ea"/>
                <a:cs typeface="+mn-cs"/>
              </a:rPr>
              <a:t>A list of partitions</a:t>
            </a:r>
          </a:p>
          <a:p>
            <a:pPr marL="1143000" lvl="2" indent="-228600" eaLnBrk="1" hangingPunct="1">
              <a:spcBef>
                <a:spcPct val="0"/>
              </a:spcBef>
              <a:buFont typeface="+mj-lt"/>
              <a:buAutoNum type="arabicParenR"/>
            </a:pPr>
            <a:r>
              <a:rPr lang="en-US" sz="1200" b="0" i="0" kern="1200" dirty="0">
                <a:solidFill>
                  <a:schemeClr val="tx1"/>
                </a:solidFill>
                <a:effectLst/>
                <a:latin typeface="+mn-lt"/>
                <a:ea typeface="+mn-ea"/>
                <a:cs typeface="+mn-cs"/>
              </a:rPr>
              <a:t>A function for computing each split </a:t>
            </a:r>
          </a:p>
          <a:p>
            <a:pPr marL="1143000" lvl="2" indent="-228600" eaLnBrk="1" hangingPunct="1">
              <a:spcBef>
                <a:spcPct val="0"/>
              </a:spcBef>
              <a:buFont typeface="+mj-lt"/>
              <a:buAutoNum type="arabicParenR"/>
            </a:pPr>
            <a:r>
              <a:rPr lang="en-US" sz="1200" b="0" i="0" kern="1200" dirty="0">
                <a:solidFill>
                  <a:schemeClr val="tx1"/>
                </a:solidFill>
                <a:effectLst/>
                <a:latin typeface="+mn-lt"/>
                <a:ea typeface="+mn-ea"/>
                <a:cs typeface="+mn-cs"/>
              </a:rPr>
              <a:t>A list of dependencies on other RDDs </a:t>
            </a:r>
          </a:p>
          <a:p>
            <a:pPr marL="1143000" lvl="2" indent="-228600" eaLnBrk="1" hangingPunct="1">
              <a:spcBef>
                <a:spcPct val="0"/>
              </a:spcBef>
              <a:buFont typeface="+mj-lt"/>
              <a:buAutoNum type="arabicParenR"/>
            </a:pPr>
            <a:r>
              <a:rPr lang="en-US" sz="1200" b="0" i="0" kern="1200" dirty="0">
                <a:solidFill>
                  <a:schemeClr val="tx1"/>
                </a:solidFill>
                <a:effectLst/>
                <a:latin typeface="+mn-lt"/>
                <a:ea typeface="+mn-ea"/>
                <a:cs typeface="+mn-cs"/>
              </a:rPr>
              <a:t>Optionally, a </a:t>
            </a:r>
            <a:r>
              <a:rPr lang="en-US" sz="1200" b="0" i="0" kern="1200" dirty="0" err="1">
                <a:solidFill>
                  <a:schemeClr val="tx1"/>
                </a:solidFill>
                <a:effectLst/>
                <a:latin typeface="+mn-lt"/>
                <a:ea typeface="+mn-ea"/>
                <a:cs typeface="+mn-cs"/>
              </a:rPr>
              <a:t>Partitioner</a:t>
            </a:r>
            <a:r>
              <a:rPr lang="en-US" sz="1200" b="0" i="0" kern="1200" dirty="0">
                <a:solidFill>
                  <a:schemeClr val="tx1"/>
                </a:solidFill>
                <a:effectLst/>
                <a:latin typeface="+mn-lt"/>
                <a:ea typeface="+mn-ea"/>
                <a:cs typeface="+mn-cs"/>
              </a:rPr>
              <a:t> for key-value RDDs (e.g. to say that the RDD is hash-partitioned) </a:t>
            </a:r>
          </a:p>
          <a:p>
            <a:pPr marL="1143000" lvl="2" indent="-228600" eaLnBrk="1" hangingPunct="1">
              <a:spcBef>
                <a:spcPct val="0"/>
              </a:spcBef>
              <a:buFont typeface="+mj-lt"/>
              <a:buAutoNum type="arabicParenR"/>
            </a:pPr>
            <a:r>
              <a:rPr lang="en-US" sz="1200" b="0" i="0" kern="1200" dirty="0">
                <a:solidFill>
                  <a:schemeClr val="tx1"/>
                </a:solidFill>
                <a:effectLst/>
                <a:latin typeface="+mn-lt"/>
                <a:ea typeface="+mn-ea"/>
                <a:cs typeface="+mn-cs"/>
              </a:rPr>
              <a:t>Optionally, a list of preferred locations to compute each split on (e.g. block locations for an HDFS file)</a:t>
            </a:r>
          </a:p>
          <a:p>
            <a:pPr marL="685800" lvl="1" indent="-228600" eaLnBrk="1" hangingPunct="1">
              <a:spcBef>
                <a:spcPct val="0"/>
              </a:spcBef>
              <a:buFont typeface="+mj-lt"/>
              <a:buAutoNum type="arabicParenR"/>
            </a:pPr>
            <a:endParaRPr lang="en-US" altLang="en-US" sz="1600" b="1" baseline="0" dirty="0">
              <a:solidFill>
                <a:srgbClr val="4D4D4C"/>
              </a:solidFill>
              <a:latin typeface="Arial" charset="0"/>
              <a:ea typeface="Arial" charset="0"/>
              <a:cs typeface="Arial" charset="0"/>
            </a:endParaRPr>
          </a:p>
          <a:p>
            <a:pPr marL="228600" lvl="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AWS Comprehend</a:t>
            </a:r>
          </a:p>
          <a:p>
            <a:pPr marL="685800" lvl="1" indent="-228600" eaLnBrk="1" hangingPunct="1">
              <a:spcBef>
                <a:spcPct val="0"/>
              </a:spcBef>
              <a:buFont typeface="+mj-lt"/>
              <a:buAutoNum type="arabicParenR"/>
            </a:pPr>
            <a:r>
              <a:rPr lang="en-US" sz="1200" b="0" i="0" u="none" strike="noStrike" kern="1200" dirty="0">
                <a:solidFill>
                  <a:schemeClr val="tx1"/>
                </a:solidFill>
                <a:effectLst/>
                <a:latin typeface="+mn-lt"/>
                <a:ea typeface="+mn-ea"/>
                <a:cs typeface="+mn-cs"/>
                <a:hlinkClick r:id="rId3"/>
              </a:rPr>
              <a:t>Amazon Comprehend</a:t>
            </a:r>
            <a:r>
              <a:rPr lang="en-US" sz="1200" b="0" i="0" kern="1200" dirty="0">
                <a:solidFill>
                  <a:schemeClr val="tx1"/>
                </a:solidFill>
                <a:effectLst/>
                <a:latin typeface="+mn-lt"/>
                <a:ea typeface="+mn-ea"/>
                <a:cs typeface="+mn-cs"/>
              </a:rPr>
              <a:t> analyzes text and tells you what it finds, starting with the language, from </a:t>
            </a:r>
            <a:r>
              <a:rPr lang="en-US" sz="1200" b="0" i="0" kern="1200" dirty="0" err="1">
                <a:solidFill>
                  <a:schemeClr val="tx1"/>
                </a:solidFill>
                <a:effectLst/>
                <a:latin typeface="+mn-lt"/>
                <a:ea typeface="+mn-ea"/>
                <a:cs typeface="+mn-cs"/>
              </a:rPr>
              <a:t>Afrikans</a:t>
            </a:r>
            <a:r>
              <a:rPr lang="en-US" sz="1200" b="0" i="0" kern="1200" dirty="0">
                <a:solidFill>
                  <a:schemeClr val="tx1"/>
                </a:solidFill>
                <a:effectLst/>
                <a:latin typeface="+mn-lt"/>
                <a:ea typeface="+mn-ea"/>
                <a:cs typeface="+mn-cs"/>
              </a:rPr>
              <a:t> to Yoruba, with 98 more in between. It can identify different types of entities (people, places, brands, products, and so forth), key phrases, sentiment (positive, negative, mixed, or neutral), and extract key phrases, all from text in English or Spanish. Finally, </a:t>
            </a:r>
            <a:r>
              <a:rPr lang="en-US" sz="1200" b="0" i="0" kern="1200" dirty="0" err="1">
                <a:solidFill>
                  <a:schemeClr val="tx1"/>
                </a:solidFill>
                <a:effectLst/>
                <a:latin typeface="+mn-lt"/>
                <a:ea typeface="+mn-ea"/>
                <a:cs typeface="+mn-cs"/>
              </a:rPr>
              <a:t>Comprehend‘s</a:t>
            </a:r>
            <a:r>
              <a:rPr lang="en-US" sz="1200" b="0" i="0" kern="1200" dirty="0">
                <a:solidFill>
                  <a:schemeClr val="tx1"/>
                </a:solidFill>
                <a:effectLst/>
                <a:latin typeface="+mn-lt"/>
                <a:ea typeface="+mn-ea"/>
                <a:cs typeface="+mn-cs"/>
              </a:rPr>
              <a:t> topic modeling service extracts topics from large sets of documents for analysis or topic-based grouping.</a:t>
            </a:r>
            <a:endParaRPr lang="en-US" altLang="en-US" sz="1600" b="1" baseline="0" dirty="0">
              <a:solidFill>
                <a:srgbClr val="4D4D4C"/>
              </a:solidFill>
              <a:latin typeface="Arial" charset="0"/>
              <a:ea typeface="Arial" charset="0"/>
              <a:cs typeface="Arial"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fld id="{4D89F9FE-D845-0446-B2D4-3966CE20827C}" type="slidenum">
              <a:rPr lang="en-US" altLang="en-US">
                <a:latin typeface="Calibri" charset="0"/>
                <a:ea typeface="MS PGothic" charset="-128"/>
              </a:rPr>
              <a:pPr fontAlgn="base">
                <a:spcBef>
                  <a:spcPct val="0"/>
                </a:spcBef>
                <a:spcAft>
                  <a:spcPct val="0"/>
                </a:spcAft>
              </a:pPr>
              <a:t>5</a:t>
            </a:fld>
            <a:endParaRPr lang="en-US" altLang="en-US" dirty="0">
              <a:latin typeface="Calibri" charset="0"/>
              <a:ea typeface="MS PGothic" charset="-128"/>
            </a:endParaRPr>
          </a:p>
        </p:txBody>
      </p:sp>
      <p:sp>
        <p:nvSpPr>
          <p:cNvPr id="34820"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t"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
        <p:nvSpPr>
          <p:cNvPr id="34821" name="Footer Placeholder 1"/>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Tree>
    <p:extLst>
      <p:ext uri="{BB962C8B-B14F-4D97-AF65-F5344CB8AC3E}">
        <p14:creationId xmlns:p14="http://schemas.microsoft.com/office/powerpoint/2010/main" val="1715576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Read dataset from public bucket</a:t>
            </a:r>
          </a:p>
          <a:p>
            <a:pPr marL="22860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Use glue to process dataset, get 10000 records</a:t>
            </a:r>
          </a:p>
          <a:p>
            <a:pPr marL="22860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Send the 10000 reviews for analysis by comprehend</a:t>
            </a:r>
          </a:p>
          <a:p>
            <a:pPr marL="22860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Load transformed dataset into S3</a:t>
            </a:r>
          </a:p>
          <a:p>
            <a:pPr marL="22860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Use glue crawler to get metadata about the data</a:t>
            </a:r>
          </a:p>
          <a:p>
            <a:pPr marL="22860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Use Athena to run queries against the data</a:t>
            </a:r>
          </a:p>
          <a:p>
            <a:pPr marL="228600" indent="-228600" eaLnBrk="1" hangingPunct="1">
              <a:spcBef>
                <a:spcPct val="0"/>
              </a:spcBef>
              <a:buFont typeface="+mj-lt"/>
              <a:buAutoNum type="arabicParenR"/>
            </a:pPr>
            <a:r>
              <a:rPr lang="en-US" altLang="en-US" sz="1600" b="1" baseline="0" dirty="0">
                <a:solidFill>
                  <a:srgbClr val="4D4D4C"/>
                </a:solidFill>
                <a:latin typeface="Arial" charset="0"/>
                <a:ea typeface="Arial" charset="0"/>
                <a:cs typeface="Arial" charset="0"/>
              </a:rPr>
              <a:t>Use </a:t>
            </a:r>
            <a:r>
              <a:rPr lang="en-US" altLang="en-US" sz="1600" b="1" baseline="0" dirty="0" err="1">
                <a:solidFill>
                  <a:srgbClr val="4D4D4C"/>
                </a:solidFill>
                <a:latin typeface="Arial" charset="0"/>
                <a:ea typeface="Arial" charset="0"/>
                <a:cs typeface="Arial" charset="0"/>
              </a:rPr>
              <a:t>quicksight</a:t>
            </a:r>
            <a:r>
              <a:rPr lang="en-US" altLang="en-US" sz="1600" b="1" baseline="0" dirty="0">
                <a:solidFill>
                  <a:srgbClr val="4D4D4C"/>
                </a:solidFill>
                <a:latin typeface="Arial" charset="0"/>
                <a:ea typeface="Arial" charset="0"/>
                <a:cs typeface="Arial" charset="0"/>
              </a:rPr>
              <a:t> to visualize the data</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fld id="{4D89F9FE-D845-0446-B2D4-3966CE20827C}" type="slidenum">
              <a:rPr lang="en-US" altLang="en-US">
                <a:latin typeface="Calibri" charset="0"/>
                <a:ea typeface="MS PGothic" charset="-128"/>
              </a:rPr>
              <a:pPr fontAlgn="base">
                <a:spcBef>
                  <a:spcPct val="0"/>
                </a:spcBef>
                <a:spcAft>
                  <a:spcPct val="0"/>
                </a:spcAft>
              </a:pPr>
              <a:t>6</a:t>
            </a:fld>
            <a:endParaRPr lang="en-US" altLang="en-US" dirty="0">
              <a:latin typeface="Calibri" charset="0"/>
              <a:ea typeface="MS PGothic" charset="-128"/>
            </a:endParaRPr>
          </a:p>
        </p:txBody>
      </p:sp>
      <p:sp>
        <p:nvSpPr>
          <p:cNvPr id="34820"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t"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
        <p:nvSpPr>
          <p:cNvPr id="34821" name="Footer Placeholder 1"/>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en-US" dirty="0">
                <a:latin typeface="Calibri" charset="0"/>
                <a:ea typeface="MS PGothic" charset="-128"/>
              </a:rPr>
              <a:t>UNCLASSIFIED</a:t>
            </a:r>
          </a:p>
        </p:txBody>
      </p:sp>
    </p:spTree>
    <p:extLst>
      <p:ext uri="{BB962C8B-B14F-4D97-AF65-F5344CB8AC3E}">
        <p14:creationId xmlns:p14="http://schemas.microsoft.com/office/powerpoint/2010/main" val="288691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82950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Box 4"/>
          <p:cNvSpPr txBox="1">
            <a:spLocks noChangeArrowheads="1"/>
          </p:cNvSpPr>
          <p:nvPr userDrawn="1"/>
        </p:nvSpPr>
        <p:spPr bwMode="auto">
          <a:xfrm>
            <a:off x="651934" y="6419851"/>
            <a:ext cx="762211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defTabSz="609585" fontAlgn="base">
              <a:spcBef>
                <a:spcPct val="0"/>
              </a:spcBef>
              <a:spcAft>
                <a:spcPct val="0"/>
              </a:spcAft>
              <a:defRPr/>
            </a:pPr>
            <a:r>
              <a:rPr lang="en-US" altLang="en-US" sz="933" b="1" dirty="0">
                <a:solidFill>
                  <a:srgbClr val="C2C2C1"/>
                </a:solidFill>
              </a:rPr>
              <a:t>© 2016, Amazon Web Services, Inc. or its Affiliates. All rights reserved.</a:t>
            </a:r>
          </a:p>
          <a:p>
            <a:pPr defTabSz="609585" fontAlgn="base">
              <a:spcBef>
                <a:spcPct val="0"/>
              </a:spcBef>
              <a:spcAft>
                <a:spcPct val="0"/>
              </a:spcAft>
              <a:defRPr/>
            </a:pPr>
            <a:r>
              <a:rPr lang="en-US" altLang="en-US" sz="933" b="1" dirty="0">
                <a:solidFill>
                  <a:srgbClr val="C2C2C1"/>
                </a:solidFill>
              </a:rPr>
              <a:t>Contains Amazon Confidential Information.</a:t>
            </a:r>
          </a:p>
        </p:txBody>
      </p:sp>
      <p:sp>
        <p:nvSpPr>
          <p:cNvPr id="6"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a:t>Click to edit Master text styles</a:t>
            </a:r>
          </a:p>
        </p:txBody>
      </p:sp>
      <p:sp>
        <p:nvSpPr>
          <p:cNvPr id="7" name="Text Placeholder 11"/>
          <p:cNvSpPr>
            <a:spLocks noGrp="1"/>
          </p:cNvSpPr>
          <p:nvPr>
            <p:ph type="body" sz="quarter" idx="1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a:t>Click to edit Master text styles</a:t>
            </a:r>
          </a:p>
        </p:txBody>
      </p:sp>
      <p:sp>
        <p:nvSpPr>
          <p:cNvPr id="10" name="Text Placeholder 8"/>
          <p:cNvSpPr>
            <a:spLocks noGrp="1"/>
          </p:cNvSpPr>
          <p:nvPr>
            <p:ph type="body" sz="quarter" idx="12"/>
          </p:nvPr>
        </p:nvSpPr>
        <p:spPr>
          <a:xfrm>
            <a:off x="650532" y="1667429"/>
            <a:ext cx="9766651" cy="992716"/>
          </a:xfrm>
        </p:spPr>
        <p:txBody>
          <a:bodyPr>
            <a:noAutofit/>
          </a:bodyPr>
          <a:lstStyle>
            <a:lvl1pPr marL="0" indent="0" algn="l">
              <a:buNone/>
              <a:defRPr sz="5333" b="1" baseline="0"/>
            </a:lvl1pPr>
          </a:lstStyle>
          <a:p>
            <a:pPr lvl="0"/>
            <a:r>
              <a:rPr lang="en-US"/>
              <a:t>Click to edit Master text styles</a:t>
            </a:r>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dirty="0"/>
              <a:t>Click to edit Master text styles</a:t>
            </a:r>
          </a:p>
        </p:txBody>
      </p:sp>
    </p:spTree>
    <p:extLst>
      <p:ext uri="{BB962C8B-B14F-4D97-AF65-F5344CB8AC3E}">
        <p14:creationId xmlns:p14="http://schemas.microsoft.com/office/powerpoint/2010/main" val="22503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p>
        </p:txBody>
      </p:sp>
      <p:sp>
        <p:nvSpPr>
          <p:cNvPr id="3" name="Text Placeholder 3"/>
          <p:cNvSpPr>
            <a:spLocks noGrp="1"/>
          </p:cNvSpPr>
          <p:nvPr>
            <p:ph type="body" sz="half" idx="2"/>
          </p:nvPr>
        </p:nvSpPr>
        <p:spPr>
          <a:xfrm>
            <a:off x="453244"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4" name="Text Placeholder 3"/>
          <p:cNvSpPr>
            <a:spLocks noGrp="1"/>
          </p:cNvSpPr>
          <p:nvPr>
            <p:ph type="body" sz="half" idx="11"/>
          </p:nvPr>
        </p:nvSpPr>
        <p:spPr>
          <a:xfrm>
            <a:off x="4639077"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Text Placeholder 3"/>
          <p:cNvSpPr>
            <a:spLocks noGrp="1"/>
          </p:cNvSpPr>
          <p:nvPr>
            <p:ph type="body" sz="half" idx="13"/>
          </p:nvPr>
        </p:nvSpPr>
        <p:spPr>
          <a:xfrm>
            <a:off x="8833299"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Text Placeholder 3"/>
          <p:cNvSpPr>
            <a:spLocks noGrp="1"/>
          </p:cNvSpPr>
          <p:nvPr>
            <p:ph type="body" sz="half" idx="15"/>
          </p:nvPr>
        </p:nvSpPr>
        <p:spPr>
          <a:xfrm>
            <a:off x="453244"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Picture Placeholder 2"/>
          <p:cNvSpPr>
            <a:spLocks noGrp="1"/>
          </p:cNvSpPr>
          <p:nvPr>
            <p:ph type="pic" sz="quarter" idx="20"/>
          </p:nvPr>
        </p:nvSpPr>
        <p:spPr>
          <a:xfrm>
            <a:off x="453252" y="1237731"/>
            <a:ext cx="2565400" cy="1467556"/>
          </a:xfrm>
        </p:spPr>
        <p:txBody>
          <a:bodyPr rtlCol="0">
            <a:normAutofit/>
          </a:bodyPr>
          <a:lstStyle>
            <a:lvl1pPr>
              <a:defRPr sz="1867">
                <a:solidFill>
                  <a:srgbClr val="C2C2C1"/>
                </a:solidFill>
              </a:defRPr>
            </a:lvl1pPr>
          </a:lstStyle>
          <a:p>
            <a:pPr lvl="0"/>
            <a:r>
              <a:rPr lang="en-US" noProof="0"/>
              <a:t>Drag picture to placeholder or click icon to add</a:t>
            </a:r>
            <a:endParaRPr lang="en-US" noProof="0" dirty="0"/>
          </a:p>
        </p:txBody>
      </p:sp>
      <p:sp>
        <p:nvSpPr>
          <p:cNvPr id="10" name="Picture Placeholder 2"/>
          <p:cNvSpPr>
            <a:spLocks noGrp="1"/>
          </p:cNvSpPr>
          <p:nvPr>
            <p:ph type="pic" sz="quarter" idx="21"/>
          </p:nvPr>
        </p:nvSpPr>
        <p:spPr>
          <a:xfrm>
            <a:off x="4639077" y="1237731"/>
            <a:ext cx="2565400" cy="1467556"/>
          </a:xfrm>
        </p:spPr>
        <p:txBody>
          <a:bodyPr rtlCol="0">
            <a:normAutofit/>
          </a:bodyPr>
          <a:lstStyle>
            <a:lvl1pPr>
              <a:defRPr sz="1867">
                <a:solidFill>
                  <a:srgbClr val="C2C2C1"/>
                </a:solidFill>
              </a:defRPr>
            </a:lvl1pPr>
          </a:lstStyle>
          <a:p>
            <a:pPr lvl="0"/>
            <a:r>
              <a:rPr lang="en-US" noProof="0"/>
              <a:t>Drag picture to placeholder or click icon to add</a:t>
            </a:r>
            <a:endParaRPr lang="en-US" noProof="0" dirty="0"/>
          </a:p>
        </p:txBody>
      </p:sp>
      <p:sp>
        <p:nvSpPr>
          <p:cNvPr id="11" name="Picture Placeholder 2"/>
          <p:cNvSpPr>
            <a:spLocks noGrp="1"/>
          </p:cNvSpPr>
          <p:nvPr>
            <p:ph type="pic" sz="quarter" idx="22"/>
          </p:nvPr>
        </p:nvSpPr>
        <p:spPr>
          <a:xfrm>
            <a:off x="8833299" y="1237731"/>
            <a:ext cx="2565400" cy="1467556"/>
          </a:xfrm>
        </p:spPr>
        <p:txBody>
          <a:bodyPr rtlCol="0">
            <a:normAutofit/>
          </a:bodyPr>
          <a:lstStyle>
            <a:lvl1pPr>
              <a:defRPr sz="1867">
                <a:solidFill>
                  <a:srgbClr val="C2C2C1"/>
                </a:solidFill>
              </a:defRPr>
            </a:lvl1pPr>
          </a:lstStyle>
          <a:p>
            <a:pPr lvl="0"/>
            <a:r>
              <a:rPr lang="en-US" noProof="0"/>
              <a:t>Drag picture to placeholder or click icon to add</a:t>
            </a:r>
            <a:endParaRPr lang="en-US" noProof="0" dirty="0"/>
          </a:p>
        </p:txBody>
      </p:sp>
      <p:sp>
        <p:nvSpPr>
          <p:cNvPr id="12" name="Picture Placeholder 2"/>
          <p:cNvSpPr>
            <a:spLocks noGrp="1"/>
          </p:cNvSpPr>
          <p:nvPr>
            <p:ph type="pic" sz="quarter" idx="23"/>
          </p:nvPr>
        </p:nvSpPr>
        <p:spPr>
          <a:xfrm>
            <a:off x="453252" y="3709830"/>
            <a:ext cx="2565400" cy="1467556"/>
          </a:xfrm>
        </p:spPr>
        <p:txBody>
          <a:bodyPr rtlCol="0">
            <a:normAutofit/>
          </a:bodyPr>
          <a:lstStyle>
            <a:lvl1pPr>
              <a:defRPr sz="1867">
                <a:solidFill>
                  <a:srgbClr val="C2C2C1"/>
                </a:solidFill>
              </a:defRPr>
            </a:lvl1pPr>
          </a:lstStyle>
          <a:p>
            <a:pPr lvl="0"/>
            <a:r>
              <a:rPr lang="en-US" noProof="0"/>
              <a:t>Drag picture to placeholder or click icon to add</a:t>
            </a:r>
            <a:endParaRPr lang="en-US" noProof="0" dirty="0"/>
          </a:p>
        </p:txBody>
      </p:sp>
      <p:sp>
        <p:nvSpPr>
          <p:cNvPr id="13" name="Picture Placeholder 2"/>
          <p:cNvSpPr>
            <a:spLocks noGrp="1"/>
          </p:cNvSpPr>
          <p:nvPr>
            <p:ph type="pic" sz="quarter" idx="24"/>
          </p:nvPr>
        </p:nvSpPr>
        <p:spPr>
          <a:xfrm>
            <a:off x="4639077" y="3709830"/>
            <a:ext cx="2565400" cy="1467556"/>
          </a:xfrm>
        </p:spPr>
        <p:txBody>
          <a:bodyPr rtlCol="0">
            <a:normAutofit/>
          </a:bodyPr>
          <a:lstStyle>
            <a:lvl1pPr>
              <a:defRPr sz="1867">
                <a:solidFill>
                  <a:srgbClr val="C2C2C1"/>
                </a:solidFill>
              </a:defRPr>
            </a:lvl1pPr>
          </a:lstStyle>
          <a:p>
            <a:pPr lvl="0"/>
            <a:r>
              <a:rPr lang="en-US" noProof="0"/>
              <a:t>Drag picture to placeholder or click icon to add</a:t>
            </a:r>
            <a:endParaRPr lang="en-US" noProof="0" dirty="0"/>
          </a:p>
        </p:txBody>
      </p:sp>
      <p:sp>
        <p:nvSpPr>
          <p:cNvPr id="14" name="Picture Placeholder 2"/>
          <p:cNvSpPr>
            <a:spLocks noGrp="1"/>
          </p:cNvSpPr>
          <p:nvPr>
            <p:ph type="pic" sz="quarter" idx="25"/>
          </p:nvPr>
        </p:nvSpPr>
        <p:spPr>
          <a:xfrm>
            <a:off x="8833299" y="3709830"/>
            <a:ext cx="2565400" cy="1467556"/>
          </a:xfrm>
        </p:spPr>
        <p:txBody>
          <a:bodyPr rtlCol="0">
            <a:normAutofit/>
          </a:bodyPr>
          <a:lstStyle>
            <a:lvl1pPr>
              <a:defRPr sz="1867">
                <a:solidFill>
                  <a:srgbClr val="C2C2C1"/>
                </a:solidFill>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494651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defRPr/>
            </a:pPr>
            <a:fld id="{A3750B19-EEDB-A342-A2C0-519E092D15AC}"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103140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a:lvl1pPr>
          </a:lstStyle>
          <a:p>
            <a:pPr>
              <a:defRPr/>
            </a:pPr>
            <a:fld id="{142DCB9D-4AD4-DC4C-A83A-8ECBC5DB1E80}"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343647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2" name="Rectangle 1"/>
          <p:cNvSpPr/>
          <p:nvPr userDrawn="1"/>
        </p:nvSpPr>
        <p:spPr>
          <a:xfrm>
            <a:off x="10737851" y="6187018"/>
            <a:ext cx="1358900" cy="5863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prstClr val="white"/>
              </a:solidFill>
            </a:endParaRPr>
          </a:p>
        </p:txBody>
      </p:sp>
      <p:pic>
        <p:nvPicPr>
          <p:cNvPr id="3" name="Picture 7" descr="AWS-C2S.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49934" y="196851"/>
            <a:ext cx="1047751"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2"/>
          <p:cNvSpPr>
            <a:spLocks noGrp="1"/>
          </p:cNvSpPr>
          <p:nvPr>
            <p:ph type="sldNum" sz="quarter" idx="10"/>
          </p:nvPr>
        </p:nvSpPr>
        <p:spPr/>
        <p:txBody>
          <a:bodyPr/>
          <a:lstStyle>
            <a:lvl1pPr>
              <a:defRPr/>
            </a:lvl1pPr>
          </a:lstStyle>
          <a:p>
            <a:pPr>
              <a:defRPr/>
            </a:pPr>
            <a:fld id="{190CE9BF-7442-3445-B709-EAF3FEC25786}"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50992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233"/>
            <a:ext cx="12192000" cy="686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AWS-C2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16533" y="3659718"/>
            <a:ext cx="226906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651934" y="6419851"/>
            <a:ext cx="762211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defTabSz="609585" fontAlgn="base">
              <a:spcBef>
                <a:spcPct val="0"/>
              </a:spcBef>
              <a:spcAft>
                <a:spcPct val="0"/>
              </a:spcAft>
              <a:defRPr/>
            </a:pPr>
            <a:r>
              <a:rPr lang="en-US" altLang="en-US" sz="933" b="1" dirty="0">
                <a:solidFill>
                  <a:srgbClr val="C2C2C1"/>
                </a:solidFill>
              </a:rPr>
              <a:t>© 2016, Amazon Web Services, Inc. or its Affiliates. All rights reserved.</a:t>
            </a:r>
          </a:p>
          <a:p>
            <a:pPr defTabSz="609585" fontAlgn="base">
              <a:spcBef>
                <a:spcPct val="0"/>
              </a:spcBef>
              <a:spcAft>
                <a:spcPct val="0"/>
              </a:spcAft>
              <a:defRPr/>
            </a:pPr>
            <a:r>
              <a:rPr lang="en-US" altLang="en-US" sz="933" b="1" dirty="0">
                <a:solidFill>
                  <a:srgbClr val="C2C2C1"/>
                </a:solidFill>
              </a:rPr>
              <a:t>Contains Amazon Confidential Information.</a:t>
            </a:r>
          </a:p>
        </p:txBody>
      </p:sp>
      <p:sp>
        <p:nvSpPr>
          <p:cNvPr id="2" name="Title 1"/>
          <p:cNvSpPr>
            <a:spLocks noGrp="1"/>
          </p:cNvSpPr>
          <p:nvPr>
            <p:ph type="title"/>
          </p:nvPr>
        </p:nvSpPr>
        <p:spPr>
          <a:xfrm>
            <a:off x="4099280" y="990978"/>
            <a:ext cx="8092721" cy="1667557"/>
          </a:xfrm>
        </p:spPr>
        <p:txBody>
          <a:bodyPr anchor="ct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56535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54269" y="2067775"/>
            <a:ext cx="10363200" cy="1362075"/>
          </a:xfrm>
        </p:spPr>
        <p:txBody>
          <a:bodyPr anchor="ctr">
            <a:noAutofit/>
          </a:bodyPr>
          <a:lstStyle>
            <a:lvl1pPr algn="l">
              <a:defRPr sz="5333" b="1" cap="none"/>
            </a:lvl1pPr>
          </a:lstStyle>
          <a:p>
            <a:r>
              <a:rPr lang="en-US"/>
              <a:t>Click to edit Master title style</a:t>
            </a:r>
            <a:endParaRPr lang="en-US" dirty="0"/>
          </a:p>
        </p:txBody>
      </p:sp>
      <p:sp>
        <p:nvSpPr>
          <p:cNvPr id="3"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a:t>Click to edit Master text styles</a:t>
            </a:r>
          </a:p>
        </p:txBody>
      </p:sp>
      <p:sp>
        <p:nvSpPr>
          <p:cNvPr id="4" name="Slide Number Placeholder 2"/>
          <p:cNvSpPr>
            <a:spLocks noGrp="1"/>
          </p:cNvSpPr>
          <p:nvPr>
            <p:ph type="sldNum" sz="quarter" idx="11"/>
          </p:nvPr>
        </p:nvSpPr>
        <p:spPr/>
        <p:txBody>
          <a:bodyPr/>
          <a:lstStyle>
            <a:lvl1pPr>
              <a:defRPr/>
            </a:lvl1pPr>
          </a:lstStyle>
          <a:p>
            <a:pPr>
              <a:defRPr/>
            </a:pPr>
            <a:fld id="{CA012550-6537-3C47-B418-2E3BCAD4507A}"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722939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defRPr sz="3733"/>
            </a:lvl1pPr>
            <a:lvl2pPr>
              <a:defRPr sz="3733"/>
            </a:lvl2pPr>
            <a:lvl3pPr>
              <a:defRPr sz="3733"/>
            </a:lvl3pPr>
            <a:lvl4pPr>
              <a:defRPr sz="3733"/>
            </a:lvl4pPr>
            <a:lvl5pPr>
              <a:defRPr sz="37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914400" y="6267451"/>
            <a:ext cx="2540000" cy="457200"/>
          </a:xfrm>
          <a:prstGeom prst="rect">
            <a:avLst/>
          </a:prstGeom>
        </p:spPr>
        <p:txBody>
          <a:bodyPr/>
          <a:lstStyle>
            <a:lvl1pPr algn="ctr">
              <a:lnSpc>
                <a:spcPct val="90000"/>
              </a:lnSpc>
              <a:spcBef>
                <a:spcPct val="50000"/>
              </a:spcBef>
              <a:buClr>
                <a:schemeClr val="accent1"/>
              </a:buClr>
              <a:defRPr>
                <a:latin typeface="Arial" charset="0"/>
              </a:defRPr>
            </a:lvl1pPr>
          </a:lstStyle>
          <a:p>
            <a:pPr defTabSz="609585" eaLnBrk="0" fontAlgn="base" hangingPunct="0">
              <a:spcAft>
                <a:spcPct val="0"/>
              </a:spcAft>
              <a:buClr>
                <a:srgbClr val="FCB64C"/>
              </a:buClr>
              <a:defRPr/>
            </a:pPr>
            <a:endParaRPr lang="en-US">
              <a:solidFill>
                <a:srgbClr val="474746"/>
              </a:solidFill>
            </a:endParaRPr>
          </a:p>
        </p:txBody>
      </p:sp>
      <p:sp>
        <p:nvSpPr>
          <p:cNvPr id="5" name="Slide Number Placeholder 4"/>
          <p:cNvSpPr>
            <a:spLocks noGrp="1" noChangeArrowheads="1"/>
          </p:cNvSpPr>
          <p:nvPr>
            <p:ph type="sldNum" sz="quarter" idx="11"/>
          </p:nvPr>
        </p:nvSpPr>
        <p:spPr>
          <a:xfrm>
            <a:off x="8737600" y="6248400"/>
            <a:ext cx="2540000" cy="457200"/>
          </a:xfrm>
        </p:spPr>
        <p:txBody>
          <a:bodyPr/>
          <a:lstStyle>
            <a:lvl1pPr>
              <a:lnSpc>
                <a:spcPct val="90000"/>
              </a:lnSpc>
              <a:spcBef>
                <a:spcPct val="50000"/>
              </a:spcBef>
              <a:buClr>
                <a:schemeClr val="accent1"/>
              </a:buClr>
              <a:defRPr/>
            </a:lvl1pPr>
          </a:lstStyle>
          <a:p>
            <a:pPr>
              <a:buClr>
                <a:srgbClr val="FCB64C"/>
              </a:buClr>
              <a:defRPr/>
            </a:pPr>
            <a:fld id="{84E7ECB4-5B3D-6B4B-8559-0F36BA4C3EDA}" type="slidenum">
              <a:rPr lang="en-US">
                <a:solidFill>
                  <a:srgbClr val="474746">
                    <a:tint val="75000"/>
                  </a:srgbClr>
                </a:solidFill>
              </a:rPr>
              <a:pPr>
                <a:buClr>
                  <a:srgbClr val="FCB64C"/>
                </a:buClr>
                <a:defRPr/>
              </a:pPr>
              <a:t>‹#›</a:t>
            </a:fld>
            <a:endParaRPr lang="en-US" dirty="0">
              <a:solidFill>
                <a:srgbClr val="474746">
                  <a:tint val="75000"/>
                </a:srgbClr>
              </a:solidFill>
            </a:endParaRPr>
          </a:p>
        </p:txBody>
      </p:sp>
      <p:sp>
        <p:nvSpPr>
          <p:cNvPr id="6" name="Rectangle 7"/>
          <p:cNvSpPr>
            <a:spLocks noGrp="1" noChangeArrowheads="1"/>
          </p:cNvSpPr>
          <p:nvPr>
            <p:ph type="ftr" sz="quarter" idx="12"/>
          </p:nvPr>
        </p:nvSpPr>
        <p:spPr>
          <a:xfrm>
            <a:off x="4165600" y="6267451"/>
            <a:ext cx="3860800" cy="457200"/>
          </a:xfrm>
          <a:prstGeom prst="rect">
            <a:avLst/>
          </a:prstGeom>
        </p:spPr>
        <p:txBody>
          <a:bodyPr/>
          <a:lstStyle>
            <a:lvl1pPr>
              <a:lnSpc>
                <a:spcPct val="90000"/>
              </a:lnSpc>
              <a:spcBef>
                <a:spcPct val="50000"/>
              </a:spcBef>
              <a:buClr>
                <a:schemeClr val="accent1"/>
              </a:buClr>
              <a:defRPr>
                <a:latin typeface="Arial" charset="0"/>
              </a:defRPr>
            </a:lvl1pPr>
          </a:lstStyle>
          <a:p>
            <a:pPr defTabSz="609585" eaLnBrk="0" fontAlgn="base" hangingPunct="0">
              <a:spcAft>
                <a:spcPct val="0"/>
              </a:spcAft>
              <a:buClr>
                <a:srgbClr val="FCB64C"/>
              </a:buClr>
              <a:defRPr/>
            </a:pPr>
            <a:r>
              <a:rPr lang="en-US">
                <a:solidFill>
                  <a:srgbClr val="474746"/>
                </a:solidFill>
              </a:rPr>
              <a:t>Amazon Confidential</a:t>
            </a:r>
          </a:p>
          <a:p>
            <a:pPr defTabSz="609585" eaLnBrk="0" fontAlgn="base" hangingPunct="0">
              <a:spcAft>
                <a:spcPct val="0"/>
              </a:spcAft>
              <a:buClr>
                <a:srgbClr val="FCB64C"/>
              </a:buClr>
              <a:defRPr/>
            </a:pPr>
            <a:endParaRPr lang="en-US">
              <a:solidFill>
                <a:srgbClr val="474746"/>
              </a:solidFill>
            </a:endParaRPr>
          </a:p>
        </p:txBody>
      </p:sp>
    </p:spTree>
    <p:extLst>
      <p:ext uri="{BB962C8B-B14F-4D97-AF65-F5344CB8AC3E}">
        <p14:creationId xmlns:p14="http://schemas.microsoft.com/office/powerpoint/2010/main" val="26652548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7" descr="Powerpoint-stock-light-04.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6252" y="1280585"/>
            <a:ext cx="11245849" cy="109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693833" y="6060017"/>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4400" y="2499360"/>
            <a:ext cx="10363200" cy="1362075"/>
          </a:xfrm>
        </p:spPr>
        <p:txBody>
          <a:bodyPr anchor="ctr">
            <a:noAutofit/>
          </a:bodyPr>
          <a:lstStyle>
            <a:lvl1pPr algn="ctr">
              <a:defRPr sz="3733" b="1" cap="none">
                <a:solidFill>
                  <a:srgbClr val="353535"/>
                </a:solidFill>
              </a:defRPr>
            </a:lvl1pPr>
          </a:lstStyle>
          <a:p>
            <a:r>
              <a:rPr lang="en-US"/>
              <a:t>Click to edit Master title style</a:t>
            </a:r>
            <a:endParaRPr lang="en-US" dirty="0"/>
          </a:p>
        </p:txBody>
      </p:sp>
    </p:spTree>
    <p:extLst>
      <p:ext uri="{BB962C8B-B14F-4D97-AF65-F5344CB8AC3E}">
        <p14:creationId xmlns:p14="http://schemas.microsoft.com/office/powerpoint/2010/main" val="64928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233"/>
            <a:ext cx="12192000" cy="686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AWS-C2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16533" y="3659718"/>
            <a:ext cx="226906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4"/>
          <p:cNvSpPr txBox="1">
            <a:spLocks noChangeArrowheads="1"/>
          </p:cNvSpPr>
          <p:nvPr userDrawn="1"/>
        </p:nvSpPr>
        <p:spPr bwMode="auto">
          <a:xfrm>
            <a:off x="651934" y="6419851"/>
            <a:ext cx="762211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defTabSz="609585" fontAlgn="base">
              <a:spcBef>
                <a:spcPct val="0"/>
              </a:spcBef>
              <a:spcAft>
                <a:spcPct val="0"/>
              </a:spcAft>
              <a:defRPr/>
            </a:pPr>
            <a:r>
              <a:rPr lang="en-US" altLang="en-US" sz="933" b="1" dirty="0">
                <a:solidFill>
                  <a:srgbClr val="C2C2C1"/>
                </a:solidFill>
              </a:rPr>
              <a:t>© 2016, Amazon Web Services, Inc. or its Affiliates. All rights reserved.</a:t>
            </a:r>
          </a:p>
          <a:p>
            <a:pPr defTabSz="609585" fontAlgn="base">
              <a:spcBef>
                <a:spcPct val="0"/>
              </a:spcBef>
              <a:spcAft>
                <a:spcPct val="0"/>
              </a:spcAft>
              <a:defRPr/>
            </a:pPr>
            <a:r>
              <a:rPr lang="en-US" altLang="en-US" sz="933" b="1" dirty="0">
                <a:solidFill>
                  <a:srgbClr val="C2C2C1"/>
                </a:solidFill>
              </a:rPr>
              <a:t>Contains Amazon Confidential Information.</a:t>
            </a:r>
          </a:p>
        </p:txBody>
      </p:sp>
      <p:sp>
        <p:nvSpPr>
          <p:cNvPr id="6"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a:t>Click to edit Master text styles</a:t>
            </a:r>
          </a:p>
        </p:txBody>
      </p:sp>
      <p:sp>
        <p:nvSpPr>
          <p:cNvPr id="7" name="Text Placeholder 11"/>
          <p:cNvSpPr>
            <a:spLocks noGrp="1"/>
          </p:cNvSpPr>
          <p:nvPr>
            <p:ph type="body" sz="quarter" idx="1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a:t>Click to edit Master text styles</a:t>
            </a:r>
          </a:p>
        </p:txBody>
      </p:sp>
      <p:sp>
        <p:nvSpPr>
          <p:cNvPr id="10" name="Text Placeholder 8"/>
          <p:cNvSpPr>
            <a:spLocks noGrp="1"/>
          </p:cNvSpPr>
          <p:nvPr>
            <p:ph type="body" sz="quarter" idx="12"/>
          </p:nvPr>
        </p:nvSpPr>
        <p:spPr>
          <a:xfrm>
            <a:off x="650532" y="1667429"/>
            <a:ext cx="9766651" cy="992716"/>
          </a:xfrm>
        </p:spPr>
        <p:txBody>
          <a:bodyPr>
            <a:noAutofit/>
          </a:bodyPr>
          <a:lstStyle>
            <a:lvl1pPr marL="0" indent="0" algn="l">
              <a:buNone/>
              <a:defRPr sz="5333" b="1" baseline="0"/>
            </a:lvl1pPr>
          </a:lstStyle>
          <a:p>
            <a:pPr lvl="0"/>
            <a:r>
              <a:rPr lang="en-US"/>
              <a:t>Click to edit Master text styles</a:t>
            </a:r>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58899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a:solidFill>
                  <a:srgbClr val="4D4D4C"/>
                </a:solidFill>
              </a:defRPr>
            </a:lvl1pPr>
            <a:lvl2pPr marL="990575" indent="-380990">
              <a:buFont typeface="Arial"/>
              <a:buChar char="•"/>
              <a:defRPr>
                <a:solidFill>
                  <a:srgbClr val="4D4D4C"/>
                </a:solidFill>
              </a:defRPr>
            </a:lvl2pPr>
            <a:lvl3pPr marL="1523962" indent="-304792">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10"/>
          </p:nvPr>
        </p:nvSpPr>
        <p:spPr/>
        <p:txBody>
          <a:bodyPr/>
          <a:lstStyle>
            <a:lvl1pPr>
              <a:defRPr/>
            </a:lvl1pPr>
          </a:lstStyle>
          <a:p>
            <a:pPr>
              <a:defRPr/>
            </a:pPr>
            <a:fld id="{418A4B68-76C0-D147-AE7C-61BC0C595C8B}"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371712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p:nvPr>
        </p:nvSpPr>
        <p:spPr>
          <a:xfrm>
            <a:off x="448817" y="1347211"/>
            <a:ext cx="10943656" cy="4855901"/>
          </a:xfrm>
          <a:noFill/>
        </p:spPr>
        <p:txBody>
          <a:bodyPr>
            <a:normAutofit/>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12"/>
          </p:nvPr>
        </p:nvSpPr>
        <p:spPr/>
        <p:txBody>
          <a:bodyPr/>
          <a:lstStyle>
            <a:lvl1pPr>
              <a:defRPr/>
            </a:lvl1pPr>
          </a:lstStyle>
          <a:p>
            <a:pPr>
              <a:defRPr/>
            </a:pPr>
            <a:fld id="{9B6ABFD4-76DD-1844-B85B-3103051A4D48}"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106329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233"/>
            <a:ext cx="12192000" cy="686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AWS-C2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16533" y="3659718"/>
            <a:ext cx="226906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651934" y="6419851"/>
            <a:ext cx="762211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defTabSz="609585" fontAlgn="base">
              <a:spcBef>
                <a:spcPct val="0"/>
              </a:spcBef>
              <a:spcAft>
                <a:spcPct val="0"/>
              </a:spcAft>
              <a:defRPr/>
            </a:pPr>
            <a:r>
              <a:rPr lang="en-US" altLang="en-US" sz="933" b="1" dirty="0">
                <a:solidFill>
                  <a:srgbClr val="C2C2C1"/>
                </a:solidFill>
              </a:rPr>
              <a:t>© 2016, Amazon Web Services, Inc. or its Affiliates. All rights reserved.</a:t>
            </a:r>
          </a:p>
          <a:p>
            <a:pPr defTabSz="609585" fontAlgn="base">
              <a:spcBef>
                <a:spcPct val="0"/>
              </a:spcBef>
              <a:spcAft>
                <a:spcPct val="0"/>
              </a:spcAft>
              <a:defRPr/>
            </a:pPr>
            <a:r>
              <a:rPr lang="en-US" altLang="en-US" sz="933" b="1" dirty="0">
                <a:solidFill>
                  <a:srgbClr val="C2C2C1"/>
                </a:solidFill>
              </a:rPr>
              <a:t>Contains Amazon Confidential Information.</a:t>
            </a:r>
          </a:p>
        </p:txBody>
      </p:sp>
      <p:sp>
        <p:nvSpPr>
          <p:cNvPr id="2" name="Title 1"/>
          <p:cNvSpPr>
            <a:spLocks noGrp="1"/>
          </p:cNvSpPr>
          <p:nvPr>
            <p:ph type="title"/>
          </p:nvPr>
        </p:nvSpPr>
        <p:spPr>
          <a:xfrm>
            <a:off x="528525" y="2419578"/>
            <a:ext cx="10363200" cy="1240140"/>
          </a:xfrm>
        </p:spPr>
        <p:txBody>
          <a:bodyPr anchor="ctr">
            <a:noAutofit/>
          </a:bodyPr>
          <a:lstStyle>
            <a:lvl1pPr algn="l">
              <a:defRPr sz="5333"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33927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4767" y="1350010"/>
            <a:ext cx="5384800" cy="4629431"/>
          </a:xfrm>
        </p:spPr>
        <p:txBody>
          <a:bodyPr>
            <a:normAutofit/>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32767" y="1350010"/>
            <a:ext cx="5384800" cy="4629431"/>
          </a:xfrm>
        </p:spPr>
        <p:txBody>
          <a:bodyPr>
            <a:normAutofit/>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3FCFF43E-4D17-5349-A0F4-FB482172C5C2}"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301815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p:cNvSpPr>
            <a:spLocks noGrp="1"/>
          </p:cNvSpPr>
          <p:nvPr>
            <p:ph type="sldNum" sz="quarter" idx="10"/>
          </p:nvPr>
        </p:nvSpPr>
        <p:spPr/>
        <p:txBody>
          <a:bodyPr/>
          <a:lstStyle>
            <a:lvl1pPr>
              <a:defRPr/>
            </a:lvl1pPr>
          </a:lstStyle>
          <a:p>
            <a:pPr>
              <a:defRPr/>
            </a:pPr>
            <a:fld id="{4BE62D0C-5419-EF4A-8250-61D74920A69E}" type="slidenum">
              <a:rPr lang="en-US">
                <a:solidFill>
                  <a:srgbClr val="474746">
                    <a:tint val="75000"/>
                  </a:srgbClr>
                </a:solidFill>
              </a:rPr>
              <a:pPr>
                <a:defRPr/>
              </a:pPr>
              <a:t>‹#›</a:t>
            </a:fld>
            <a:endParaRPr lang="en-US" dirty="0">
              <a:solidFill>
                <a:srgbClr val="474746">
                  <a:tint val="75000"/>
                </a:srgbClr>
              </a:solidFill>
            </a:endParaRPr>
          </a:p>
        </p:txBody>
      </p:sp>
    </p:spTree>
    <p:extLst>
      <p:ext uri="{BB962C8B-B14F-4D97-AF65-F5344CB8AC3E}">
        <p14:creationId xmlns:p14="http://schemas.microsoft.com/office/powerpoint/2010/main" val="327793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7258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5" name="Picture Placeholder 2"/>
          <p:cNvSpPr>
            <a:spLocks noGrp="1"/>
          </p:cNvSpPr>
          <p:nvPr>
            <p:ph type="pic" sz="quarter" idx="16"/>
          </p:nvPr>
        </p:nvSpPr>
        <p:spPr>
          <a:xfrm>
            <a:off x="450323" y="2139139"/>
            <a:ext cx="2396067" cy="1792816"/>
          </a:xfrm>
        </p:spPr>
        <p:txBody>
          <a:bodyPr rtlCol="0">
            <a:normAutofit/>
          </a:bodyPr>
          <a:lstStyle>
            <a:lvl1pPr>
              <a:defRPr sz="1867">
                <a:solidFill>
                  <a:schemeClr val="accent6">
                    <a:lumMod val="60000"/>
                    <a:lumOff val="40000"/>
                  </a:schemeClr>
                </a:solidFill>
              </a:defRPr>
            </a:lvl1pPr>
          </a:lstStyle>
          <a:p>
            <a:pPr lvl="0"/>
            <a:r>
              <a:rPr lang="en-US" noProof="0"/>
              <a:t>Drag picture to placeholder or click icon to add</a:t>
            </a:r>
            <a:endParaRPr lang="en-US" noProof="0" dirty="0"/>
          </a:p>
        </p:txBody>
      </p:sp>
      <p:sp>
        <p:nvSpPr>
          <p:cNvPr id="16" name="Picture Placeholder 2"/>
          <p:cNvSpPr>
            <a:spLocks noGrp="1"/>
          </p:cNvSpPr>
          <p:nvPr>
            <p:ph type="pic" sz="quarter" idx="17"/>
          </p:nvPr>
        </p:nvSpPr>
        <p:spPr>
          <a:xfrm>
            <a:off x="3328996" y="2139139"/>
            <a:ext cx="2396067" cy="1792816"/>
          </a:xfrm>
        </p:spPr>
        <p:txBody>
          <a:bodyPr rtlCol="0">
            <a:normAutofit/>
          </a:bodyPr>
          <a:lstStyle>
            <a:lvl1pPr>
              <a:defRPr sz="1867">
                <a:solidFill>
                  <a:schemeClr val="accent6">
                    <a:lumMod val="60000"/>
                    <a:lumOff val="40000"/>
                  </a:schemeClr>
                </a:solidFill>
              </a:defRPr>
            </a:lvl1pPr>
          </a:lstStyle>
          <a:p>
            <a:pPr lvl="0"/>
            <a:r>
              <a:rPr lang="en-US" noProof="0"/>
              <a:t>Drag picture to placeholder or click icon to add</a:t>
            </a:r>
            <a:endParaRPr lang="en-US" noProof="0" dirty="0"/>
          </a:p>
        </p:txBody>
      </p:sp>
      <p:sp>
        <p:nvSpPr>
          <p:cNvPr id="17" name="Picture Placeholder 2"/>
          <p:cNvSpPr>
            <a:spLocks noGrp="1"/>
          </p:cNvSpPr>
          <p:nvPr>
            <p:ph type="pic" sz="quarter" idx="18"/>
          </p:nvPr>
        </p:nvSpPr>
        <p:spPr>
          <a:xfrm>
            <a:off x="6179447" y="2139139"/>
            <a:ext cx="2396067" cy="1792816"/>
          </a:xfrm>
        </p:spPr>
        <p:txBody>
          <a:bodyPr rtlCol="0">
            <a:normAutofit/>
          </a:bodyPr>
          <a:lstStyle>
            <a:lvl1pPr>
              <a:defRPr sz="1867">
                <a:solidFill>
                  <a:schemeClr val="accent6">
                    <a:lumMod val="60000"/>
                    <a:lumOff val="40000"/>
                  </a:schemeClr>
                </a:solidFill>
              </a:defRPr>
            </a:lvl1pPr>
          </a:lstStyle>
          <a:p>
            <a:pPr lvl="0"/>
            <a:r>
              <a:rPr lang="en-US" noProof="0"/>
              <a:t>Drag picture to placeholder or click icon to add</a:t>
            </a:r>
            <a:endParaRPr lang="en-US" noProof="0" dirty="0"/>
          </a:p>
        </p:txBody>
      </p:sp>
      <p:sp>
        <p:nvSpPr>
          <p:cNvPr id="18" name="Picture Placeholder 2"/>
          <p:cNvSpPr>
            <a:spLocks noGrp="1"/>
          </p:cNvSpPr>
          <p:nvPr>
            <p:ph type="pic" sz="quarter" idx="19"/>
          </p:nvPr>
        </p:nvSpPr>
        <p:spPr>
          <a:xfrm>
            <a:off x="9320460" y="2139139"/>
            <a:ext cx="2396067" cy="1792816"/>
          </a:xfrm>
        </p:spPr>
        <p:txBody>
          <a:bodyPr rtlCol="0">
            <a:normAutofit/>
          </a:bodyPr>
          <a:lstStyle>
            <a:lvl1pPr>
              <a:defRPr sz="1867">
                <a:solidFill>
                  <a:schemeClr val="accent6">
                    <a:lumMod val="60000"/>
                    <a:lumOff val="40000"/>
                  </a:schemeClr>
                </a:solidFill>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66514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48733" y="152400"/>
            <a:ext cx="1094105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5084" y="1346201"/>
            <a:ext cx="10938933"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TextBox 4"/>
          <p:cNvSpPr txBox="1">
            <a:spLocks noChangeArrowheads="1"/>
          </p:cNvSpPr>
          <p:nvPr userDrawn="1"/>
        </p:nvSpPr>
        <p:spPr bwMode="auto">
          <a:xfrm>
            <a:off x="1202267" y="6419851"/>
            <a:ext cx="762211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defTabSz="609585" fontAlgn="base">
              <a:spcBef>
                <a:spcPct val="0"/>
              </a:spcBef>
              <a:spcAft>
                <a:spcPct val="0"/>
              </a:spcAft>
              <a:defRPr/>
            </a:pPr>
            <a:r>
              <a:rPr lang="en-US" altLang="en-US" sz="933" b="1" dirty="0">
                <a:solidFill>
                  <a:srgbClr val="C2C2C1"/>
                </a:solidFill>
              </a:rPr>
              <a:t>© 2016, Amazon Web Services, Inc. or its Affiliates. All rights reserved.</a:t>
            </a:r>
          </a:p>
          <a:p>
            <a:pPr defTabSz="609585" fontAlgn="base">
              <a:spcBef>
                <a:spcPct val="0"/>
              </a:spcBef>
              <a:spcAft>
                <a:spcPct val="0"/>
              </a:spcAft>
              <a:defRPr/>
            </a:pPr>
            <a:r>
              <a:rPr lang="en-US" altLang="en-US" sz="933" b="1" dirty="0">
                <a:solidFill>
                  <a:srgbClr val="C2C2C1"/>
                </a:solidFill>
              </a:rPr>
              <a:t>Contains Amazon Confidential Information. </a:t>
            </a:r>
          </a:p>
        </p:txBody>
      </p:sp>
      <p:sp>
        <p:nvSpPr>
          <p:cNvPr id="3" name="Slide Number Placeholder 2"/>
          <p:cNvSpPr>
            <a:spLocks noGrp="1"/>
          </p:cNvSpPr>
          <p:nvPr>
            <p:ph type="sldNum" sz="quarter" idx="4"/>
          </p:nvPr>
        </p:nvSpPr>
        <p:spPr>
          <a:xfrm>
            <a:off x="448733" y="6341533"/>
            <a:ext cx="569384" cy="366184"/>
          </a:xfrm>
          <a:prstGeom prst="rect">
            <a:avLst/>
          </a:prstGeom>
        </p:spPr>
        <p:txBody>
          <a:bodyPr vert="horz" lIns="91440" tIns="45720" rIns="91440" bIns="45720" rtlCol="0" anchor="ctr"/>
          <a:lstStyle>
            <a:lvl1pPr algn="r">
              <a:defRPr sz="1600">
                <a:solidFill>
                  <a:schemeClr val="tx1">
                    <a:tint val="75000"/>
                  </a:schemeClr>
                </a:solidFill>
                <a:latin typeface="Arial" charset="0"/>
              </a:defRPr>
            </a:lvl1pPr>
          </a:lstStyle>
          <a:p>
            <a:pPr defTabSz="609585" eaLnBrk="0" fontAlgn="base" hangingPunct="0">
              <a:spcBef>
                <a:spcPct val="0"/>
              </a:spcBef>
              <a:spcAft>
                <a:spcPct val="0"/>
              </a:spcAft>
              <a:defRPr/>
            </a:pPr>
            <a:fld id="{3EE35AA6-F4E0-6F41-BA44-EE214DD67114}" type="slidenum">
              <a:rPr lang="en-US" smtClean="0">
                <a:solidFill>
                  <a:srgbClr val="474746">
                    <a:tint val="75000"/>
                  </a:srgbClr>
                </a:solidFill>
              </a:rPr>
              <a:pPr defTabSz="609585" eaLnBrk="0" fontAlgn="base" hangingPunct="0">
                <a:spcBef>
                  <a:spcPct val="0"/>
                </a:spcBef>
                <a:spcAft>
                  <a:spcPct val="0"/>
                </a:spcAft>
                <a:defRPr/>
              </a:pPr>
              <a:t>‹#›</a:t>
            </a:fld>
            <a:endParaRPr lang="en-US" dirty="0">
              <a:solidFill>
                <a:srgbClr val="474746">
                  <a:tint val="75000"/>
                </a:srgbClr>
              </a:solidFill>
            </a:endParaRPr>
          </a:p>
        </p:txBody>
      </p:sp>
      <p:pic>
        <p:nvPicPr>
          <p:cNvPr id="4" name="Picture 3">
            <a:extLst>
              <a:ext uri="{FF2B5EF4-FFF2-40B4-BE49-F238E27FC236}">
                <a16:creationId xmlns:a16="http://schemas.microsoft.com/office/drawing/2014/main" id="{5DD352DE-18A9-0E4B-AF99-5EC516122F4F}"/>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835578" y="6145677"/>
            <a:ext cx="1355765" cy="711777"/>
          </a:xfrm>
          <a:prstGeom prst="rect">
            <a:avLst/>
          </a:prstGeom>
        </p:spPr>
      </p:pic>
    </p:spTree>
    <p:extLst>
      <p:ext uri="{BB962C8B-B14F-4D97-AF65-F5344CB8AC3E}">
        <p14:creationId xmlns:p14="http://schemas.microsoft.com/office/powerpoint/2010/main" val="2721101404"/>
      </p:ext>
    </p:extLst>
  </p:cSld>
  <p:clrMap bg1="lt1" tx1="dk1" bg2="lt2" tx2="dk2" accent1="accent1" accent2="accent2" accent3="accent3" accent4="accent4" accent5="accent5" accent6="accent6" hlink="hlink" folHlink="folHlink"/>
  <p:sldLayoutIdLst>
    <p:sldLayoutId id="2147483663" r:id="rId1"/>
    <p:sldLayoutId id="2147483679"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l" defTabSz="609585" rtl="0" eaLnBrk="1" fontAlgn="base" hangingPunct="1">
        <a:spcBef>
          <a:spcPct val="0"/>
        </a:spcBef>
        <a:spcAft>
          <a:spcPct val="0"/>
        </a:spcAft>
        <a:defRPr sz="3733" b="1" kern="1200">
          <a:solidFill>
            <a:srgbClr val="4D4D4C"/>
          </a:solidFill>
          <a:latin typeface="Arial"/>
          <a:ea typeface="Arial" charset="0"/>
          <a:cs typeface="Arial"/>
        </a:defRPr>
      </a:lvl1pPr>
      <a:lvl2pPr algn="l" defTabSz="609585" rtl="0" eaLnBrk="1" fontAlgn="base" hangingPunct="1">
        <a:spcBef>
          <a:spcPct val="0"/>
        </a:spcBef>
        <a:spcAft>
          <a:spcPct val="0"/>
        </a:spcAft>
        <a:defRPr sz="3733" b="1">
          <a:solidFill>
            <a:srgbClr val="4D4D4C"/>
          </a:solidFill>
          <a:latin typeface="Arial" charset="0"/>
          <a:ea typeface="Arial" charset="0"/>
          <a:cs typeface="Arial" charset="0"/>
        </a:defRPr>
      </a:lvl2pPr>
      <a:lvl3pPr algn="l" defTabSz="609585" rtl="0" eaLnBrk="1" fontAlgn="base" hangingPunct="1">
        <a:spcBef>
          <a:spcPct val="0"/>
        </a:spcBef>
        <a:spcAft>
          <a:spcPct val="0"/>
        </a:spcAft>
        <a:defRPr sz="3733" b="1">
          <a:solidFill>
            <a:srgbClr val="4D4D4C"/>
          </a:solidFill>
          <a:latin typeface="Arial" charset="0"/>
          <a:ea typeface="Arial" charset="0"/>
          <a:cs typeface="Arial" charset="0"/>
        </a:defRPr>
      </a:lvl3pPr>
      <a:lvl4pPr algn="l" defTabSz="609585" rtl="0" eaLnBrk="1" fontAlgn="base" hangingPunct="1">
        <a:spcBef>
          <a:spcPct val="0"/>
        </a:spcBef>
        <a:spcAft>
          <a:spcPct val="0"/>
        </a:spcAft>
        <a:defRPr sz="3733" b="1">
          <a:solidFill>
            <a:srgbClr val="4D4D4C"/>
          </a:solidFill>
          <a:latin typeface="Arial" charset="0"/>
          <a:ea typeface="Arial" charset="0"/>
          <a:cs typeface="Arial" charset="0"/>
        </a:defRPr>
      </a:lvl4pPr>
      <a:lvl5pPr algn="l" defTabSz="609585" rtl="0" eaLnBrk="1" fontAlgn="base" hangingPunct="1">
        <a:spcBef>
          <a:spcPct val="0"/>
        </a:spcBef>
        <a:spcAft>
          <a:spcPct val="0"/>
        </a:spcAft>
        <a:defRPr sz="3733" b="1">
          <a:solidFill>
            <a:srgbClr val="4D4D4C"/>
          </a:solidFill>
          <a:latin typeface="Arial" charset="0"/>
          <a:ea typeface="Arial" charset="0"/>
          <a:cs typeface="Arial" charset="0"/>
        </a:defRPr>
      </a:lvl5pPr>
      <a:lvl6pPr marL="609585" algn="l" defTabSz="609585" rtl="0" eaLnBrk="1" fontAlgn="base" hangingPunct="1">
        <a:spcBef>
          <a:spcPct val="0"/>
        </a:spcBef>
        <a:spcAft>
          <a:spcPct val="0"/>
        </a:spcAft>
        <a:defRPr sz="3733" b="1">
          <a:solidFill>
            <a:srgbClr val="4D4D4C"/>
          </a:solidFill>
          <a:latin typeface="Arial" charset="0"/>
          <a:ea typeface="Arial" charset="0"/>
          <a:cs typeface="Arial" charset="0"/>
        </a:defRPr>
      </a:lvl6pPr>
      <a:lvl7pPr marL="1219170" algn="l" defTabSz="609585" rtl="0" eaLnBrk="1" fontAlgn="base" hangingPunct="1">
        <a:spcBef>
          <a:spcPct val="0"/>
        </a:spcBef>
        <a:spcAft>
          <a:spcPct val="0"/>
        </a:spcAft>
        <a:defRPr sz="3733" b="1">
          <a:solidFill>
            <a:srgbClr val="4D4D4C"/>
          </a:solidFill>
          <a:latin typeface="Arial" charset="0"/>
          <a:ea typeface="Arial" charset="0"/>
          <a:cs typeface="Arial" charset="0"/>
        </a:defRPr>
      </a:lvl7pPr>
      <a:lvl8pPr marL="1828754" algn="l" defTabSz="609585" rtl="0" eaLnBrk="1" fontAlgn="base" hangingPunct="1">
        <a:spcBef>
          <a:spcPct val="0"/>
        </a:spcBef>
        <a:spcAft>
          <a:spcPct val="0"/>
        </a:spcAft>
        <a:defRPr sz="3733" b="1">
          <a:solidFill>
            <a:srgbClr val="4D4D4C"/>
          </a:solidFill>
          <a:latin typeface="Arial" charset="0"/>
          <a:ea typeface="Arial" charset="0"/>
          <a:cs typeface="Arial" charset="0"/>
        </a:defRPr>
      </a:lvl8pPr>
      <a:lvl9pPr marL="2438339" algn="l" defTabSz="609585" rtl="0" eaLnBrk="1" fontAlgn="base" hangingPunct="1">
        <a:spcBef>
          <a:spcPct val="0"/>
        </a:spcBef>
        <a:spcAft>
          <a:spcPct val="0"/>
        </a:spcAft>
        <a:defRPr sz="3733" b="1">
          <a:solidFill>
            <a:srgbClr val="4D4D4C"/>
          </a:solidFill>
          <a:latin typeface="Arial" charset="0"/>
          <a:ea typeface="Arial" charset="0"/>
          <a:cs typeface="Arial" charset="0"/>
        </a:defRPr>
      </a:lvl9pPr>
    </p:titleStyle>
    <p:bodyStyle>
      <a:lvl1pPr algn="l" defTabSz="609585" rtl="0" eaLnBrk="1" fontAlgn="base" hangingPunct="1">
        <a:spcBef>
          <a:spcPct val="20000"/>
        </a:spcBef>
        <a:spcAft>
          <a:spcPct val="0"/>
        </a:spcAft>
        <a:defRPr sz="3200" kern="1200">
          <a:solidFill>
            <a:srgbClr val="4D4D4C"/>
          </a:solidFill>
          <a:latin typeface="Arial"/>
          <a:ea typeface="Arial" charset="0"/>
          <a:cs typeface="Arial"/>
        </a:defRPr>
      </a:lvl1pPr>
      <a:lvl2pPr marL="990575" indent="-380990" algn="l" defTabSz="609585" rtl="0" eaLnBrk="1" fontAlgn="base" hangingPunct="1">
        <a:spcBef>
          <a:spcPct val="20000"/>
        </a:spcBef>
        <a:spcAft>
          <a:spcPct val="0"/>
        </a:spcAft>
        <a:buFont typeface="Arial" charset="0"/>
        <a:buChar char="•"/>
        <a:defRPr sz="2667" kern="1200">
          <a:solidFill>
            <a:srgbClr val="4D4D4C"/>
          </a:solidFill>
          <a:latin typeface="Arial"/>
          <a:ea typeface="Arial" charset="0"/>
          <a:cs typeface="Arial"/>
        </a:defRPr>
      </a:lvl2pPr>
      <a:lvl3pPr marL="1523962" indent="-304792" algn="l" defTabSz="609585" rtl="0" eaLnBrk="1" fontAlgn="base" hangingPunct="1">
        <a:spcBef>
          <a:spcPct val="20000"/>
        </a:spcBef>
        <a:spcAft>
          <a:spcPct val="0"/>
        </a:spcAft>
        <a:buFont typeface="Arial" charset="0"/>
        <a:buChar char="•"/>
        <a:defRPr kern="1200">
          <a:solidFill>
            <a:srgbClr val="4D4D4C"/>
          </a:solidFill>
          <a:latin typeface="Arial"/>
          <a:ea typeface="Arial" charset="0"/>
          <a:cs typeface="Arial"/>
        </a:defRPr>
      </a:lvl3pPr>
      <a:lvl4pPr marL="2133547" indent="-304792" algn="l" defTabSz="609585" rtl="0" eaLnBrk="1" fontAlgn="base" hangingPunct="1">
        <a:spcBef>
          <a:spcPct val="20000"/>
        </a:spcBef>
        <a:spcAft>
          <a:spcPct val="0"/>
        </a:spcAft>
        <a:buFont typeface="Arial" charset="0"/>
        <a:buChar char="–"/>
        <a:defRPr sz="2133" kern="1200">
          <a:solidFill>
            <a:srgbClr val="4D4D4C"/>
          </a:solidFill>
          <a:latin typeface="Arial"/>
          <a:ea typeface="Arial" charset="0"/>
          <a:cs typeface="Arial"/>
        </a:defRPr>
      </a:lvl4pPr>
      <a:lvl5pPr marL="2743131" indent="-304792" algn="l" defTabSz="609585" rtl="0" eaLnBrk="1" fontAlgn="base" hangingPunct="1">
        <a:spcBef>
          <a:spcPct val="20000"/>
        </a:spcBef>
        <a:spcAft>
          <a:spcPct val="0"/>
        </a:spcAft>
        <a:buFont typeface="Arial" charset="0"/>
        <a:buChar char="»"/>
        <a:defRPr sz="2133" kern="1200">
          <a:solidFill>
            <a:srgbClr val="4D4D4C"/>
          </a:solidFill>
          <a:latin typeface="Arial"/>
          <a:ea typeface="Arial"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19826" y="5104974"/>
            <a:ext cx="5392492" cy="577849"/>
          </a:xfrm>
        </p:spPr>
        <p:txBody>
          <a:bodyPr>
            <a:noAutofit/>
          </a:bodyPr>
          <a:lstStyle/>
          <a:p>
            <a:r>
              <a:rPr lang="en-US" sz="2000" dirty="0"/>
              <a:t>Carlos Ramos  | AWS Professional Services</a:t>
            </a:r>
          </a:p>
          <a:p>
            <a:r>
              <a:rPr lang="en-US" sz="2000" dirty="0"/>
              <a:t>November 2018</a:t>
            </a:r>
          </a:p>
        </p:txBody>
      </p:sp>
      <p:sp>
        <p:nvSpPr>
          <p:cNvPr id="4" name="Text Placeholder 3"/>
          <p:cNvSpPr>
            <a:spLocks noGrp="1"/>
          </p:cNvSpPr>
          <p:nvPr>
            <p:ph type="body" sz="quarter" idx="12"/>
          </p:nvPr>
        </p:nvSpPr>
        <p:spPr>
          <a:xfrm>
            <a:off x="1115123" y="3890308"/>
            <a:ext cx="10950492" cy="909633"/>
          </a:xfrm>
        </p:spPr>
        <p:txBody>
          <a:bodyPr/>
          <a:lstStyle/>
          <a:p>
            <a:r>
              <a:rPr lang="en-US" sz="3800" dirty="0"/>
              <a:t>Sentiment Analysis with AWS Managed Services</a:t>
            </a:r>
          </a:p>
        </p:txBody>
      </p:sp>
      <p:pic>
        <p:nvPicPr>
          <p:cNvPr id="11" name="Picture 10">
            <a:extLst>
              <a:ext uri="{FF2B5EF4-FFF2-40B4-BE49-F238E27FC236}">
                <a16:creationId xmlns:a16="http://schemas.microsoft.com/office/drawing/2014/main" id="{1E82A3AB-ED65-1E4E-AAEF-E2859A7BCDED}"/>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5939064" y="89208"/>
            <a:ext cx="12832949" cy="4047776"/>
          </a:xfrm>
          <a:prstGeom prst="rect">
            <a:avLst/>
          </a:prstGeom>
        </p:spPr>
      </p:pic>
    </p:spTree>
    <p:extLst>
      <p:ext uri="{BB962C8B-B14F-4D97-AF65-F5344CB8AC3E}">
        <p14:creationId xmlns:p14="http://schemas.microsoft.com/office/powerpoint/2010/main" val="384268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8648631" y="2241552"/>
            <a:ext cx="5481653" cy="4114800"/>
          </a:xfrm>
          <a:prstGeom prst="rect">
            <a:avLst/>
          </a:prstGeom>
        </p:spPr>
      </p:pic>
      <p:sp>
        <p:nvSpPr>
          <p:cNvPr id="2" name="Title 1"/>
          <p:cNvSpPr>
            <a:spLocks noGrp="1"/>
          </p:cNvSpPr>
          <p:nvPr>
            <p:ph type="title"/>
          </p:nvPr>
        </p:nvSpPr>
        <p:spPr/>
        <p:txBody>
          <a:bodyPr/>
          <a:lstStyle/>
          <a:p>
            <a:r>
              <a:rPr lang="en-US" dirty="0"/>
              <a:t>Sentiment Analysis with AWS</a:t>
            </a:r>
          </a:p>
        </p:txBody>
      </p:sp>
      <p:sp>
        <p:nvSpPr>
          <p:cNvPr id="3" name="Content Placeholder 2"/>
          <p:cNvSpPr>
            <a:spLocks noGrp="1"/>
          </p:cNvSpPr>
          <p:nvPr>
            <p:ph idx="1"/>
          </p:nvPr>
        </p:nvSpPr>
        <p:spPr>
          <a:xfrm>
            <a:off x="454123" y="1356671"/>
            <a:ext cx="10940405" cy="4285845"/>
          </a:xfrm>
        </p:spPr>
        <p:txBody>
          <a:bodyPr>
            <a:normAutofit/>
          </a:bodyPr>
          <a:lstStyle/>
          <a:p>
            <a:r>
              <a:rPr lang="en-US" dirty="0">
                <a:solidFill>
                  <a:schemeClr val="tx1"/>
                </a:solidFill>
              </a:rPr>
              <a:t>The Use Case</a:t>
            </a:r>
          </a:p>
          <a:p>
            <a:r>
              <a:rPr lang="en-US" dirty="0">
                <a:solidFill>
                  <a:srgbClr val="000000"/>
                </a:solidFill>
              </a:rPr>
              <a:t>The Dataset</a:t>
            </a:r>
          </a:p>
          <a:p>
            <a:r>
              <a:rPr lang="en-US" dirty="0">
                <a:solidFill>
                  <a:srgbClr val="000000"/>
                </a:solidFill>
              </a:rPr>
              <a:t>The Services</a:t>
            </a:r>
          </a:p>
          <a:p>
            <a:pPr lvl="0"/>
            <a:r>
              <a:rPr lang="en-US" dirty="0">
                <a:solidFill>
                  <a:schemeClr val="tx1"/>
                </a:solidFill>
              </a:rPr>
              <a:t>Data Pipeline</a:t>
            </a:r>
          </a:p>
          <a:p>
            <a:pPr lvl="0"/>
            <a:r>
              <a:rPr lang="en-US" dirty="0">
                <a:solidFill>
                  <a:schemeClr val="tx1"/>
                </a:solidFill>
              </a:rPr>
              <a:t>Project Overview</a:t>
            </a:r>
          </a:p>
          <a:p>
            <a:pPr lvl="0"/>
            <a:endParaRPr lang="en-US" dirty="0">
              <a:solidFill>
                <a:schemeClr val="tx1"/>
              </a:solidFill>
            </a:endParaRPr>
          </a:p>
          <a:p>
            <a:pPr lvl="0"/>
            <a:endParaRPr lang="en-US" dirty="0">
              <a:solidFill>
                <a:schemeClr val="tx1"/>
              </a:solidFill>
            </a:endParaRPr>
          </a:p>
          <a:p>
            <a:pPr lvl="0"/>
            <a:endParaRPr lang="en-US" dirty="0">
              <a:solidFill>
                <a:schemeClr val="tx1"/>
              </a:solidFill>
            </a:endParaRPr>
          </a:p>
        </p:txBody>
      </p:sp>
    </p:spTree>
    <p:extLst>
      <p:ext uri="{BB962C8B-B14F-4D97-AF65-F5344CB8AC3E}">
        <p14:creationId xmlns:p14="http://schemas.microsoft.com/office/powerpoint/2010/main" val="38879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723" y="135048"/>
            <a:ext cx="14179551" cy="745063"/>
          </a:xfrm>
        </p:spPr>
        <p:txBody>
          <a:bodyPr/>
          <a:lstStyle/>
          <a:p>
            <a:pPr>
              <a:defRPr/>
            </a:pPr>
            <a:r>
              <a:rPr lang="en-US" dirty="0"/>
              <a:t>The Use Case</a:t>
            </a:r>
          </a:p>
        </p:txBody>
      </p:sp>
      <p:pic>
        <p:nvPicPr>
          <p:cNvPr id="27" name="Picture 26">
            <a:extLst>
              <a:ext uri="{FF2B5EF4-FFF2-40B4-BE49-F238E27FC236}">
                <a16:creationId xmlns:a16="http://schemas.microsoft.com/office/drawing/2014/main" id="{30C14083-B66C-9E48-801C-5B0E152CE0CE}"/>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8648631" y="2241552"/>
            <a:ext cx="5481653" cy="4114800"/>
          </a:xfrm>
          <a:prstGeom prst="rect">
            <a:avLst/>
          </a:prstGeom>
        </p:spPr>
      </p:pic>
      <p:sp>
        <p:nvSpPr>
          <p:cNvPr id="5" name="TextBox 4">
            <a:extLst>
              <a:ext uri="{FF2B5EF4-FFF2-40B4-BE49-F238E27FC236}">
                <a16:creationId xmlns:a16="http://schemas.microsoft.com/office/drawing/2014/main" id="{59E4BE04-E7D4-1744-BAC5-855ECDCAF4B8}"/>
              </a:ext>
            </a:extLst>
          </p:cNvPr>
          <p:cNvSpPr txBox="1"/>
          <p:nvPr/>
        </p:nvSpPr>
        <p:spPr>
          <a:xfrm>
            <a:off x="1315844" y="1787450"/>
            <a:ext cx="9612351" cy="3046988"/>
          </a:xfrm>
          <a:prstGeom prst="rect">
            <a:avLst/>
          </a:prstGeom>
          <a:noFill/>
        </p:spPr>
        <p:txBody>
          <a:bodyPr wrap="square" rtlCol="0">
            <a:spAutoFit/>
          </a:bodyPr>
          <a:lstStyle/>
          <a:p>
            <a:r>
              <a:rPr lang="en-US" sz="2400" dirty="0"/>
              <a:t>Today consumers are encouraged to express their satisfaction or frustration with a company or product through social media, blogs, and review platforms. </a:t>
            </a:r>
          </a:p>
          <a:p>
            <a:endParaRPr lang="en-US" sz="2400" dirty="0"/>
          </a:p>
          <a:p>
            <a:r>
              <a:rPr lang="en-US" sz="2400" dirty="0"/>
              <a:t>Sentiment analysis can help companies better understand their customers’ opinions and needs and make more informed business decisions. It allows them to identify substandard products, or substandard suppliers.</a:t>
            </a:r>
          </a:p>
        </p:txBody>
      </p:sp>
    </p:spTree>
    <p:extLst>
      <p:ext uri="{BB962C8B-B14F-4D97-AF65-F5344CB8AC3E}">
        <p14:creationId xmlns:p14="http://schemas.microsoft.com/office/powerpoint/2010/main" val="16456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723" y="135048"/>
            <a:ext cx="14179551" cy="745063"/>
          </a:xfrm>
        </p:spPr>
        <p:txBody>
          <a:bodyPr/>
          <a:lstStyle/>
          <a:p>
            <a:pPr>
              <a:defRPr/>
            </a:pPr>
            <a:r>
              <a:rPr lang="en-US" dirty="0"/>
              <a:t>The Dataset</a:t>
            </a:r>
          </a:p>
        </p:txBody>
      </p:sp>
      <p:sp>
        <p:nvSpPr>
          <p:cNvPr id="5" name="TextBox 4">
            <a:extLst>
              <a:ext uri="{FF2B5EF4-FFF2-40B4-BE49-F238E27FC236}">
                <a16:creationId xmlns:a16="http://schemas.microsoft.com/office/drawing/2014/main" id="{59E4BE04-E7D4-1744-BAC5-855ECDCAF4B8}"/>
              </a:ext>
            </a:extLst>
          </p:cNvPr>
          <p:cNvSpPr txBox="1"/>
          <p:nvPr/>
        </p:nvSpPr>
        <p:spPr>
          <a:xfrm>
            <a:off x="936696" y="1115122"/>
            <a:ext cx="10326029" cy="707886"/>
          </a:xfrm>
          <a:prstGeom prst="rect">
            <a:avLst/>
          </a:prstGeom>
          <a:noFill/>
        </p:spPr>
        <p:txBody>
          <a:bodyPr wrap="square" rtlCol="0">
            <a:spAutoFit/>
          </a:bodyPr>
          <a:lstStyle/>
          <a:p>
            <a:r>
              <a:rPr lang="en-US" sz="2000" dirty="0"/>
              <a:t>Amazon released a dataset to the public with over 130 million product reviews in multiple categories and languages. The dataset includes the columns below:</a:t>
            </a:r>
          </a:p>
        </p:txBody>
      </p:sp>
      <p:pic>
        <p:nvPicPr>
          <p:cNvPr id="4" name="Picture 3">
            <a:extLst>
              <a:ext uri="{FF2B5EF4-FFF2-40B4-BE49-F238E27FC236}">
                <a16:creationId xmlns:a16="http://schemas.microsoft.com/office/drawing/2014/main" id="{B03C43E6-1825-3E4A-AD8D-691D4B029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3" y="2218765"/>
            <a:ext cx="11379294" cy="3370805"/>
          </a:xfrm>
          <a:prstGeom prst="rect">
            <a:avLst/>
          </a:prstGeom>
        </p:spPr>
      </p:pic>
    </p:spTree>
    <p:extLst>
      <p:ext uri="{BB962C8B-B14F-4D97-AF65-F5344CB8AC3E}">
        <p14:creationId xmlns:p14="http://schemas.microsoft.com/office/powerpoint/2010/main" val="8452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723" y="135048"/>
            <a:ext cx="14179551" cy="745063"/>
          </a:xfrm>
        </p:spPr>
        <p:txBody>
          <a:bodyPr/>
          <a:lstStyle/>
          <a:p>
            <a:pPr>
              <a:defRPr/>
            </a:pPr>
            <a:r>
              <a:rPr lang="en-US" dirty="0"/>
              <a:t>The Services</a:t>
            </a:r>
          </a:p>
        </p:txBody>
      </p:sp>
      <p:graphicFrame>
        <p:nvGraphicFramePr>
          <p:cNvPr id="10" name="Table 9">
            <a:extLst>
              <a:ext uri="{FF2B5EF4-FFF2-40B4-BE49-F238E27FC236}">
                <a16:creationId xmlns:a16="http://schemas.microsoft.com/office/drawing/2014/main" id="{E0E17900-4DBD-1C40-AB4C-DAD210557D4C}"/>
              </a:ext>
            </a:extLst>
          </p:cNvPr>
          <p:cNvGraphicFramePr>
            <a:graphicFrameLocks noGrp="1"/>
          </p:cNvGraphicFramePr>
          <p:nvPr>
            <p:extLst>
              <p:ext uri="{D42A27DB-BD31-4B8C-83A1-F6EECF244321}">
                <p14:modId xmlns:p14="http://schemas.microsoft.com/office/powerpoint/2010/main" val="604170990"/>
              </p:ext>
            </p:extLst>
          </p:nvPr>
        </p:nvGraphicFramePr>
        <p:xfrm>
          <a:off x="273723" y="880111"/>
          <a:ext cx="11402462" cy="5157206"/>
        </p:xfrm>
        <a:graphic>
          <a:graphicData uri="http://schemas.openxmlformats.org/drawingml/2006/table">
            <a:tbl>
              <a:tblPr firstRow="1" bandRow="1">
                <a:tableStyleId>{E8B1032C-EA38-4F05-BA0D-38AFFFC7BED3}</a:tableStyleId>
              </a:tblPr>
              <a:tblGrid>
                <a:gridCol w="2477843">
                  <a:extLst>
                    <a:ext uri="{9D8B030D-6E8A-4147-A177-3AD203B41FA5}">
                      <a16:colId xmlns:a16="http://schemas.microsoft.com/office/drawing/2014/main" val="2340026341"/>
                    </a:ext>
                  </a:extLst>
                </a:gridCol>
                <a:gridCol w="8924619">
                  <a:extLst>
                    <a:ext uri="{9D8B030D-6E8A-4147-A177-3AD203B41FA5}">
                      <a16:colId xmlns:a16="http://schemas.microsoft.com/office/drawing/2014/main" val="3313607457"/>
                    </a:ext>
                  </a:extLst>
                </a:gridCol>
              </a:tblGrid>
              <a:tr h="749803">
                <a:tc>
                  <a:txBody>
                    <a:bodyPr/>
                    <a:lstStyle/>
                    <a:p>
                      <a:r>
                        <a:rPr lang="en-US" dirty="0"/>
                        <a:t>Service </a:t>
                      </a:r>
                    </a:p>
                  </a:txBody>
                  <a:tcPr/>
                </a:tc>
                <a:tc>
                  <a:txBody>
                    <a:bodyPr/>
                    <a:lstStyle/>
                    <a:p>
                      <a:r>
                        <a:rPr lang="en-US" dirty="0"/>
                        <a:t>Role</a:t>
                      </a:r>
                    </a:p>
                  </a:txBody>
                  <a:tcPr/>
                </a:tc>
                <a:extLst>
                  <a:ext uri="{0D108BD9-81ED-4DB2-BD59-A6C34878D82A}">
                    <a16:rowId xmlns:a16="http://schemas.microsoft.com/office/drawing/2014/main" val="583098072"/>
                  </a:ext>
                </a:extLst>
              </a:tr>
              <a:tr h="714701">
                <a:tc>
                  <a:txBody>
                    <a:bodyPr/>
                    <a:lstStyle/>
                    <a:p>
                      <a:r>
                        <a:rPr lang="en-US" b="1" dirty="0"/>
                        <a:t>S3</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t>Object Storage - Used to store the data set, and to store the results of the ETL job</a:t>
                      </a:r>
                    </a:p>
                  </a:txBody>
                  <a:tcPr/>
                </a:tc>
                <a:extLst>
                  <a:ext uri="{0D108BD9-81ED-4DB2-BD59-A6C34878D82A}">
                    <a16:rowId xmlns:a16="http://schemas.microsoft.com/office/drawing/2014/main" val="3216210528"/>
                  </a:ext>
                </a:extLst>
              </a:tr>
              <a:tr h="749803">
                <a:tc>
                  <a:txBody>
                    <a:bodyPr/>
                    <a:lstStyle/>
                    <a:p>
                      <a:r>
                        <a:rPr lang="en-US" b="1" dirty="0"/>
                        <a:t>Glue</a:t>
                      </a:r>
                    </a:p>
                  </a:txBody>
                  <a:tcPr/>
                </a:tc>
                <a:tc>
                  <a:txBody>
                    <a:bodyPr/>
                    <a:lstStyle/>
                    <a:p>
                      <a:r>
                        <a:rPr lang="en-US" dirty="0"/>
                        <a:t>Managed Apache Spark- Used to load and perform operations on the dataset (similar to Pandas)</a:t>
                      </a:r>
                    </a:p>
                  </a:txBody>
                  <a:tcPr/>
                </a:tc>
                <a:extLst>
                  <a:ext uri="{0D108BD9-81ED-4DB2-BD59-A6C34878D82A}">
                    <a16:rowId xmlns:a16="http://schemas.microsoft.com/office/drawing/2014/main" val="3418966237"/>
                  </a:ext>
                </a:extLst>
              </a:tr>
              <a:tr h="749803">
                <a:tc>
                  <a:txBody>
                    <a:bodyPr/>
                    <a:lstStyle/>
                    <a:p>
                      <a:r>
                        <a:rPr lang="en-US" b="1" dirty="0"/>
                        <a:t>Comprehend</a:t>
                      </a:r>
                    </a:p>
                  </a:txBody>
                  <a:tcPr/>
                </a:tc>
                <a:tc>
                  <a:txBody>
                    <a:bodyPr/>
                    <a:lstStyle/>
                    <a:p>
                      <a:r>
                        <a:rPr lang="en-US" dirty="0"/>
                        <a:t>NLP- </a:t>
                      </a:r>
                      <a:r>
                        <a:rPr lang="en-US" sz="2400" b="0" i="0" kern="1200" dirty="0">
                          <a:solidFill>
                            <a:schemeClr val="tx1"/>
                          </a:solidFill>
                          <a:effectLst/>
                          <a:latin typeface="+mn-lt"/>
                          <a:ea typeface="+mn-ea"/>
                          <a:cs typeface="+mn-cs"/>
                        </a:rPr>
                        <a:t>language of the text; key phrases, places, people, brands, or events; sentiment. Analyzes text using tokenization and parts of speech.</a:t>
                      </a:r>
                      <a:endParaRPr lang="en-US" dirty="0"/>
                    </a:p>
                  </a:txBody>
                  <a:tcPr/>
                </a:tc>
                <a:extLst>
                  <a:ext uri="{0D108BD9-81ED-4DB2-BD59-A6C34878D82A}">
                    <a16:rowId xmlns:a16="http://schemas.microsoft.com/office/drawing/2014/main" val="3729943743"/>
                  </a:ext>
                </a:extLst>
              </a:tr>
              <a:tr h="749803">
                <a:tc>
                  <a:txBody>
                    <a:bodyPr/>
                    <a:lstStyle/>
                    <a:p>
                      <a:r>
                        <a:rPr lang="en-US" b="1" dirty="0"/>
                        <a:t>Athena</a:t>
                      </a:r>
                    </a:p>
                  </a:txBody>
                  <a:tcPr/>
                </a:tc>
                <a:tc>
                  <a:txBody>
                    <a:bodyPr/>
                    <a:lstStyle/>
                    <a:p>
                      <a:r>
                        <a:rPr lang="en-US" sz="2400" b="0" i="0" kern="1200" dirty="0">
                          <a:solidFill>
                            <a:schemeClr val="tx1"/>
                          </a:solidFill>
                          <a:effectLst/>
                          <a:latin typeface="+mn-lt"/>
                          <a:ea typeface="+mn-ea"/>
                          <a:cs typeface="+mn-cs"/>
                        </a:rPr>
                        <a:t>Interactive query service that makes it easy to analyze data in Amazon S3 using standard SQL</a:t>
                      </a:r>
                      <a:endParaRPr lang="en-US" dirty="0"/>
                    </a:p>
                  </a:txBody>
                  <a:tcPr/>
                </a:tc>
                <a:extLst>
                  <a:ext uri="{0D108BD9-81ED-4DB2-BD59-A6C34878D82A}">
                    <a16:rowId xmlns:a16="http://schemas.microsoft.com/office/drawing/2014/main" val="2521203716"/>
                  </a:ext>
                </a:extLst>
              </a:tr>
              <a:tr h="749803">
                <a:tc>
                  <a:txBody>
                    <a:bodyPr/>
                    <a:lstStyle/>
                    <a:p>
                      <a:r>
                        <a:rPr lang="en-US" b="1" dirty="0" err="1"/>
                        <a:t>Quicksight</a:t>
                      </a:r>
                      <a:endParaRPr lang="en-US" b="1" dirty="0"/>
                    </a:p>
                  </a:txBody>
                  <a:tcPr/>
                </a:tc>
                <a:tc>
                  <a:txBody>
                    <a:bodyPr/>
                    <a:lstStyle/>
                    <a:p>
                      <a:r>
                        <a:rPr lang="en-US" dirty="0"/>
                        <a:t>Visualization Engine</a:t>
                      </a:r>
                    </a:p>
                  </a:txBody>
                  <a:tcPr/>
                </a:tc>
                <a:extLst>
                  <a:ext uri="{0D108BD9-81ED-4DB2-BD59-A6C34878D82A}">
                    <a16:rowId xmlns:a16="http://schemas.microsoft.com/office/drawing/2014/main" val="2085217231"/>
                  </a:ext>
                </a:extLst>
              </a:tr>
            </a:tbl>
          </a:graphicData>
        </a:graphic>
      </p:graphicFrame>
    </p:spTree>
    <p:extLst>
      <p:ext uri="{BB962C8B-B14F-4D97-AF65-F5344CB8AC3E}">
        <p14:creationId xmlns:p14="http://schemas.microsoft.com/office/powerpoint/2010/main" val="163171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723" y="135048"/>
            <a:ext cx="14179551" cy="745063"/>
          </a:xfrm>
        </p:spPr>
        <p:txBody>
          <a:bodyPr/>
          <a:lstStyle/>
          <a:p>
            <a:pPr>
              <a:defRPr/>
            </a:pPr>
            <a:r>
              <a:rPr lang="en-US" dirty="0"/>
              <a:t>Data Pipeline </a:t>
            </a:r>
          </a:p>
        </p:txBody>
      </p:sp>
      <p:pic>
        <p:nvPicPr>
          <p:cNvPr id="4" name="Picture 3">
            <a:extLst>
              <a:ext uri="{FF2B5EF4-FFF2-40B4-BE49-F238E27FC236}">
                <a16:creationId xmlns:a16="http://schemas.microsoft.com/office/drawing/2014/main" id="{2882062F-CD05-9940-A96D-0A7CF2792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58" y="1561612"/>
            <a:ext cx="9207500" cy="3594100"/>
          </a:xfrm>
          <a:prstGeom prst="rect">
            <a:avLst/>
          </a:prstGeom>
        </p:spPr>
      </p:pic>
    </p:spTree>
    <p:extLst>
      <p:ext uri="{BB962C8B-B14F-4D97-AF65-F5344CB8AC3E}">
        <p14:creationId xmlns:p14="http://schemas.microsoft.com/office/powerpoint/2010/main" val="82515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8648631" y="2241552"/>
            <a:ext cx="5481653" cy="4114800"/>
          </a:xfrm>
          <a:prstGeom prst="rect">
            <a:avLst/>
          </a:prstGeom>
        </p:spPr>
      </p:pic>
      <p:sp>
        <p:nvSpPr>
          <p:cNvPr id="3" name="Content Placeholder 2"/>
          <p:cNvSpPr>
            <a:spLocks noGrp="1"/>
          </p:cNvSpPr>
          <p:nvPr>
            <p:ph idx="1"/>
          </p:nvPr>
        </p:nvSpPr>
        <p:spPr>
          <a:xfrm>
            <a:off x="449052" y="2813538"/>
            <a:ext cx="10940405" cy="1081729"/>
          </a:xfrm>
        </p:spPr>
        <p:txBody>
          <a:bodyPr>
            <a:normAutofit/>
          </a:bodyPr>
          <a:lstStyle/>
          <a:p>
            <a:pPr algn="ctr"/>
            <a:r>
              <a:rPr lang="en-US" sz="4000" b="1" dirty="0">
                <a:solidFill>
                  <a:schemeClr val="tx1"/>
                </a:solidFill>
              </a:rPr>
              <a:t>Project Overview</a:t>
            </a:r>
          </a:p>
          <a:p>
            <a:pPr lvl="0" algn="ctr"/>
            <a:endParaRPr lang="en-US" dirty="0">
              <a:solidFill>
                <a:schemeClr val="tx1"/>
              </a:solidFill>
            </a:endParaRPr>
          </a:p>
          <a:p>
            <a:pPr lvl="0" algn="ctr"/>
            <a:endParaRPr lang="en-US" dirty="0">
              <a:solidFill>
                <a:schemeClr val="tx1"/>
              </a:solidFill>
            </a:endParaRPr>
          </a:p>
          <a:p>
            <a:pPr lvl="0" algn="ctr"/>
            <a:endParaRPr lang="en-US" dirty="0">
              <a:solidFill>
                <a:schemeClr val="tx1"/>
              </a:solidFill>
            </a:endParaRPr>
          </a:p>
        </p:txBody>
      </p:sp>
    </p:spTree>
    <p:extLst>
      <p:ext uri="{BB962C8B-B14F-4D97-AF65-F5344CB8AC3E}">
        <p14:creationId xmlns:p14="http://schemas.microsoft.com/office/powerpoint/2010/main" val="1325325167"/>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2S SA-PS Check Ride AET v1.1" id="{1DD98C42-228C-5D43-92C8-402E91D0491F}" vid="{780529FD-4F3F-C74B-8BA9-375BDECA7B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53139</TotalTime>
  <Words>398</Words>
  <Application>Microsoft Macintosh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MS PGothic</vt:lpstr>
      <vt:lpstr>Arial</vt:lpstr>
      <vt:lpstr>Calibri</vt:lpstr>
      <vt:lpstr>Lucida Console</vt:lpstr>
      <vt:lpstr>DeckTemplate-AWS</vt:lpstr>
      <vt:lpstr>PowerPoint Presentation</vt:lpstr>
      <vt:lpstr>Sentiment Analysis with AWS</vt:lpstr>
      <vt:lpstr>The Use Case</vt:lpstr>
      <vt:lpstr>The Dataset</vt:lpstr>
      <vt:lpstr>The Services</vt:lpstr>
      <vt:lpstr>Data Pipeline </vt:lpstr>
      <vt:lpstr>PowerPoint Presentation</vt:lpstr>
    </vt:vector>
  </TitlesOfParts>
  <Company>Amazon.com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Poppe, Troy</dc:creator>
  <cp:lastModifiedBy>Microsoft Office User</cp:lastModifiedBy>
  <cp:revision>550</cp:revision>
  <cp:lastPrinted>2016-06-07T14:31:50Z</cp:lastPrinted>
  <dcterms:created xsi:type="dcterms:W3CDTF">2016-06-03T18:20:23Z</dcterms:created>
  <dcterms:modified xsi:type="dcterms:W3CDTF">2018-11-16T16:28:36Z</dcterms:modified>
</cp:coreProperties>
</file>