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Fira Code Light"/>
      <p:regular r:id="rId20"/>
      <p:bold r:id="rId21"/>
    </p:embeddedFont>
    <p:embeddedFont>
      <p:font typeface="Bebas Neue"/>
      <p:regular r:id="rId22"/>
    </p:embeddedFont>
    <p:embeddedFont>
      <p:font typeface="Fira Code"/>
      <p:regular r:id="rId23"/>
      <p:bold r:id="rId24"/>
    </p:embeddedFont>
    <p:embeddedFont>
      <p:font typeface="Oswal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CodeLight-regular.fntdata"/><Relationship Id="rId22" Type="http://schemas.openxmlformats.org/officeDocument/2006/relationships/font" Target="fonts/BebasNeue-regular.fntdata"/><Relationship Id="rId21" Type="http://schemas.openxmlformats.org/officeDocument/2006/relationships/font" Target="fonts/FiraCodeLight-bold.fntdata"/><Relationship Id="rId24" Type="http://schemas.openxmlformats.org/officeDocument/2006/relationships/font" Target="fonts/FiraCode-bold.fntdata"/><Relationship Id="rId23" Type="http://schemas.openxmlformats.org/officeDocument/2006/relationships/font" Target="fonts/FiraCode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f9d68ab4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f9d68ab4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11f920a22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11f920a22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12063ebbfea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12063ebbfea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11f38d043e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11f38d043e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11f38d043e9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11f38d043e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12063ebbfea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12063ebbfea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11f38d043e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11f38d043e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2063ebbfe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2063ebbfe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f65840171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f65840171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1f38d043e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11f38d043e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2063ebbfe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12063ebbfe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11f8559bb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11f8559bb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11f920a22d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11f920a22d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12063ebbfea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12063ebbfe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11f8559bb4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11f8559bb4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926425" y="3090600"/>
            <a:ext cx="29664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" name="Google Shape;14;p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" name="Google Shape;15;p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" name="Google Shape;16;p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1"/>
          <p:cNvSpPr txBox="1"/>
          <p:nvPr>
            <p:ph hasCustomPrompt="1" type="title"/>
          </p:nvPr>
        </p:nvSpPr>
        <p:spPr>
          <a:xfrm>
            <a:off x="1728163" y="1390038"/>
            <a:ext cx="5382000" cy="149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b="1"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2" name="Google Shape;102;p11"/>
          <p:cNvSpPr txBox="1"/>
          <p:nvPr>
            <p:ph idx="1" type="subTitle"/>
          </p:nvPr>
        </p:nvSpPr>
        <p:spPr>
          <a:xfrm>
            <a:off x="2959222" y="2998425"/>
            <a:ext cx="29199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03" name="Google Shape;103;p11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04" name="Google Shape;104;p11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" name="Google Shape;105;p11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6" name="Google Shape;106;p11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07" name="Google Shape;107;p11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" name="Google Shape;108;p11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3"/>
          <p:cNvSpPr txBox="1"/>
          <p:nvPr>
            <p:ph type="title"/>
          </p:nvPr>
        </p:nvSpPr>
        <p:spPr>
          <a:xfrm>
            <a:off x="2138625" y="1523275"/>
            <a:ext cx="23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3" name="Google Shape;113;p13"/>
          <p:cNvSpPr txBox="1"/>
          <p:nvPr>
            <p:ph hasCustomPrompt="1" idx="2" type="title"/>
          </p:nvPr>
        </p:nvSpPr>
        <p:spPr>
          <a:xfrm>
            <a:off x="1235625" y="1523263"/>
            <a:ext cx="8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/>
          <p:nvPr>
            <p:ph idx="1" type="subTitle"/>
          </p:nvPr>
        </p:nvSpPr>
        <p:spPr>
          <a:xfrm>
            <a:off x="213862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3"/>
          <p:cNvSpPr txBox="1"/>
          <p:nvPr>
            <p:ph idx="3" type="title"/>
          </p:nvPr>
        </p:nvSpPr>
        <p:spPr>
          <a:xfrm>
            <a:off x="5571975" y="1523275"/>
            <a:ext cx="23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6" name="Google Shape;116;p13"/>
          <p:cNvSpPr txBox="1"/>
          <p:nvPr>
            <p:ph hasCustomPrompt="1" idx="4" type="title"/>
          </p:nvPr>
        </p:nvSpPr>
        <p:spPr>
          <a:xfrm>
            <a:off x="4735575" y="1523263"/>
            <a:ext cx="8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7" name="Google Shape;117;p13"/>
          <p:cNvSpPr txBox="1"/>
          <p:nvPr>
            <p:ph idx="5" type="subTitle"/>
          </p:nvPr>
        </p:nvSpPr>
        <p:spPr>
          <a:xfrm>
            <a:off x="557197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3"/>
          <p:cNvSpPr txBox="1"/>
          <p:nvPr>
            <p:ph idx="6" type="title"/>
          </p:nvPr>
        </p:nvSpPr>
        <p:spPr>
          <a:xfrm>
            <a:off x="2138625" y="3069988"/>
            <a:ext cx="23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9" name="Google Shape;119;p13"/>
          <p:cNvSpPr txBox="1"/>
          <p:nvPr>
            <p:ph hasCustomPrompt="1" idx="7" type="title"/>
          </p:nvPr>
        </p:nvSpPr>
        <p:spPr>
          <a:xfrm>
            <a:off x="1235625" y="3069975"/>
            <a:ext cx="8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/>
          <p:nvPr>
            <p:ph idx="8" type="subTitle"/>
          </p:nvPr>
        </p:nvSpPr>
        <p:spPr>
          <a:xfrm>
            <a:off x="213862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3"/>
          <p:cNvSpPr txBox="1"/>
          <p:nvPr>
            <p:ph idx="9" type="title"/>
          </p:nvPr>
        </p:nvSpPr>
        <p:spPr>
          <a:xfrm>
            <a:off x="5571975" y="3069988"/>
            <a:ext cx="23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2" name="Google Shape;122;p13"/>
          <p:cNvSpPr txBox="1"/>
          <p:nvPr>
            <p:ph hasCustomPrompt="1" idx="13" type="title"/>
          </p:nvPr>
        </p:nvSpPr>
        <p:spPr>
          <a:xfrm>
            <a:off x="4735575" y="3069975"/>
            <a:ext cx="8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3" name="Google Shape;123;p13"/>
          <p:cNvSpPr txBox="1"/>
          <p:nvPr>
            <p:ph idx="14" type="subTitle"/>
          </p:nvPr>
        </p:nvSpPr>
        <p:spPr>
          <a:xfrm>
            <a:off x="557197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3"/>
          <p:cNvSpPr txBox="1"/>
          <p:nvPr>
            <p:ph idx="15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25" name="Google Shape;125;p1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26" name="Google Shape;126;p1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7" name="Google Shape;127;p1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8" name="Google Shape;128;p1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29" name="Google Shape;129;p1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" name="Google Shape;130;p1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4"/>
          <p:cNvSpPr txBox="1"/>
          <p:nvPr>
            <p:ph type="title"/>
          </p:nvPr>
        </p:nvSpPr>
        <p:spPr>
          <a:xfrm>
            <a:off x="2143500" y="3457200"/>
            <a:ext cx="4857000" cy="41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4" name="Google Shape;134;p14"/>
          <p:cNvSpPr txBox="1"/>
          <p:nvPr>
            <p:ph idx="1" type="subTitle"/>
          </p:nvPr>
        </p:nvSpPr>
        <p:spPr>
          <a:xfrm>
            <a:off x="2143500" y="1743588"/>
            <a:ext cx="4857000" cy="17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grpSp>
        <p:nvGrpSpPr>
          <p:cNvPr id="135" name="Google Shape;135;p1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36" name="Google Shape;136;p1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7" name="Google Shape;137;p1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8" name="Google Shape;138;p1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39" name="Google Shape;139;p1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" name="Google Shape;140;p1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/>
          <p:nvPr/>
        </p:nvSpPr>
        <p:spPr>
          <a:xfrm>
            <a:off x="720000" y="558650"/>
            <a:ext cx="7704000" cy="40410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 txBox="1"/>
          <p:nvPr>
            <p:ph idx="1" type="subTitle"/>
          </p:nvPr>
        </p:nvSpPr>
        <p:spPr>
          <a:xfrm>
            <a:off x="1308288" y="3356450"/>
            <a:ext cx="3601500" cy="10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5"/>
          <p:cNvSpPr txBox="1"/>
          <p:nvPr>
            <p:ph type="title"/>
          </p:nvPr>
        </p:nvSpPr>
        <p:spPr>
          <a:xfrm>
            <a:off x="1308288" y="768350"/>
            <a:ext cx="3601500" cy="25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45" name="Google Shape;145;p1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46" name="Google Shape;146;p1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" name="Google Shape;147;p1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8" name="Google Shape;148;p1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49" name="Google Shape;149;p1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0" name="Google Shape;150;p1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/>
          <p:nvPr/>
        </p:nvSpPr>
        <p:spPr>
          <a:xfrm>
            <a:off x="720000" y="551250"/>
            <a:ext cx="7704000" cy="40410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6"/>
          <p:cNvSpPr txBox="1"/>
          <p:nvPr>
            <p:ph idx="1" type="subTitle"/>
          </p:nvPr>
        </p:nvSpPr>
        <p:spPr>
          <a:xfrm>
            <a:off x="4512026" y="2815650"/>
            <a:ext cx="3792000" cy="10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6"/>
          <p:cNvSpPr txBox="1"/>
          <p:nvPr>
            <p:ph type="title"/>
          </p:nvPr>
        </p:nvSpPr>
        <p:spPr>
          <a:xfrm>
            <a:off x="4512025" y="1294325"/>
            <a:ext cx="3792000" cy="15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55" name="Google Shape;155;p1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56" name="Google Shape;156;p1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7" name="Google Shape;157;p1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8" name="Google Shape;158;p1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59" name="Google Shape;159;p1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0" name="Google Shape;160;p1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7"/>
          <p:cNvSpPr txBox="1"/>
          <p:nvPr>
            <p:ph idx="1" type="subTitle"/>
          </p:nvPr>
        </p:nvSpPr>
        <p:spPr>
          <a:xfrm>
            <a:off x="2450700" y="2569350"/>
            <a:ext cx="4242600" cy="8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7"/>
          <p:cNvSpPr txBox="1"/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65" name="Google Shape;165;p1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66" name="Google Shape;166;p1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7" name="Google Shape;167;p1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8" name="Google Shape;168;p1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9" name="Google Shape;169;p1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0" name="Google Shape;170;p1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1_1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8"/>
          <p:cNvSpPr txBox="1"/>
          <p:nvPr>
            <p:ph idx="1" type="subTitle"/>
          </p:nvPr>
        </p:nvSpPr>
        <p:spPr>
          <a:xfrm>
            <a:off x="720000" y="1265088"/>
            <a:ext cx="49662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8"/>
          <p:cNvSpPr txBox="1"/>
          <p:nvPr>
            <p:ph type="title"/>
          </p:nvPr>
        </p:nvSpPr>
        <p:spPr>
          <a:xfrm>
            <a:off x="720000" y="540000"/>
            <a:ext cx="5741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5" name="Google Shape;175;p18"/>
          <p:cNvSpPr txBox="1"/>
          <p:nvPr>
            <p:ph idx="2" type="subTitle"/>
          </p:nvPr>
        </p:nvSpPr>
        <p:spPr>
          <a:xfrm>
            <a:off x="720000" y="2080940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8"/>
          <p:cNvSpPr txBox="1"/>
          <p:nvPr>
            <p:ph idx="3" type="subTitle"/>
          </p:nvPr>
        </p:nvSpPr>
        <p:spPr>
          <a:xfrm>
            <a:off x="719975" y="2497429"/>
            <a:ext cx="4966200" cy="8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7" name="Google Shape;177;p18"/>
          <p:cNvSpPr txBox="1"/>
          <p:nvPr>
            <p:ph idx="4" type="subTitle"/>
          </p:nvPr>
        </p:nvSpPr>
        <p:spPr>
          <a:xfrm>
            <a:off x="720000" y="3379388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8"/>
          <p:cNvSpPr txBox="1"/>
          <p:nvPr>
            <p:ph idx="5" type="subTitle"/>
          </p:nvPr>
        </p:nvSpPr>
        <p:spPr>
          <a:xfrm>
            <a:off x="719963" y="3795862"/>
            <a:ext cx="49662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9" name="Google Shape;179;p18"/>
          <p:cNvSpPr txBox="1"/>
          <p:nvPr>
            <p:ph idx="6" type="subTitle"/>
          </p:nvPr>
        </p:nvSpPr>
        <p:spPr>
          <a:xfrm>
            <a:off x="5686250" y="2080938"/>
            <a:ext cx="27381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8"/>
          <p:cNvSpPr txBox="1"/>
          <p:nvPr>
            <p:ph idx="7" type="subTitle"/>
          </p:nvPr>
        </p:nvSpPr>
        <p:spPr>
          <a:xfrm>
            <a:off x="5686200" y="2497412"/>
            <a:ext cx="27381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81" name="Google Shape;181;p18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82" name="Google Shape;182;p18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3" name="Google Shape;183;p18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4" name="Google Shape;184;p18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85" name="Google Shape;185;p18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6" name="Google Shape;186;p18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_1_1_1_1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9"/>
          <p:cNvSpPr txBox="1"/>
          <p:nvPr>
            <p:ph idx="1" type="subTitle"/>
          </p:nvPr>
        </p:nvSpPr>
        <p:spPr>
          <a:xfrm>
            <a:off x="720000" y="1265100"/>
            <a:ext cx="51471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19"/>
          <p:cNvSpPr txBox="1"/>
          <p:nvPr>
            <p:ph type="title"/>
          </p:nvPr>
        </p:nvSpPr>
        <p:spPr>
          <a:xfrm>
            <a:off x="720000" y="540000"/>
            <a:ext cx="5741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1" name="Google Shape;191;p19"/>
          <p:cNvSpPr txBox="1"/>
          <p:nvPr>
            <p:ph idx="2" type="subTitle"/>
          </p:nvPr>
        </p:nvSpPr>
        <p:spPr>
          <a:xfrm>
            <a:off x="720000" y="2080940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9"/>
          <p:cNvSpPr txBox="1"/>
          <p:nvPr>
            <p:ph idx="3" type="subTitle"/>
          </p:nvPr>
        </p:nvSpPr>
        <p:spPr>
          <a:xfrm>
            <a:off x="719988" y="2497413"/>
            <a:ext cx="49662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3" name="Google Shape;193;p19"/>
          <p:cNvSpPr txBox="1"/>
          <p:nvPr>
            <p:ph idx="4" type="subTitle"/>
          </p:nvPr>
        </p:nvSpPr>
        <p:spPr>
          <a:xfrm>
            <a:off x="720000" y="3379388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9"/>
          <p:cNvSpPr txBox="1"/>
          <p:nvPr>
            <p:ph idx="5" type="subTitle"/>
          </p:nvPr>
        </p:nvSpPr>
        <p:spPr>
          <a:xfrm>
            <a:off x="719988" y="3795862"/>
            <a:ext cx="49662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95" name="Google Shape;195;p19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96" name="Google Shape;196;p1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7" name="Google Shape;197;p1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8" name="Google Shape;198;p19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99" name="Google Shape;199;p1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0" name="Google Shape;200;p1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/>
          <p:nvPr/>
        </p:nvSpPr>
        <p:spPr>
          <a:xfrm>
            <a:off x="723675" y="1189200"/>
            <a:ext cx="2504700" cy="3414600"/>
          </a:xfrm>
          <a:prstGeom prst="roundRect">
            <a:avLst>
              <a:gd fmla="val 6193" name="adj"/>
            </a:avLst>
          </a:prstGeom>
          <a:solidFill>
            <a:srgbClr val="29283D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3319693" y="1189200"/>
            <a:ext cx="2504700" cy="3414600"/>
          </a:xfrm>
          <a:prstGeom prst="roundRect">
            <a:avLst>
              <a:gd fmla="val 6193" name="adj"/>
            </a:avLst>
          </a:prstGeom>
          <a:solidFill>
            <a:srgbClr val="29283D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0"/>
          <p:cNvSpPr/>
          <p:nvPr/>
        </p:nvSpPr>
        <p:spPr>
          <a:xfrm>
            <a:off x="5915724" y="1189200"/>
            <a:ext cx="2504700" cy="3414600"/>
          </a:xfrm>
          <a:prstGeom prst="roundRect">
            <a:avLst>
              <a:gd fmla="val 6193" name="adj"/>
            </a:avLst>
          </a:prstGeom>
          <a:solidFill>
            <a:srgbClr val="29283D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0"/>
          <p:cNvSpPr txBox="1"/>
          <p:nvPr>
            <p:ph type="title"/>
          </p:nvPr>
        </p:nvSpPr>
        <p:spPr>
          <a:xfrm>
            <a:off x="891995" y="2553275"/>
            <a:ext cx="2176200" cy="4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6" name="Google Shape;206;p20"/>
          <p:cNvSpPr txBox="1"/>
          <p:nvPr>
            <p:ph idx="1" type="subTitle"/>
          </p:nvPr>
        </p:nvSpPr>
        <p:spPr>
          <a:xfrm>
            <a:off x="891995" y="3023144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0"/>
          <p:cNvSpPr txBox="1"/>
          <p:nvPr>
            <p:ph idx="2" type="title"/>
          </p:nvPr>
        </p:nvSpPr>
        <p:spPr>
          <a:xfrm>
            <a:off x="3483900" y="2553275"/>
            <a:ext cx="2176200" cy="4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8" name="Google Shape;208;p20"/>
          <p:cNvSpPr txBox="1"/>
          <p:nvPr>
            <p:ph idx="3" type="subTitle"/>
          </p:nvPr>
        </p:nvSpPr>
        <p:spPr>
          <a:xfrm>
            <a:off x="3483900" y="3023137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20"/>
          <p:cNvSpPr txBox="1"/>
          <p:nvPr>
            <p:ph idx="4" type="title"/>
          </p:nvPr>
        </p:nvSpPr>
        <p:spPr>
          <a:xfrm>
            <a:off x="6071355" y="2553300"/>
            <a:ext cx="2176200" cy="4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0" name="Google Shape;210;p20"/>
          <p:cNvSpPr txBox="1"/>
          <p:nvPr>
            <p:ph idx="5" type="subTitle"/>
          </p:nvPr>
        </p:nvSpPr>
        <p:spPr>
          <a:xfrm>
            <a:off x="6071355" y="3023162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0"/>
          <p:cNvSpPr txBox="1"/>
          <p:nvPr>
            <p:ph idx="6" type="title"/>
          </p:nvPr>
        </p:nvSpPr>
        <p:spPr>
          <a:xfrm>
            <a:off x="720000" y="540000"/>
            <a:ext cx="454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12" name="Google Shape;212;p20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13" name="Google Shape;213;p2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4" name="Google Shape;214;p2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5" name="Google Shape;215;p20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16" name="Google Shape;216;p2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7" name="Google Shape;217;p2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948600" y="1893800"/>
            <a:ext cx="3936300" cy="149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hasCustomPrompt="1" idx="2" type="title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/>
          <p:nvPr>
            <p:ph idx="1" type="subTitle"/>
          </p:nvPr>
        </p:nvSpPr>
        <p:spPr>
          <a:xfrm>
            <a:off x="948600" y="3392900"/>
            <a:ext cx="36522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3" name="Google Shape;23;p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4" name="Google Shape;24;p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" name="Google Shape;25;p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" name="Google Shape;26;p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7" name="Google Shape;27;p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" name="Google Shape;28;p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4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1"/>
          <p:cNvSpPr txBox="1"/>
          <p:nvPr>
            <p:ph type="title"/>
          </p:nvPr>
        </p:nvSpPr>
        <p:spPr>
          <a:xfrm>
            <a:off x="2027700" y="1671304"/>
            <a:ext cx="25005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1" name="Google Shape;221;p21"/>
          <p:cNvSpPr txBox="1"/>
          <p:nvPr>
            <p:ph idx="1" type="subTitle"/>
          </p:nvPr>
        </p:nvSpPr>
        <p:spPr>
          <a:xfrm>
            <a:off x="2027700" y="2044175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1"/>
          <p:cNvSpPr txBox="1"/>
          <p:nvPr>
            <p:ph idx="2" type="title"/>
          </p:nvPr>
        </p:nvSpPr>
        <p:spPr>
          <a:xfrm>
            <a:off x="5546300" y="1654912"/>
            <a:ext cx="25005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3" name="Google Shape;223;p21"/>
          <p:cNvSpPr txBox="1"/>
          <p:nvPr>
            <p:ph idx="3" type="subTitle"/>
          </p:nvPr>
        </p:nvSpPr>
        <p:spPr>
          <a:xfrm>
            <a:off x="5546300" y="2044175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1"/>
          <p:cNvSpPr txBox="1"/>
          <p:nvPr>
            <p:ph idx="4" type="title"/>
          </p:nvPr>
        </p:nvSpPr>
        <p:spPr>
          <a:xfrm>
            <a:off x="2027700" y="3214335"/>
            <a:ext cx="25005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5" name="Google Shape;225;p21"/>
          <p:cNvSpPr txBox="1"/>
          <p:nvPr>
            <p:ph idx="5" type="subTitle"/>
          </p:nvPr>
        </p:nvSpPr>
        <p:spPr>
          <a:xfrm>
            <a:off x="2027700" y="3614714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1"/>
          <p:cNvSpPr txBox="1"/>
          <p:nvPr>
            <p:ph idx="6" type="title"/>
          </p:nvPr>
        </p:nvSpPr>
        <p:spPr>
          <a:xfrm>
            <a:off x="5546300" y="3214347"/>
            <a:ext cx="25005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7" name="Google Shape;227;p21"/>
          <p:cNvSpPr txBox="1"/>
          <p:nvPr>
            <p:ph idx="7" type="subTitle"/>
          </p:nvPr>
        </p:nvSpPr>
        <p:spPr>
          <a:xfrm>
            <a:off x="5546300" y="3614714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1"/>
          <p:cNvSpPr txBox="1"/>
          <p:nvPr>
            <p:ph idx="8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29" name="Google Shape;229;p21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30" name="Google Shape;230;p21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1" name="Google Shape;231;p21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2" name="Google Shape;232;p21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33" name="Google Shape;233;p21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4" name="Google Shape;234;p21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2"/>
          <p:cNvSpPr txBox="1"/>
          <p:nvPr>
            <p:ph type="title"/>
          </p:nvPr>
        </p:nvSpPr>
        <p:spPr>
          <a:xfrm>
            <a:off x="1257538" y="1351338"/>
            <a:ext cx="18303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8" name="Google Shape;238;p22"/>
          <p:cNvSpPr txBox="1"/>
          <p:nvPr>
            <p:ph idx="1" type="subTitle"/>
          </p:nvPr>
        </p:nvSpPr>
        <p:spPr>
          <a:xfrm>
            <a:off x="1257513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22"/>
          <p:cNvSpPr txBox="1"/>
          <p:nvPr>
            <p:ph idx="2" type="title"/>
          </p:nvPr>
        </p:nvSpPr>
        <p:spPr>
          <a:xfrm>
            <a:off x="3755775" y="1351338"/>
            <a:ext cx="18303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0" name="Google Shape;240;p22"/>
          <p:cNvSpPr txBox="1"/>
          <p:nvPr>
            <p:ph idx="3" type="subTitle"/>
          </p:nvPr>
        </p:nvSpPr>
        <p:spPr>
          <a:xfrm>
            <a:off x="3755782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22"/>
          <p:cNvSpPr txBox="1"/>
          <p:nvPr>
            <p:ph idx="4" type="title"/>
          </p:nvPr>
        </p:nvSpPr>
        <p:spPr>
          <a:xfrm>
            <a:off x="1257538" y="3058625"/>
            <a:ext cx="18303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2" name="Google Shape;242;p22"/>
          <p:cNvSpPr txBox="1"/>
          <p:nvPr>
            <p:ph idx="5" type="subTitle"/>
          </p:nvPr>
        </p:nvSpPr>
        <p:spPr>
          <a:xfrm>
            <a:off x="1257513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22"/>
          <p:cNvSpPr txBox="1"/>
          <p:nvPr>
            <p:ph idx="6" type="title"/>
          </p:nvPr>
        </p:nvSpPr>
        <p:spPr>
          <a:xfrm>
            <a:off x="3755775" y="3058625"/>
            <a:ext cx="18303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4" name="Google Shape;244;p22"/>
          <p:cNvSpPr txBox="1"/>
          <p:nvPr>
            <p:ph idx="7" type="subTitle"/>
          </p:nvPr>
        </p:nvSpPr>
        <p:spPr>
          <a:xfrm>
            <a:off x="3755741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22"/>
          <p:cNvSpPr txBox="1"/>
          <p:nvPr>
            <p:ph idx="8" type="title"/>
          </p:nvPr>
        </p:nvSpPr>
        <p:spPr>
          <a:xfrm>
            <a:off x="6254050" y="1351338"/>
            <a:ext cx="18303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6" name="Google Shape;246;p22"/>
          <p:cNvSpPr txBox="1"/>
          <p:nvPr>
            <p:ph idx="9" type="subTitle"/>
          </p:nvPr>
        </p:nvSpPr>
        <p:spPr>
          <a:xfrm>
            <a:off x="6254051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22"/>
          <p:cNvSpPr txBox="1"/>
          <p:nvPr>
            <p:ph idx="13" type="title"/>
          </p:nvPr>
        </p:nvSpPr>
        <p:spPr>
          <a:xfrm>
            <a:off x="6254050" y="3058625"/>
            <a:ext cx="18303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8" name="Google Shape;248;p22"/>
          <p:cNvSpPr txBox="1"/>
          <p:nvPr>
            <p:ph idx="14" type="subTitle"/>
          </p:nvPr>
        </p:nvSpPr>
        <p:spPr>
          <a:xfrm>
            <a:off x="6254006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22"/>
          <p:cNvSpPr txBox="1"/>
          <p:nvPr>
            <p:ph idx="15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50" name="Google Shape;250;p22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51" name="Google Shape;251;p2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2" name="Google Shape;252;p2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3" name="Google Shape;253;p2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54" name="Google Shape;254;p2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5" name="Google Shape;255;p2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3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3"/>
          <p:cNvSpPr txBox="1"/>
          <p:nvPr>
            <p:ph hasCustomPrompt="1" type="title"/>
          </p:nvPr>
        </p:nvSpPr>
        <p:spPr>
          <a:xfrm>
            <a:off x="1024800" y="976100"/>
            <a:ext cx="4867500" cy="6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59" name="Google Shape;259;p23"/>
          <p:cNvSpPr txBox="1"/>
          <p:nvPr>
            <p:ph idx="1" type="subTitle"/>
          </p:nvPr>
        </p:nvSpPr>
        <p:spPr>
          <a:xfrm>
            <a:off x="1024800" y="1627026"/>
            <a:ext cx="4867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23"/>
          <p:cNvSpPr txBox="1"/>
          <p:nvPr>
            <p:ph hasCustomPrompt="1" idx="2" type="title"/>
          </p:nvPr>
        </p:nvSpPr>
        <p:spPr>
          <a:xfrm>
            <a:off x="2138250" y="2114836"/>
            <a:ext cx="4867500" cy="6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61" name="Google Shape;261;p23"/>
          <p:cNvSpPr txBox="1"/>
          <p:nvPr>
            <p:ph idx="3" type="subTitle"/>
          </p:nvPr>
        </p:nvSpPr>
        <p:spPr>
          <a:xfrm>
            <a:off x="2138250" y="2765660"/>
            <a:ext cx="4867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23"/>
          <p:cNvSpPr txBox="1"/>
          <p:nvPr>
            <p:ph hasCustomPrompt="1" idx="4" type="title"/>
          </p:nvPr>
        </p:nvSpPr>
        <p:spPr>
          <a:xfrm>
            <a:off x="3251700" y="3278901"/>
            <a:ext cx="4867500" cy="6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63" name="Google Shape;263;p23"/>
          <p:cNvSpPr txBox="1"/>
          <p:nvPr>
            <p:ph idx="5" type="subTitle"/>
          </p:nvPr>
        </p:nvSpPr>
        <p:spPr>
          <a:xfrm>
            <a:off x="3251700" y="3929725"/>
            <a:ext cx="4867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64" name="Google Shape;264;p2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65" name="Google Shape;265;p2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6" name="Google Shape;266;p2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7" name="Google Shape;267;p2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68" name="Google Shape;268;p2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9" name="Google Shape;269;p2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4"/>
          <p:cNvSpPr txBox="1"/>
          <p:nvPr>
            <p:ph type="ctrTitle"/>
          </p:nvPr>
        </p:nvSpPr>
        <p:spPr>
          <a:xfrm>
            <a:off x="948600" y="947473"/>
            <a:ext cx="4284000" cy="85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3" name="Google Shape;273;p24"/>
          <p:cNvSpPr txBox="1"/>
          <p:nvPr>
            <p:ph idx="1" type="subTitle"/>
          </p:nvPr>
        </p:nvSpPr>
        <p:spPr>
          <a:xfrm>
            <a:off x="948600" y="1806966"/>
            <a:ext cx="42939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74" name="Google Shape;274;p24"/>
          <p:cNvSpPr txBox="1"/>
          <p:nvPr>
            <p:ph idx="2" type="subTitle"/>
          </p:nvPr>
        </p:nvSpPr>
        <p:spPr>
          <a:xfrm>
            <a:off x="948600" y="2264775"/>
            <a:ext cx="26988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75" name="Google Shape;275;p24"/>
          <p:cNvSpPr txBox="1"/>
          <p:nvPr/>
        </p:nvSpPr>
        <p:spPr>
          <a:xfrm>
            <a:off x="948600" y="3511225"/>
            <a:ext cx="613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b="1" lang="es" sz="1200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s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lang="es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including icons by </a:t>
            </a:r>
            <a:r>
              <a:rPr b="1" lang="es" sz="1200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s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lang="es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and infographics &amp; images by </a:t>
            </a:r>
            <a:r>
              <a:rPr b="1" lang="es" sz="1200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276" name="Google Shape;276;p2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77" name="Google Shape;277;p2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8" name="Google Shape;278;p2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9" name="Google Shape;279;p2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80" name="Google Shape;280;p2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1" name="Google Shape;281;p2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5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84" name="Google Shape;284;p2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285" name="Google Shape;285;p2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6" name="Google Shape;286;p2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87" name="Google Shape;287;p2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88" name="Google Shape;288;p2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89" name="Google Shape;289;p2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90" name="Google Shape;290;p2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291" name="Google Shape;291;p2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92" name="Google Shape;292;p2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2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94" name="Google Shape;294;p25">
            <a:hlinkClick action="ppaction://hlinksldjump" r:id="rId2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5" name="Google Shape;295;p25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6" name="Google Shape;296;p2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97" name="Google Shape;297;p2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8" name="Google Shape;298;p2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9" name="Google Shape;299;p2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00" name="Google Shape;300;p2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1" name="Google Shape;301;p2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302" name="Google Shape;302;p2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03" name="Google Shape;303;p2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4" name="Google Shape;304;p2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5" name="Google Shape;305;p2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08" name="Google Shape;308;p2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09" name="Google Shape;309;p2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0" name="Google Shape;310;p2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11" name="Google Shape;311;p2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12" name="Google Shape;312;p2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13" name="Google Shape;313;p2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14" name="Google Shape;314;p2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315" name="Google Shape;315;p2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16" name="Google Shape;316;p2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2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8" name="Google Shape;318;p26">
            <a:hlinkClick action="ppaction://hlinksldjump" r:id="rId2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19" name="Google Shape;319;p2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20" name="Google Shape;320;p2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21" name="Google Shape;321;p2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2" name="Google Shape;322;p2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23" name="Google Shape;323;p2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4" name="Google Shape;324;p2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325" name="Google Shape;325;p2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26" name="Google Shape;326;p2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7" name="Google Shape;327;p2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8" name="Google Shape;328;p2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8_1_1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31" name="Google Shape;331;p2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32" name="Google Shape;332;p2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3" name="Google Shape;333;p2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34" name="Google Shape;334;p2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35" name="Google Shape;335;p2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36" name="Google Shape;336;p2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37" name="Google Shape;337;p2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338" name="Google Shape;338;p2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39" name="Google Shape;339;p2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2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41" name="Google Shape;341;p27">
            <a:hlinkClick action="ppaction://hlinksldjump" r:id="rId2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2" name="Google Shape;342;p2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3" name="Google Shape;343;p2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4" name="Google Shape;344;p2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45" name="Google Shape;345;p2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6" name="Google Shape;346;p2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47" name="Google Shape;347;p2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8" name="Google Shape;348;p2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349" name="Google Shape;349;p2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50" name="Google Shape;350;p2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1" name="Google Shape;351;p2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2" name="Google Shape;352;p2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53" name="Google Shape;353;p27"/>
          <p:cNvGrpSpPr/>
          <p:nvPr/>
        </p:nvGrpSpPr>
        <p:grpSpPr>
          <a:xfrm>
            <a:off x="1028975" y="1070563"/>
            <a:ext cx="2136214" cy="3002387"/>
            <a:chOff x="5380450" y="1070563"/>
            <a:chExt cx="2136214" cy="3002387"/>
          </a:xfrm>
        </p:grpSpPr>
        <p:sp>
          <p:nvSpPr>
            <p:cNvPr id="354" name="Google Shape;354;p27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fmla="val 0" name="adj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7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fmla="val 7939" name="adj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6146677" y="1070563"/>
              <a:ext cx="1369987" cy="3002387"/>
            </a:xfrm>
            <a:custGeom>
              <a:rect b="b" l="l" r="r" t="t"/>
              <a:pathLst>
                <a:path extrusionOk="0" h="44988" w="20528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9" name="Google Shape;359;p27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360" name="Google Shape;360;p27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fmla="val 18711" name="adj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27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rect b="b" l="l" r="r" t="t"/>
                <a:pathLst>
                  <a:path extrusionOk="0" h="14209" w="14203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1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27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rect b="b" l="l" r="r" t="t"/>
                <a:pathLst>
                  <a:path extrusionOk="0" h="21753" w="2141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63" name="Google Shape;363;p27"/>
              <p:cNvGrpSpPr/>
              <p:nvPr/>
            </p:nvGrpSpPr>
            <p:grpSpPr>
              <a:xfrm>
                <a:off x="5794626" y="1542600"/>
                <a:ext cx="706512" cy="187247"/>
                <a:chOff x="5784976" y="732725"/>
                <a:chExt cx="706512" cy="187247"/>
              </a:xfrm>
            </p:grpSpPr>
            <p:sp>
              <p:nvSpPr>
                <p:cNvPr id="364" name="Google Shape;364;p27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5" name="Google Shape;365;p27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6" name="Google Shape;366;p27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67" name="Google Shape;367;p27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368" name="Google Shape;368;p27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fmla="val 18293" name="adj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69" name="Google Shape;369;p27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370" name="Google Shape;370;p27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1" name="Google Shape;371;p27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72" name="Google Shape;372;p27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373" name="Google Shape;373;p27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3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27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FFF68E"/>
                  </a:gs>
                  <a:gs pos="100000">
                    <a:srgbClr val="FFD966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3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27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3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76" name="Google Shape;376;p27"/>
          <p:cNvGrpSpPr/>
          <p:nvPr/>
        </p:nvGrpSpPr>
        <p:grpSpPr>
          <a:xfrm>
            <a:off x="2282900" y="2966425"/>
            <a:ext cx="1710600" cy="263700"/>
            <a:chOff x="2282900" y="800475"/>
            <a:chExt cx="1710600" cy="263700"/>
          </a:xfrm>
        </p:grpSpPr>
        <p:sp>
          <p:nvSpPr>
            <p:cNvPr id="377" name="Google Shape;377;p27"/>
            <p:cNvSpPr/>
            <p:nvPr/>
          </p:nvSpPr>
          <p:spPr>
            <a:xfrm>
              <a:off x="2282900" y="800475"/>
              <a:ext cx="1710600" cy="263700"/>
            </a:xfrm>
            <a:prstGeom prst="roundRect">
              <a:avLst>
                <a:gd fmla="val 28586" name="adj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7"/>
            <p:cNvSpPr/>
            <p:nvPr/>
          </p:nvSpPr>
          <p:spPr>
            <a:xfrm>
              <a:off x="2375150" y="844350"/>
              <a:ext cx="177653" cy="175796"/>
            </a:xfrm>
            <a:custGeom>
              <a:rect b="b" l="l" r="r" t="t"/>
              <a:pathLst>
                <a:path extrusionOk="0" h="8234" w="8321">
                  <a:moveTo>
                    <a:pt x="3359" y="1750"/>
                  </a:moveTo>
                  <a:cubicBezTo>
                    <a:pt x="3774" y="1750"/>
                    <a:pt x="4188" y="1908"/>
                    <a:pt x="4501" y="2220"/>
                  </a:cubicBezTo>
                  <a:cubicBezTo>
                    <a:pt x="4808" y="2527"/>
                    <a:pt x="4976" y="2931"/>
                    <a:pt x="4976" y="3360"/>
                  </a:cubicBezTo>
                  <a:cubicBezTo>
                    <a:pt x="4976" y="3795"/>
                    <a:pt x="4808" y="4199"/>
                    <a:pt x="4501" y="4500"/>
                  </a:cubicBezTo>
                  <a:cubicBezTo>
                    <a:pt x="4188" y="4815"/>
                    <a:pt x="3775" y="4973"/>
                    <a:pt x="3362" y="4973"/>
                  </a:cubicBezTo>
                  <a:cubicBezTo>
                    <a:pt x="2948" y="4973"/>
                    <a:pt x="2534" y="4815"/>
                    <a:pt x="2219" y="4500"/>
                  </a:cubicBezTo>
                  <a:cubicBezTo>
                    <a:pt x="1917" y="4199"/>
                    <a:pt x="1749" y="3795"/>
                    <a:pt x="1749" y="3360"/>
                  </a:cubicBezTo>
                  <a:cubicBezTo>
                    <a:pt x="1749" y="2931"/>
                    <a:pt x="1917" y="2527"/>
                    <a:pt x="2219" y="2220"/>
                  </a:cubicBezTo>
                  <a:cubicBezTo>
                    <a:pt x="2537" y="1908"/>
                    <a:pt x="2946" y="1750"/>
                    <a:pt x="3359" y="1750"/>
                  </a:cubicBezTo>
                  <a:close/>
                  <a:moveTo>
                    <a:pt x="3362" y="1"/>
                  </a:moveTo>
                  <a:cubicBezTo>
                    <a:pt x="2501" y="1"/>
                    <a:pt x="1639" y="328"/>
                    <a:pt x="982" y="983"/>
                  </a:cubicBezTo>
                  <a:cubicBezTo>
                    <a:pt x="347" y="1621"/>
                    <a:pt x="0" y="2466"/>
                    <a:pt x="0" y="3360"/>
                  </a:cubicBezTo>
                  <a:cubicBezTo>
                    <a:pt x="0" y="4260"/>
                    <a:pt x="347" y="5104"/>
                    <a:pt x="982" y="5739"/>
                  </a:cubicBezTo>
                  <a:cubicBezTo>
                    <a:pt x="1641" y="6398"/>
                    <a:pt x="2500" y="6726"/>
                    <a:pt x="3359" y="6726"/>
                  </a:cubicBezTo>
                  <a:cubicBezTo>
                    <a:pt x="3937" y="6726"/>
                    <a:pt x="4510" y="6561"/>
                    <a:pt x="5027" y="6265"/>
                  </a:cubicBezTo>
                  <a:lnTo>
                    <a:pt x="6741" y="7979"/>
                  </a:lnTo>
                  <a:cubicBezTo>
                    <a:pt x="6914" y="8152"/>
                    <a:pt x="7139" y="8234"/>
                    <a:pt x="7359" y="8234"/>
                  </a:cubicBezTo>
                  <a:cubicBezTo>
                    <a:pt x="7584" y="8234"/>
                    <a:pt x="7808" y="8152"/>
                    <a:pt x="7978" y="7979"/>
                  </a:cubicBezTo>
                  <a:cubicBezTo>
                    <a:pt x="8320" y="7635"/>
                    <a:pt x="8320" y="7083"/>
                    <a:pt x="7978" y="6740"/>
                  </a:cubicBezTo>
                  <a:lnTo>
                    <a:pt x="6264" y="5033"/>
                  </a:lnTo>
                  <a:cubicBezTo>
                    <a:pt x="6556" y="4526"/>
                    <a:pt x="6725" y="3959"/>
                    <a:pt x="6725" y="3360"/>
                  </a:cubicBezTo>
                  <a:cubicBezTo>
                    <a:pt x="6725" y="2466"/>
                    <a:pt x="6377" y="1621"/>
                    <a:pt x="5738" y="983"/>
                  </a:cubicBezTo>
                  <a:cubicBezTo>
                    <a:pt x="5083" y="328"/>
                    <a:pt x="4223" y="1"/>
                    <a:pt x="3362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7"/>
            <p:cNvSpPr/>
            <p:nvPr/>
          </p:nvSpPr>
          <p:spPr>
            <a:xfrm>
              <a:off x="2663000" y="865783"/>
              <a:ext cx="1257000" cy="1329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" name="Google Shape;380;p27"/>
          <p:cNvGrpSpPr/>
          <p:nvPr/>
        </p:nvGrpSpPr>
        <p:grpSpPr>
          <a:xfrm>
            <a:off x="2740505" y="1862116"/>
            <a:ext cx="795391" cy="626114"/>
            <a:chOff x="7760767" y="1176066"/>
            <a:chExt cx="795391" cy="626114"/>
          </a:xfrm>
        </p:grpSpPr>
        <p:sp>
          <p:nvSpPr>
            <p:cNvPr id="381" name="Google Shape;381;p27"/>
            <p:cNvSpPr/>
            <p:nvPr/>
          </p:nvSpPr>
          <p:spPr>
            <a:xfrm>
              <a:off x="7760767" y="1176066"/>
              <a:ext cx="795391" cy="626114"/>
            </a:xfrm>
            <a:custGeom>
              <a:rect b="b" l="l" r="r" t="t"/>
              <a:pathLst>
                <a:path extrusionOk="0" h="23021" w="29245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2" name="Google Shape;382;p27"/>
            <p:cNvGrpSpPr/>
            <p:nvPr/>
          </p:nvGrpSpPr>
          <p:grpSpPr>
            <a:xfrm>
              <a:off x="7815937" y="1292090"/>
              <a:ext cx="594430" cy="276787"/>
              <a:chOff x="7603656" y="1520706"/>
              <a:chExt cx="657046" cy="305943"/>
            </a:xfrm>
          </p:grpSpPr>
          <p:sp>
            <p:nvSpPr>
              <p:cNvPr id="383" name="Google Shape;383;p27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rect b="b" l="l" r="r" t="t"/>
                <a:pathLst>
                  <a:path extrusionOk="0" h="1295" w="9861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27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rect b="b" l="l" r="r" t="t"/>
                <a:pathLst>
                  <a:path extrusionOk="0" h="1295" w="21856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27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rect b="b" l="l" r="r" t="t"/>
                <a:pathLst>
                  <a:path extrusionOk="0" h="1293" w="21856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27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rect b="b" l="l" r="r" t="t"/>
                <a:pathLst>
                  <a:path extrusionOk="0" h="1294" w="18269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AutoNum type="arabicPeriod"/>
              <a:defRPr sz="100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grpSp>
        <p:nvGrpSpPr>
          <p:cNvPr id="33" name="Google Shape;33;p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" name="Google Shape;34;p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5" name="Google Shape;35;p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" name="Google Shape;36;p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7" name="Google Shape;37;p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" name="Google Shape;38;p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720000" y="1188900"/>
            <a:ext cx="38031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4620900" y="1188900"/>
            <a:ext cx="38031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5"/>
          <p:cNvSpPr txBox="1"/>
          <p:nvPr>
            <p:ph idx="1" type="subTitle"/>
          </p:nvPr>
        </p:nvSpPr>
        <p:spPr>
          <a:xfrm>
            <a:off x="1149300" y="2465950"/>
            <a:ext cx="29445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2" type="subTitle"/>
          </p:nvPr>
        </p:nvSpPr>
        <p:spPr>
          <a:xfrm>
            <a:off x="5126400" y="2558050"/>
            <a:ext cx="2944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3" type="subTitle"/>
          </p:nvPr>
        </p:nvSpPr>
        <p:spPr>
          <a:xfrm>
            <a:off x="1149300" y="2927650"/>
            <a:ext cx="29445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4" type="subTitle"/>
          </p:nvPr>
        </p:nvSpPr>
        <p:spPr>
          <a:xfrm>
            <a:off x="5050200" y="2927650"/>
            <a:ext cx="29445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7" name="Google Shape;47;p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48" name="Google Shape;48;p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9" name="Google Shape;49;p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0" name="Google Shape;50;p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51" name="Google Shape;51;p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" name="Google Shape;52;p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6"/>
          <p:cNvSpPr txBox="1"/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6" name="Google Shape;56;p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57" name="Google Shape;57;p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8" name="Google Shape;58;p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9" name="Google Shape;59;p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60" name="Google Shape;60;p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" name="Google Shape;61;p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1" type="body"/>
          </p:nvPr>
        </p:nvSpPr>
        <p:spPr>
          <a:xfrm>
            <a:off x="1056600" y="1598400"/>
            <a:ext cx="3492000" cy="25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 sz="1400"/>
            </a:lvl1pPr>
            <a:lvl2pPr indent="-2794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indent="-2794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indent="-2794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indent="-2730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indent="-2730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indent="-2667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/>
            </a:lvl9pPr>
          </a:lstStyle>
          <a:p/>
        </p:txBody>
      </p:sp>
      <p:grpSp>
        <p:nvGrpSpPr>
          <p:cNvPr id="66" name="Google Shape;66;p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67" name="Google Shape;67;p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8" name="Google Shape;68;p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9" name="Google Shape;69;p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70" name="Google Shape;70;p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" name="Google Shape;71;p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8"/>
          <p:cNvSpPr txBox="1"/>
          <p:nvPr>
            <p:ph type="title"/>
          </p:nvPr>
        </p:nvSpPr>
        <p:spPr>
          <a:xfrm>
            <a:off x="948600" y="1214800"/>
            <a:ext cx="5883600" cy="27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75" name="Google Shape;75;p8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76" name="Google Shape;76;p8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7" name="Google Shape;77;p8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8" name="Google Shape;78;p8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79" name="Google Shape;79;p8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" name="Google Shape;80;p8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9"/>
          <p:cNvSpPr txBox="1"/>
          <p:nvPr>
            <p:ph type="title"/>
          </p:nvPr>
        </p:nvSpPr>
        <p:spPr>
          <a:xfrm>
            <a:off x="4437900" y="1321100"/>
            <a:ext cx="3617700" cy="79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4" name="Google Shape;84;p9"/>
          <p:cNvSpPr txBox="1"/>
          <p:nvPr>
            <p:ph idx="1" type="subTitle"/>
          </p:nvPr>
        </p:nvSpPr>
        <p:spPr>
          <a:xfrm>
            <a:off x="4437900" y="2183600"/>
            <a:ext cx="36177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5" name="Google Shape;85;p9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86" name="Google Shape;86;p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7" name="Google Shape;87;p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8" name="Google Shape;88;p9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89" name="Google Shape;89;p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" name="Google Shape;90;p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"/>
          <p:cNvSpPr txBox="1"/>
          <p:nvPr>
            <p:ph type="title"/>
          </p:nvPr>
        </p:nvSpPr>
        <p:spPr>
          <a:xfrm>
            <a:off x="1342450" y="1242525"/>
            <a:ext cx="2920800" cy="265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93" name="Google Shape;93;p10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94" name="Google Shape;94;p1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5" name="Google Shape;95;p1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6" name="Google Shape;96;p10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97" name="Google Shape;97;p1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" name="Google Shape;98;p1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6162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2C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8"/>
          <p:cNvSpPr txBox="1"/>
          <p:nvPr>
            <p:ph idx="1" type="subTitle"/>
          </p:nvPr>
        </p:nvSpPr>
        <p:spPr>
          <a:xfrm>
            <a:off x="926425" y="3090600"/>
            <a:ext cx="2966400" cy="4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Santiago Carbó García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Carlos García Segura</a:t>
            </a:r>
            <a:endParaRPr/>
          </a:p>
        </p:txBody>
      </p:sp>
      <p:sp>
        <p:nvSpPr>
          <p:cNvPr id="392" name="Google Shape;392;p28"/>
          <p:cNvSpPr txBox="1"/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/>
              <a:t>Cálculo de la Eficiencia</a:t>
            </a:r>
            <a:r>
              <a:rPr lang="es"/>
              <a:t> </a:t>
            </a:r>
            <a:endParaRPr/>
          </a:p>
        </p:txBody>
      </p:sp>
      <p:grpSp>
        <p:nvGrpSpPr>
          <p:cNvPr id="393" name="Google Shape;393;p28"/>
          <p:cNvGrpSpPr/>
          <p:nvPr/>
        </p:nvGrpSpPr>
        <p:grpSpPr>
          <a:xfrm>
            <a:off x="5375029" y="1818088"/>
            <a:ext cx="2224161" cy="1884607"/>
            <a:chOff x="5375029" y="1818088"/>
            <a:chExt cx="2224161" cy="1884607"/>
          </a:xfrm>
        </p:grpSpPr>
        <p:sp>
          <p:nvSpPr>
            <p:cNvPr id="394" name="Google Shape;394;p28"/>
            <p:cNvSpPr/>
            <p:nvPr/>
          </p:nvSpPr>
          <p:spPr>
            <a:xfrm>
              <a:off x="6273950" y="3298356"/>
              <a:ext cx="426300" cy="396873"/>
            </a:xfrm>
            <a:custGeom>
              <a:rect b="b" l="l" r="r" t="t"/>
              <a:pathLst>
                <a:path extrusionOk="0" h="15982" w="17167">
                  <a:moveTo>
                    <a:pt x="1" y="0"/>
                  </a:moveTo>
                  <a:lnTo>
                    <a:pt x="1" y="15982"/>
                  </a:lnTo>
                  <a:lnTo>
                    <a:pt x="17167" y="15982"/>
                  </a:lnTo>
                  <a:lnTo>
                    <a:pt x="17167" y="0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6154104" y="3665446"/>
              <a:ext cx="666008" cy="37249"/>
            </a:xfrm>
            <a:custGeom>
              <a:rect b="b" l="l" r="r" t="t"/>
              <a:pathLst>
                <a:path extrusionOk="0" h="1500" w="26820">
                  <a:moveTo>
                    <a:pt x="938" y="1"/>
                  </a:moveTo>
                  <a:cubicBezTo>
                    <a:pt x="423" y="1"/>
                    <a:pt x="0" y="418"/>
                    <a:pt x="0" y="938"/>
                  </a:cubicBezTo>
                  <a:lnTo>
                    <a:pt x="0" y="1500"/>
                  </a:lnTo>
                  <a:lnTo>
                    <a:pt x="26819" y="1500"/>
                  </a:lnTo>
                  <a:lnTo>
                    <a:pt x="26819" y="938"/>
                  </a:lnTo>
                  <a:cubicBezTo>
                    <a:pt x="26819" y="418"/>
                    <a:pt x="26397" y="1"/>
                    <a:pt x="258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6273950" y="3303326"/>
              <a:ext cx="426300" cy="126596"/>
            </a:xfrm>
            <a:custGeom>
              <a:rect b="b" l="l" r="r" t="t"/>
              <a:pathLst>
                <a:path extrusionOk="0" h="5098" w="17167">
                  <a:moveTo>
                    <a:pt x="1" y="0"/>
                  </a:moveTo>
                  <a:lnTo>
                    <a:pt x="1" y="1156"/>
                  </a:lnTo>
                  <a:lnTo>
                    <a:pt x="17167" y="5097"/>
                  </a:lnTo>
                  <a:lnTo>
                    <a:pt x="171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5375029" y="3097292"/>
              <a:ext cx="2224098" cy="218476"/>
            </a:xfrm>
            <a:custGeom>
              <a:rect b="b" l="l" r="r" t="t"/>
              <a:pathLst>
                <a:path extrusionOk="0" h="8798" w="89564">
                  <a:moveTo>
                    <a:pt x="0" y="1"/>
                  </a:moveTo>
                  <a:lnTo>
                    <a:pt x="0" y="6435"/>
                  </a:lnTo>
                  <a:cubicBezTo>
                    <a:pt x="0" y="7739"/>
                    <a:pt x="1057" y="8797"/>
                    <a:pt x="2361" y="8797"/>
                  </a:cubicBezTo>
                  <a:lnTo>
                    <a:pt x="87208" y="8797"/>
                  </a:lnTo>
                  <a:cubicBezTo>
                    <a:pt x="88507" y="8797"/>
                    <a:pt x="89564" y="7739"/>
                    <a:pt x="89564" y="6435"/>
                  </a:cubicBezTo>
                  <a:lnTo>
                    <a:pt x="89564" y="1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8"/>
            <p:cNvSpPr/>
            <p:nvPr/>
          </p:nvSpPr>
          <p:spPr>
            <a:xfrm>
              <a:off x="5375029" y="1818088"/>
              <a:ext cx="2224161" cy="1289166"/>
            </a:xfrm>
            <a:custGeom>
              <a:rect b="b" l="l" r="r" t="t"/>
              <a:pathLst>
                <a:path extrusionOk="0" h="51913" w="89564">
                  <a:moveTo>
                    <a:pt x="2361" y="1"/>
                  </a:moveTo>
                  <a:cubicBezTo>
                    <a:pt x="1057" y="1"/>
                    <a:pt x="0" y="1059"/>
                    <a:pt x="0" y="2357"/>
                  </a:cubicBezTo>
                  <a:lnTo>
                    <a:pt x="0" y="51913"/>
                  </a:lnTo>
                  <a:lnTo>
                    <a:pt x="89564" y="51913"/>
                  </a:lnTo>
                  <a:lnTo>
                    <a:pt x="89564" y="2357"/>
                  </a:lnTo>
                  <a:cubicBezTo>
                    <a:pt x="89564" y="1059"/>
                    <a:pt x="88507" y="1"/>
                    <a:pt x="87208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8"/>
            <p:cNvSpPr/>
            <p:nvPr/>
          </p:nvSpPr>
          <p:spPr>
            <a:xfrm>
              <a:off x="5434356" y="1871380"/>
              <a:ext cx="2105483" cy="1171978"/>
            </a:xfrm>
            <a:custGeom>
              <a:rect b="b" l="l" r="r" t="t"/>
              <a:pathLst>
                <a:path extrusionOk="0" h="47194" w="84785">
                  <a:moveTo>
                    <a:pt x="1" y="0"/>
                  </a:moveTo>
                  <a:lnTo>
                    <a:pt x="1" y="47193"/>
                  </a:lnTo>
                  <a:lnTo>
                    <a:pt x="84785" y="47193"/>
                  </a:lnTo>
                  <a:lnTo>
                    <a:pt x="84785" y="0"/>
                  </a:ln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8"/>
            <p:cNvSpPr/>
            <p:nvPr/>
          </p:nvSpPr>
          <p:spPr>
            <a:xfrm>
              <a:off x="5527258" y="1968354"/>
              <a:ext cx="677425" cy="476599"/>
            </a:xfrm>
            <a:custGeom>
              <a:rect b="b" l="l" r="r" t="t"/>
              <a:pathLst>
                <a:path extrusionOk="0" h="19192" w="27279">
                  <a:moveTo>
                    <a:pt x="2746" y="0"/>
                  </a:moveTo>
                  <a:cubicBezTo>
                    <a:pt x="1231" y="0"/>
                    <a:pt x="1" y="1230"/>
                    <a:pt x="1" y="2740"/>
                  </a:cubicBezTo>
                  <a:lnTo>
                    <a:pt x="1" y="16451"/>
                  </a:lnTo>
                  <a:cubicBezTo>
                    <a:pt x="1" y="17967"/>
                    <a:pt x="1231" y="19191"/>
                    <a:pt x="2746" y="19191"/>
                  </a:cubicBezTo>
                  <a:lnTo>
                    <a:pt x="24538" y="19191"/>
                  </a:lnTo>
                  <a:cubicBezTo>
                    <a:pt x="26054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54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8"/>
            <p:cNvSpPr/>
            <p:nvPr/>
          </p:nvSpPr>
          <p:spPr>
            <a:xfrm>
              <a:off x="5527258" y="2497898"/>
              <a:ext cx="1407769" cy="476698"/>
            </a:xfrm>
            <a:custGeom>
              <a:rect b="b" l="l" r="r" t="t"/>
              <a:pathLst>
                <a:path extrusionOk="0" h="19196" w="56689">
                  <a:moveTo>
                    <a:pt x="2746" y="0"/>
                  </a:moveTo>
                  <a:cubicBezTo>
                    <a:pt x="1231" y="0"/>
                    <a:pt x="1" y="1230"/>
                    <a:pt x="1" y="2746"/>
                  </a:cubicBezTo>
                  <a:lnTo>
                    <a:pt x="1" y="16450"/>
                  </a:lnTo>
                  <a:cubicBezTo>
                    <a:pt x="1" y="17965"/>
                    <a:pt x="1231" y="19195"/>
                    <a:pt x="2746" y="19195"/>
                  </a:cubicBezTo>
                  <a:lnTo>
                    <a:pt x="53949" y="19195"/>
                  </a:lnTo>
                  <a:cubicBezTo>
                    <a:pt x="55459" y="19195"/>
                    <a:pt x="56689" y="17965"/>
                    <a:pt x="56689" y="16450"/>
                  </a:cubicBezTo>
                  <a:lnTo>
                    <a:pt x="56689" y="2746"/>
                  </a:lnTo>
                  <a:cubicBezTo>
                    <a:pt x="56689" y="1230"/>
                    <a:pt x="55459" y="0"/>
                    <a:pt x="53949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8"/>
            <p:cNvSpPr/>
            <p:nvPr/>
          </p:nvSpPr>
          <p:spPr>
            <a:xfrm>
              <a:off x="6257635" y="1968354"/>
              <a:ext cx="677400" cy="476599"/>
            </a:xfrm>
            <a:custGeom>
              <a:rect b="b" l="l" r="r" t="t"/>
              <a:pathLst>
                <a:path extrusionOk="0" h="19192" w="27278">
                  <a:moveTo>
                    <a:pt x="2740" y="0"/>
                  </a:moveTo>
                  <a:cubicBezTo>
                    <a:pt x="1225" y="0"/>
                    <a:pt x="0" y="1230"/>
                    <a:pt x="0" y="2740"/>
                  </a:cubicBezTo>
                  <a:lnTo>
                    <a:pt x="0" y="16451"/>
                  </a:lnTo>
                  <a:cubicBezTo>
                    <a:pt x="0" y="17967"/>
                    <a:pt x="1225" y="19191"/>
                    <a:pt x="2740" y="19191"/>
                  </a:cubicBezTo>
                  <a:lnTo>
                    <a:pt x="24538" y="19191"/>
                  </a:lnTo>
                  <a:cubicBezTo>
                    <a:pt x="26048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48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8"/>
            <p:cNvSpPr/>
            <p:nvPr/>
          </p:nvSpPr>
          <p:spPr>
            <a:xfrm>
              <a:off x="7002489" y="1968354"/>
              <a:ext cx="479554" cy="221338"/>
            </a:xfrm>
            <a:custGeom>
              <a:rect b="b" l="l" r="r" t="t"/>
              <a:pathLst>
                <a:path extrusionOk="0" h="8913" w="19311">
                  <a:moveTo>
                    <a:pt x="2746" y="0"/>
                  </a:moveTo>
                  <a:cubicBezTo>
                    <a:pt x="1230" y="0"/>
                    <a:pt x="1" y="1230"/>
                    <a:pt x="1" y="2740"/>
                  </a:cubicBezTo>
                  <a:lnTo>
                    <a:pt x="1" y="6167"/>
                  </a:lnTo>
                  <a:cubicBezTo>
                    <a:pt x="1" y="7682"/>
                    <a:pt x="1230" y="8912"/>
                    <a:pt x="2746" y="8912"/>
                  </a:cubicBezTo>
                  <a:lnTo>
                    <a:pt x="16571" y="8912"/>
                  </a:lnTo>
                  <a:cubicBezTo>
                    <a:pt x="18081" y="8912"/>
                    <a:pt x="19311" y="7682"/>
                    <a:pt x="19311" y="6167"/>
                  </a:cubicBezTo>
                  <a:lnTo>
                    <a:pt x="19311" y="2740"/>
                  </a:lnTo>
                  <a:cubicBezTo>
                    <a:pt x="19311" y="1230"/>
                    <a:pt x="18081" y="0"/>
                    <a:pt x="16571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8"/>
            <p:cNvSpPr/>
            <p:nvPr/>
          </p:nvSpPr>
          <p:spPr>
            <a:xfrm>
              <a:off x="7002489" y="2241370"/>
              <a:ext cx="479554" cy="733225"/>
            </a:xfrm>
            <a:custGeom>
              <a:rect b="b" l="l" r="r" t="t"/>
              <a:pathLst>
                <a:path extrusionOk="0" h="29526" w="19311">
                  <a:moveTo>
                    <a:pt x="2746" y="1"/>
                  </a:moveTo>
                  <a:cubicBezTo>
                    <a:pt x="1230" y="1"/>
                    <a:pt x="1" y="1231"/>
                    <a:pt x="1" y="2741"/>
                  </a:cubicBezTo>
                  <a:lnTo>
                    <a:pt x="1" y="26780"/>
                  </a:lnTo>
                  <a:cubicBezTo>
                    <a:pt x="1" y="28295"/>
                    <a:pt x="1230" y="29525"/>
                    <a:pt x="2746" y="29525"/>
                  </a:cubicBezTo>
                  <a:lnTo>
                    <a:pt x="16571" y="29525"/>
                  </a:lnTo>
                  <a:cubicBezTo>
                    <a:pt x="18081" y="29525"/>
                    <a:pt x="19311" y="28295"/>
                    <a:pt x="19311" y="26780"/>
                  </a:cubicBezTo>
                  <a:lnTo>
                    <a:pt x="19311" y="2741"/>
                  </a:lnTo>
                  <a:cubicBezTo>
                    <a:pt x="19311" y="1231"/>
                    <a:pt x="18081" y="1"/>
                    <a:pt x="16571" y="1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5" name="Google Shape;405;p28"/>
          <p:cNvGrpSpPr/>
          <p:nvPr/>
        </p:nvGrpSpPr>
        <p:grpSpPr>
          <a:xfrm>
            <a:off x="7118242" y="1435741"/>
            <a:ext cx="795392" cy="626115"/>
            <a:chOff x="7542675" y="1392460"/>
            <a:chExt cx="879178" cy="692069"/>
          </a:xfrm>
        </p:grpSpPr>
        <p:sp>
          <p:nvSpPr>
            <p:cNvPr id="406" name="Google Shape;406;p28"/>
            <p:cNvSpPr/>
            <p:nvPr/>
          </p:nvSpPr>
          <p:spPr>
            <a:xfrm>
              <a:off x="7542675" y="1392460"/>
              <a:ext cx="879178" cy="692069"/>
            </a:xfrm>
            <a:custGeom>
              <a:rect b="b" l="l" r="r" t="t"/>
              <a:pathLst>
                <a:path extrusionOk="0" h="23021" w="29245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7" name="Google Shape;407;p28"/>
            <p:cNvGrpSpPr/>
            <p:nvPr/>
          </p:nvGrpSpPr>
          <p:grpSpPr>
            <a:xfrm>
              <a:off x="7603656" y="1520706"/>
              <a:ext cx="657046" cy="305943"/>
              <a:chOff x="7603656" y="1520706"/>
              <a:chExt cx="657046" cy="305943"/>
            </a:xfrm>
          </p:grpSpPr>
          <p:sp>
            <p:nvSpPr>
              <p:cNvPr id="408" name="Google Shape;408;p28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rect b="b" l="l" r="r" t="t"/>
                <a:pathLst>
                  <a:path extrusionOk="0" h="1295" w="9861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28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rect b="b" l="l" r="r" t="t"/>
                <a:pathLst>
                  <a:path extrusionOk="0" h="1295" w="21856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28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rect b="b" l="l" r="r" t="t"/>
                <a:pathLst>
                  <a:path extrusionOk="0" h="1293" w="21856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28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rect b="b" l="l" r="r" t="t"/>
                <a:pathLst>
                  <a:path extrusionOk="0" h="1294" w="18269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12" name="Google Shape;412;p28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13" name="Google Shape;413;p28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4" name="Google Shape;414;p28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5" name="Google Shape;415;p28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16" name="Google Shape;416;p28"/>
          <p:cNvGrpSpPr/>
          <p:nvPr/>
        </p:nvGrpSpPr>
        <p:grpSpPr>
          <a:xfrm>
            <a:off x="5055410" y="2845326"/>
            <a:ext cx="633471" cy="733893"/>
            <a:chOff x="5055410" y="2845326"/>
            <a:chExt cx="633471" cy="733893"/>
          </a:xfrm>
        </p:grpSpPr>
        <p:grpSp>
          <p:nvGrpSpPr>
            <p:cNvPr id="417" name="Google Shape;417;p28"/>
            <p:cNvGrpSpPr/>
            <p:nvPr/>
          </p:nvGrpSpPr>
          <p:grpSpPr>
            <a:xfrm>
              <a:off x="5055410" y="2845326"/>
              <a:ext cx="633471" cy="733893"/>
              <a:chOff x="5418807" y="2497285"/>
              <a:chExt cx="700200" cy="811200"/>
            </a:xfrm>
          </p:grpSpPr>
          <p:sp>
            <p:nvSpPr>
              <p:cNvPr id="418" name="Google Shape;418;p28"/>
              <p:cNvSpPr/>
              <p:nvPr/>
            </p:nvSpPr>
            <p:spPr>
              <a:xfrm>
                <a:off x="5418807" y="2497285"/>
                <a:ext cx="700200" cy="811200"/>
              </a:xfrm>
              <a:prstGeom prst="roundRect">
                <a:avLst>
                  <a:gd fmla="val 18711" name="adj"/>
                </a:avLst>
              </a:prstGeom>
              <a:gradFill>
                <a:gsLst>
                  <a:gs pos="0">
                    <a:srgbClr val="FFFFFF">
                      <a:alpha val="85710"/>
                    </a:srgbClr>
                  </a:gs>
                  <a:gs pos="100000">
                    <a:srgbClr val="C5C7F4">
                      <a:alpha val="85710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9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19" name="Google Shape;419;p28"/>
              <p:cNvGrpSpPr/>
              <p:nvPr/>
            </p:nvGrpSpPr>
            <p:grpSpPr>
              <a:xfrm>
                <a:off x="5600579" y="2592573"/>
                <a:ext cx="336576" cy="344118"/>
                <a:chOff x="3409000" y="1026975"/>
                <a:chExt cx="355075" cy="363032"/>
              </a:xfrm>
            </p:grpSpPr>
            <p:sp>
              <p:nvSpPr>
                <p:cNvPr id="420" name="Google Shape;420;p28"/>
                <p:cNvSpPr/>
                <p:nvPr/>
              </p:nvSpPr>
              <p:spPr>
                <a:xfrm>
                  <a:off x="3409000" y="1026975"/>
                  <a:ext cx="355075" cy="355225"/>
                </a:xfrm>
                <a:custGeom>
                  <a:rect b="b" l="l" r="r" t="t"/>
                  <a:pathLst>
                    <a:path extrusionOk="0" h="14209" w="14203">
                      <a:moveTo>
                        <a:pt x="7104" y="0"/>
                      </a:moveTo>
                      <a:cubicBezTo>
                        <a:pt x="3186" y="0"/>
                        <a:pt x="0" y="3181"/>
                        <a:pt x="0" y="7099"/>
                      </a:cubicBezTo>
                      <a:cubicBezTo>
                        <a:pt x="0" y="9129"/>
                        <a:pt x="847" y="10953"/>
                        <a:pt x="2209" y="12247"/>
                      </a:cubicBezTo>
                      <a:cubicBezTo>
                        <a:pt x="3484" y="13466"/>
                        <a:pt x="5211" y="14208"/>
                        <a:pt x="7104" y="14208"/>
                      </a:cubicBezTo>
                      <a:cubicBezTo>
                        <a:pt x="8998" y="14208"/>
                        <a:pt x="10725" y="13466"/>
                        <a:pt x="12000" y="12247"/>
                      </a:cubicBezTo>
                      <a:cubicBezTo>
                        <a:pt x="13357" y="10948"/>
                        <a:pt x="14202" y="9129"/>
                        <a:pt x="14202" y="7099"/>
                      </a:cubicBezTo>
                      <a:cubicBezTo>
                        <a:pt x="14202" y="3181"/>
                        <a:pt x="11029" y="0"/>
                        <a:pt x="710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1" name="Google Shape;421;p28"/>
                <p:cNvSpPr/>
                <p:nvPr/>
              </p:nvSpPr>
              <p:spPr>
                <a:xfrm>
                  <a:off x="3528425" y="1078900"/>
                  <a:ext cx="116400" cy="116250"/>
                </a:xfrm>
                <a:custGeom>
                  <a:rect b="b" l="l" r="r" t="t"/>
                  <a:pathLst>
                    <a:path extrusionOk="0" h="4650" w="4656">
                      <a:moveTo>
                        <a:pt x="2327" y="0"/>
                      </a:moveTo>
                      <a:cubicBezTo>
                        <a:pt x="1041" y="0"/>
                        <a:pt x="0" y="1041"/>
                        <a:pt x="0" y="2322"/>
                      </a:cubicBezTo>
                      <a:cubicBezTo>
                        <a:pt x="0" y="3609"/>
                        <a:pt x="1041" y="4650"/>
                        <a:pt x="2327" y="4650"/>
                      </a:cubicBezTo>
                      <a:cubicBezTo>
                        <a:pt x="3609" y="4650"/>
                        <a:pt x="4655" y="3609"/>
                        <a:pt x="4655" y="2322"/>
                      </a:cubicBezTo>
                      <a:cubicBezTo>
                        <a:pt x="4655" y="1041"/>
                        <a:pt x="3609" y="0"/>
                        <a:pt x="23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2" name="Google Shape;422;p28"/>
                <p:cNvSpPr/>
                <p:nvPr/>
              </p:nvSpPr>
              <p:spPr>
                <a:xfrm>
                  <a:off x="3464200" y="1246832"/>
                  <a:ext cx="244825" cy="143175"/>
                </a:xfrm>
                <a:custGeom>
                  <a:rect b="b" l="l" r="r" t="t"/>
                  <a:pathLst>
                    <a:path extrusionOk="0" h="5727" w="9793">
                      <a:moveTo>
                        <a:pt x="4896" y="1"/>
                      </a:moveTo>
                      <a:cubicBezTo>
                        <a:pt x="2551" y="1"/>
                        <a:pt x="572" y="1597"/>
                        <a:pt x="1" y="3765"/>
                      </a:cubicBezTo>
                      <a:cubicBezTo>
                        <a:pt x="1276" y="4984"/>
                        <a:pt x="3003" y="5726"/>
                        <a:pt x="4896" y="5726"/>
                      </a:cubicBezTo>
                      <a:cubicBezTo>
                        <a:pt x="6790" y="5726"/>
                        <a:pt x="8517" y="4984"/>
                        <a:pt x="9792" y="3765"/>
                      </a:cubicBezTo>
                      <a:cubicBezTo>
                        <a:pt x="9215" y="1597"/>
                        <a:pt x="7236" y="1"/>
                        <a:pt x="489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23" name="Google Shape;423;p28"/>
            <p:cNvGrpSpPr/>
            <p:nvPr/>
          </p:nvGrpSpPr>
          <p:grpSpPr>
            <a:xfrm>
              <a:off x="5195602" y="3311831"/>
              <a:ext cx="352067" cy="169406"/>
              <a:chOff x="5528432" y="2979624"/>
              <a:chExt cx="480900" cy="187251"/>
            </a:xfrm>
          </p:grpSpPr>
          <p:sp>
            <p:nvSpPr>
              <p:cNvPr id="424" name="Google Shape;424;p28"/>
              <p:cNvSpPr/>
              <p:nvPr/>
            </p:nvSpPr>
            <p:spPr>
              <a:xfrm>
                <a:off x="5528432" y="2979624"/>
                <a:ext cx="480900" cy="40800"/>
              </a:xfrm>
              <a:prstGeom prst="roundRect">
                <a:avLst>
                  <a:gd fmla="val 50000" name="adj"/>
                </a:avLst>
              </a:prstGeom>
              <a:solidFill>
                <a:srgbClr val="7E3BBE">
                  <a:alpha val="535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28"/>
              <p:cNvSpPr/>
              <p:nvPr/>
            </p:nvSpPr>
            <p:spPr>
              <a:xfrm>
                <a:off x="5528432" y="3052849"/>
                <a:ext cx="480900" cy="40800"/>
              </a:xfrm>
              <a:prstGeom prst="roundRect">
                <a:avLst>
                  <a:gd fmla="val 50000" name="adj"/>
                </a:avLst>
              </a:prstGeom>
              <a:solidFill>
                <a:srgbClr val="7E3BBE">
                  <a:alpha val="535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28"/>
              <p:cNvSpPr/>
              <p:nvPr/>
            </p:nvSpPr>
            <p:spPr>
              <a:xfrm>
                <a:off x="5610449" y="3126075"/>
                <a:ext cx="316800" cy="40800"/>
              </a:xfrm>
              <a:prstGeom prst="roundRect">
                <a:avLst>
                  <a:gd fmla="val 50000" name="adj"/>
                </a:avLst>
              </a:prstGeom>
              <a:solidFill>
                <a:srgbClr val="7E3BBE">
                  <a:alpha val="535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27" name="Google Shape;427;p28"/>
          <p:cNvGrpSpPr/>
          <p:nvPr/>
        </p:nvGrpSpPr>
        <p:grpSpPr>
          <a:xfrm>
            <a:off x="7427195" y="2464693"/>
            <a:ext cx="694832" cy="494692"/>
            <a:chOff x="3336290" y="764021"/>
            <a:chExt cx="810300" cy="576900"/>
          </a:xfrm>
        </p:grpSpPr>
        <p:sp>
          <p:nvSpPr>
            <p:cNvPr id="428" name="Google Shape;428;p28"/>
            <p:cNvSpPr/>
            <p:nvPr/>
          </p:nvSpPr>
          <p:spPr>
            <a:xfrm rot="-5401788">
              <a:off x="3452990" y="647471"/>
              <a:ext cx="576900" cy="8100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8"/>
            <p:cNvSpPr/>
            <p:nvPr/>
          </p:nvSpPr>
          <p:spPr>
            <a:xfrm>
              <a:off x="3414726" y="1013671"/>
              <a:ext cx="653730" cy="281110"/>
            </a:xfrm>
            <a:custGeom>
              <a:rect b="b" l="l" r="r" t="t"/>
              <a:pathLst>
                <a:path extrusionOk="0" h="14176" w="28015">
                  <a:moveTo>
                    <a:pt x="7411" y="1"/>
                  </a:moveTo>
                  <a:cubicBezTo>
                    <a:pt x="6941" y="1"/>
                    <a:pt x="6471" y="194"/>
                    <a:pt x="6132" y="580"/>
                  </a:cubicBezTo>
                  <a:lnTo>
                    <a:pt x="429" y="7037"/>
                  </a:lnTo>
                  <a:cubicBezTo>
                    <a:pt x="154" y="7353"/>
                    <a:pt x="0" y="7752"/>
                    <a:pt x="0" y="8170"/>
                  </a:cubicBezTo>
                  <a:lnTo>
                    <a:pt x="0" y="12472"/>
                  </a:lnTo>
                  <a:cubicBezTo>
                    <a:pt x="0" y="13409"/>
                    <a:pt x="766" y="14175"/>
                    <a:pt x="1711" y="14175"/>
                  </a:cubicBezTo>
                  <a:lnTo>
                    <a:pt x="26304" y="14175"/>
                  </a:lnTo>
                  <a:cubicBezTo>
                    <a:pt x="27249" y="14175"/>
                    <a:pt x="28015" y="13409"/>
                    <a:pt x="28015" y="12472"/>
                  </a:cubicBezTo>
                  <a:lnTo>
                    <a:pt x="28015" y="8742"/>
                  </a:lnTo>
                  <a:cubicBezTo>
                    <a:pt x="28015" y="8245"/>
                    <a:pt x="27798" y="7776"/>
                    <a:pt x="27420" y="7449"/>
                  </a:cubicBezTo>
                  <a:lnTo>
                    <a:pt x="22816" y="3486"/>
                  </a:lnTo>
                  <a:cubicBezTo>
                    <a:pt x="22496" y="3210"/>
                    <a:pt x="22100" y="3072"/>
                    <a:pt x="21705" y="3072"/>
                  </a:cubicBezTo>
                  <a:cubicBezTo>
                    <a:pt x="21289" y="3072"/>
                    <a:pt x="20874" y="3224"/>
                    <a:pt x="20546" y="3526"/>
                  </a:cubicBezTo>
                  <a:lnTo>
                    <a:pt x="16959" y="6826"/>
                  </a:lnTo>
                  <a:cubicBezTo>
                    <a:pt x="16631" y="7127"/>
                    <a:pt x="16216" y="7277"/>
                    <a:pt x="15803" y="7277"/>
                  </a:cubicBezTo>
                  <a:cubicBezTo>
                    <a:pt x="15352" y="7277"/>
                    <a:pt x="14902" y="7099"/>
                    <a:pt x="14568" y="6746"/>
                  </a:cubicBezTo>
                  <a:lnTo>
                    <a:pt x="8648" y="529"/>
                  </a:lnTo>
                  <a:cubicBezTo>
                    <a:pt x="8310" y="177"/>
                    <a:pt x="7860" y="1"/>
                    <a:pt x="7411" y="1"/>
                  </a:cubicBez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8"/>
            <p:cNvSpPr/>
            <p:nvPr/>
          </p:nvSpPr>
          <p:spPr>
            <a:xfrm>
              <a:off x="3848871" y="832785"/>
              <a:ext cx="144823" cy="144867"/>
            </a:xfrm>
            <a:custGeom>
              <a:rect b="b" l="l" r="r" t="t"/>
              <a:pathLst>
                <a:path extrusionOk="0" h="4417" w="4416">
                  <a:moveTo>
                    <a:pt x="2208" y="1"/>
                  </a:moveTo>
                  <a:cubicBezTo>
                    <a:pt x="991" y="1"/>
                    <a:pt x="1" y="990"/>
                    <a:pt x="1" y="2209"/>
                  </a:cubicBezTo>
                  <a:cubicBezTo>
                    <a:pt x="1" y="3427"/>
                    <a:pt x="991" y="4417"/>
                    <a:pt x="2208" y="4417"/>
                  </a:cubicBezTo>
                  <a:cubicBezTo>
                    <a:pt x="3427" y="4417"/>
                    <a:pt x="4416" y="3427"/>
                    <a:pt x="4416" y="2209"/>
                  </a:cubicBezTo>
                  <a:cubicBezTo>
                    <a:pt x="4416" y="990"/>
                    <a:pt x="3427" y="1"/>
                    <a:pt x="2208" y="1"/>
                  </a:cubicBezTo>
                  <a:close/>
                </a:path>
              </a:pathLst>
            </a:custGeom>
            <a:gradFill>
              <a:gsLst>
                <a:gs pos="0">
                  <a:srgbClr val="FFF68E"/>
                </a:gs>
                <a:gs pos="100000">
                  <a:srgbClr val="FFD966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1" name="Google Shape;431;p28"/>
          <p:cNvGrpSpPr/>
          <p:nvPr/>
        </p:nvGrpSpPr>
        <p:grpSpPr>
          <a:xfrm>
            <a:off x="5159411" y="1731360"/>
            <a:ext cx="999286" cy="251306"/>
            <a:chOff x="6394932" y="2541500"/>
            <a:chExt cx="959100" cy="241200"/>
          </a:xfrm>
        </p:grpSpPr>
        <p:sp>
          <p:nvSpPr>
            <p:cNvPr id="432" name="Google Shape;432;p28"/>
            <p:cNvSpPr/>
            <p:nvPr/>
          </p:nvSpPr>
          <p:spPr>
            <a:xfrm rot="-5400000">
              <a:off x="6753882" y="2182550"/>
              <a:ext cx="241200" cy="9591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8"/>
            <p:cNvSpPr/>
            <p:nvPr/>
          </p:nvSpPr>
          <p:spPr>
            <a:xfrm rot="-5400000">
              <a:off x="6465475" y="2584700"/>
              <a:ext cx="152700" cy="1548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8"/>
            <p:cNvSpPr/>
            <p:nvPr/>
          </p:nvSpPr>
          <p:spPr>
            <a:xfrm rot="-5400000">
              <a:off x="6687242" y="2584700"/>
              <a:ext cx="152700" cy="1548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8"/>
            <p:cNvSpPr/>
            <p:nvPr/>
          </p:nvSpPr>
          <p:spPr>
            <a:xfrm rot="-5400000">
              <a:off x="6909008" y="2584700"/>
              <a:ext cx="152700" cy="1548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8"/>
            <p:cNvSpPr/>
            <p:nvPr/>
          </p:nvSpPr>
          <p:spPr>
            <a:xfrm rot="-5400000">
              <a:off x="7130775" y="2584700"/>
              <a:ext cx="152700" cy="1548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7" name="Google Shape;437;p28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438" name="Google Shape;438;p28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9" name="Google Shape;439;p28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40" name="Google Shape;440;p28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41" name="Google Shape;441;p28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42" name="Google Shape;442;p28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43" name="Google Shape;443;p28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444" name="Google Shape;444;p28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45" name="Google Shape;445;p28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28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447" name="Google Shape;447;p28">
            <a:hlinkClick action="ppaction://hlinkshowjump?jump=nextslide"/>
          </p:cNvPr>
          <p:cNvCxnSpPr/>
          <p:nvPr/>
        </p:nvCxnSpPr>
        <p:spPr>
          <a:xfrm>
            <a:off x="1046100" y="4007188"/>
            <a:ext cx="74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48" name="Google Shape;448;p28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8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8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0" name="Google Shape;690;p3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91" name="Google Shape;691;p3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2" name="Google Shape;692;p3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3" name="Google Shape;693;p3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94" name="Google Shape;694;p3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95" name="Google Shape;695;p3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96" name="Google Shape;696;p3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97" name="Google Shape;697;p3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98" name="Google Shape;698;p3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99" name="Google Shape;699;p3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00" name="Google Shape;700;p3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701" name="Google Shape;701;p3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02" name="Google Shape;702;p3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3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04" name="Google Shape;704;p3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Eficiencia práctica e híbrida</a:t>
            </a:r>
            <a:endParaRPr/>
          </a:p>
        </p:txBody>
      </p:sp>
      <p:sp>
        <p:nvSpPr>
          <p:cNvPr id="705" name="Google Shape;705;p37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37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37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37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9" name="Google Shape;709;p37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710" name="Google Shape;710;p37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13" name="Google Shape;71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9700" y="1538338"/>
            <a:ext cx="3491425" cy="265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4" name="Google Shape;71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9825" y="1816125"/>
            <a:ext cx="3735526" cy="210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9" name="Google Shape;719;p38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720" name="Google Shape;720;p38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1" name="Google Shape;721;p38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2" name="Google Shape;722;p38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23" name="Google Shape;723;p38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724" name="Google Shape;724;p38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25" name="Google Shape;725;p38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726" name="Google Shape;726;p38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27" name="Google Shape;727;p38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28" name="Google Shape;728;p38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29" name="Google Shape;729;p38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730" name="Google Shape;730;p38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31" name="Google Shape;731;p38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38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33" name="Google Shape;733;p38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38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38"/>
          <p:cNvSpPr txBox="1"/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300"/>
              <a:t>HeapSort</a:t>
            </a:r>
            <a:endParaRPr sz="5300"/>
          </a:p>
        </p:txBody>
      </p:sp>
      <p:sp>
        <p:nvSpPr>
          <p:cNvPr id="736" name="Google Shape;736;p38"/>
          <p:cNvSpPr txBox="1"/>
          <p:nvPr>
            <p:ph idx="1" type="subTitle"/>
          </p:nvPr>
        </p:nvSpPr>
        <p:spPr>
          <a:xfrm>
            <a:off x="2450700" y="2569350"/>
            <a:ext cx="4242600" cy="89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 iterativo que utiliza algoritmos recursivos</a:t>
            </a:r>
            <a:endParaRPr/>
          </a:p>
        </p:txBody>
      </p:sp>
      <p:grpSp>
        <p:nvGrpSpPr>
          <p:cNvPr id="737" name="Google Shape;737;p38"/>
          <p:cNvGrpSpPr/>
          <p:nvPr/>
        </p:nvGrpSpPr>
        <p:grpSpPr>
          <a:xfrm>
            <a:off x="2374376" y="2938925"/>
            <a:ext cx="4395247" cy="151849"/>
            <a:chOff x="2374371" y="2938926"/>
            <a:chExt cx="4395247" cy="151849"/>
          </a:xfrm>
        </p:grpSpPr>
        <p:sp>
          <p:nvSpPr>
            <p:cNvPr id="738" name="Google Shape;738;p38"/>
            <p:cNvSpPr/>
            <p:nvPr/>
          </p:nvSpPr>
          <p:spPr>
            <a:xfrm>
              <a:off x="2374371" y="2938926"/>
              <a:ext cx="76322" cy="151849"/>
            </a:xfrm>
            <a:custGeom>
              <a:rect b="b" l="l" r="r" t="t"/>
              <a:pathLst>
                <a:path extrusionOk="0" h="10895" w="5478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39" name="Google Shape;739;p38"/>
            <p:cNvSpPr/>
            <p:nvPr/>
          </p:nvSpPr>
          <p:spPr>
            <a:xfrm rot="10800000">
              <a:off x="6693296" y="2938926"/>
              <a:ext cx="76322" cy="151849"/>
            </a:xfrm>
            <a:custGeom>
              <a:rect b="b" l="l" r="r" t="t"/>
              <a:pathLst>
                <a:path extrusionOk="0" h="10895" w="5478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740" name="Google Shape;740;p38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38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38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oogle Shape;747;p39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748" name="Google Shape;748;p39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9" name="Google Shape;749;p39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0" name="Google Shape;750;p39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51" name="Google Shape;751;p39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752" name="Google Shape;752;p39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53" name="Google Shape;753;p39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754" name="Google Shape;754;p39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55" name="Google Shape;755;p39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56" name="Google Shape;756;p39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57" name="Google Shape;757;p39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758" name="Google Shape;758;p39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59" name="Google Shape;759;p39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39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61" name="Google Shape;761;p3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Eficiencia teórica</a:t>
            </a:r>
            <a:endParaRPr/>
          </a:p>
        </p:txBody>
      </p:sp>
      <p:sp>
        <p:nvSpPr>
          <p:cNvPr id="762" name="Google Shape;762;p39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39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39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39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6" name="Google Shape;766;p39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767" name="Google Shape;767;p39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9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9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70" name="Google Shape;77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800" y="1291200"/>
            <a:ext cx="2730401" cy="319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1" name="Google Shape;77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8901" y="2345575"/>
            <a:ext cx="206692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6" name="Google Shape;776;p4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777" name="Google Shape;777;p4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8" name="Google Shape;778;p4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9" name="Google Shape;779;p4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80" name="Google Shape;780;p4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781" name="Google Shape;781;p4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82" name="Google Shape;782;p4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783" name="Google Shape;783;p4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84" name="Google Shape;784;p4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85" name="Google Shape;785;p4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86" name="Google Shape;786;p4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787" name="Google Shape;787;p4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88" name="Google Shape;788;p4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4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90" name="Google Shape;790;p4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Eficiencia práctica e híbrida</a:t>
            </a:r>
            <a:endParaRPr/>
          </a:p>
        </p:txBody>
      </p:sp>
      <p:sp>
        <p:nvSpPr>
          <p:cNvPr id="791" name="Google Shape;791;p40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40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40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40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5" name="Google Shape;795;p40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796" name="Google Shape;796;p40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40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40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99" name="Google Shape;79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4900" y="1624838"/>
            <a:ext cx="4004799" cy="2254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0" name="Google Shape;80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" y="1511550"/>
            <a:ext cx="3316700" cy="2481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5" name="Google Shape;805;p41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806" name="Google Shape;806;p4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7" name="Google Shape;807;p4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8" name="Google Shape;808;p4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09" name="Google Shape;809;p41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810" name="Google Shape;810;p4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11" name="Google Shape;811;p41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812" name="Google Shape;812;p4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13" name="Google Shape;813;p4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814" name="Google Shape;814;p4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15" name="Google Shape;815;p4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816" name="Google Shape;816;p4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817" name="Google Shape;817;p4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4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19" name="Google Shape;819;p41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41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41"/>
          <p:cNvSpPr txBox="1"/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/>
              <a:t>Comparación: Burbuja, MergeSort y HeapSort</a:t>
            </a:r>
            <a:endParaRPr sz="4000"/>
          </a:p>
        </p:txBody>
      </p:sp>
      <p:sp>
        <p:nvSpPr>
          <p:cNvPr id="822" name="Google Shape;822;p41"/>
          <p:cNvSpPr txBox="1"/>
          <p:nvPr>
            <p:ph idx="1" type="subTitle"/>
          </p:nvPr>
        </p:nvSpPr>
        <p:spPr>
          <a:xfrm>
            <a:off x="2450700" y="2569350"/>
            <a:ext cx="4242600" cy="89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¿Cuál es el más eficiente?</a:t>
            </a:r>
            <a:endParaRPr/>
          </a:p>
        </p:txBody>
      </p:sp>
      <p:grpSp>
        <p:nvGrpSpPr>
          <p:cNvPr id="823" name="Google Shape;823;p41"/>
          <p:cNvGrpSpPr/>
          <p:nvPr/>
        </p:nvGrpSpPr>
        <p:grpSpPr>
          <a:xfrm>
            <a:off x="2374376" y="2938925"/>
            <a:ext cx="4395247" cy="151849"/>
            <a:chOff x="2374371" y="2938926"/>
            <a:chExt cx="4395247" cy="151849"/>
          </a:xfrm>
        </p:grpSpPr>
        <p:sp>
          <p:nvSpPr>
            <p:cNvPr id="824" name="Google Shape;824;p41"/>
            <p:cNvSpPr/>
            <p:nvPr/>
          </p:nvSpPr>
          <p:spPr>
            <a:xfrm>
              <a:off x="2374371" y="2938926"/>
              <a:ext cx="76322" cy="151849"/>
            </a:xfrm>
            <a:custGeom>
              <a:rect b="b" l="l" r="r" t="t"/>
              <a:pathLst>
                <a:path extrusionOk="0" h="10895" w="5478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25" name="Google Shape;825;p41"/>
            <p:cNvSpPr/>
            <p:nvPr/>
          </p:nvSpPr>
          <p:spPr>
            <a:xfrm rot="10800000">
              <a:off x="6693296" y="2938926"/>
              <a:ext cx="76322" cy="151849"/>
            </a:xfrm>
            <a:custGeom>
              <a:rect b="b" l="l" r="r" t="t"/>
              <a:pathLst>
                <a:path extrusionOk="0" h="10895" w="5478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826" name="Google Shape;826;p41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41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41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3" name="Google Shape;833;p4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834" name="Google Shape;834;p4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5" name="Google Shape;835;p4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6" name="Google Shape;836;p4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37" name="Google Shape;837;p4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838" name="Google Shape;838;p4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39" name="Google Shape;839;p4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840" name="Google Shape;840;p4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41" name="Google Shape;841;p4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842" name="Google Shape;842;p4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43" name="Google Shape;843;p4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844" name="Google Shape;844;p4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845" name="Google Shape;845;p4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4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47" name="Google Shape;847;p4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Comparación</a:t>
            </a:r>
            <a:endParaRPr/>
          </a:p>
        </p:txBody>
      </p:sp>
      <p:sp>
        <p:nvSpPr>
          <p:cNvPr id="848" name="Google Shape;848;p42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42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42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42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2" name="Google Shape;852;p42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853" name="Google Shape;853;p4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4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4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56" name="Google Shape;856;p42"/>
          <p:cNvPicPr preferRelativeResize="0"/>
          <p:nvPr/>
        </p:nvPicPr>
        <p:blipFill rotWithShape="1">
          <a:blip r:embed="rId3">
            <a:alphaModFix/>
          </a:blip>
          <a:srcRect b="0" l="0" r="119" t="0"/>
          <a:stretch/>
        </p:blipFill>
        <p:spPr>
          <a:xfrm>
            <a:off x="2320200" y="1623750"/>
            <a:ext cx="4503601" cy="2510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5" name="Google Shape;455;p29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56" name="Google Shape;456;p29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7" name="Google Shape;457;p29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8" name="Google Shape;458;p29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59" name="Google Shape;459;p29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460" name="Google Shape;460;p29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1" name="Google Shape;461;p29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62" name="Google Shape;462;p29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63" name="Google Shape;463;p29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64" name="Google Shape;464;p29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65" name="Google Shape;465;p29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466" name="Google Shape;466;p29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67" name="Google Shape;467;p29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29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69" name="Google Shape;469;p29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29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29"/>
          <p:cNvSpPr txBox="1"/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300"/>
              <a:t>MáximoMínimoDyV</a:t>
            </a:r>
            <a:endParaRPr sz="5300"/>
          </a:p>
        </p:txBody>
      </p:sp>
      <p:sp>
        <p:nvSpPr>
          <p:cNvPr id="472" name="Google Shape;472;p29"/>
          <p:cNvSpPr txBox="1"/>
          <p:nvPr>
            <p:ph idx="1" type="subTitle"/>
          </p:nvPr>
        </p:nvSpPr>
        <p:spPr>
          <a:xfrm>
            <a:off x="2450700" y="2569350"/>
            <a:ext cx="4242600" cy="89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 recursivo</a:t>
            </a:r>
            <a:endParaRPr/>
          </a:p>
        </p:txBody>
      </p:sp>
      <p:grpSp>
        <p:nvGrpSpPr>
          <p:cNvPr id="473" name="Google Shape;473;p29"/>
          <p:cNvGrpSpPr/>
          <p:nvPr/>
        </p:nvGrpSpPr>
        <p:grpSpPr>
          <a:xfrm>
            <a:off x="2374376" y="2938925"/>
            <a:ext cx="4395247" cy="151849"/>
            <a:chOff x="2374371" y="2938926"/>
            <a:chExt cx="4395247" cy="151849"/>
          </a:xfrm>
        </p:grpSpPr>
        <p:sp>
          <p:nvSpPr>
            <p:cNvPr id="474" name="Google Shape;474;p29"/>
            <p:cNvSpPr/>
            <p:nvPr/>
          </p:nvSpPr>
          <p:spPr>
            <a:xfrm>
              <a:off x="2374371" y="2938926"/>
              <a:ext cx="76322" cy="151849"/>
            </a:xfrm>
            <a:custGeom>
              <a:rect b="b" l="l" r="r" t="t"/>
              <a:pathLst>
                <a:path extrusionOk="0" h="10895" w="5478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75" name="Google Shape;475;p29"/>
            <p:cNvSpPr/>
            <p:nvPr/>
          </p:nvSpPr>
          <p:spPr>
            <a:xfrm rot="10800000">
              <a:off x="6693296" y="2938926"/>
              <a:ext cx="76322" cy="151849"/>
            </a:xfrm>
            <a:custGeom>
              <a:rect b="b" l="l" r="r" t="t"/>
              <a:pathLst>
                <a:path extrusionOk="0" h="10895" w="5478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476" name="Google Shape;476;p29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9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9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3" name="Google Shape;483;p3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84" name="Google Shape;484;p3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5" name="Google Shape;485;p3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6" name="Google Shape;486;p3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87" name="Google Shape;487;p3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488" name="Google Shape;488;p3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89" name="Google Shape;489;p3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90" name="Google Shape;490;p3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91" name="Google Shape;491;p3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92" name="Google Shape;492;p3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93" name="Google Shape;493;p3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494" name="Google Shape;494;p3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95" name="Google Shape;495;p3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3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97" name="Google Shape;497;p3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Eficiencia teórica</a:t>
            </a:r>
            <a:endParaRPr/>
          </a:p>
        </p:txBody>
      </p:sp>
      <p:sp>
        <p:nvSpPr>
          <p:cNvPr id="498" name="Google Shape;498;p30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30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30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30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2" name="Google Shape;502;p30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503" name="Google Shape;503;p30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0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0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06" name="Google Shape;50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523349"/>
            <a:ext cx="4244299" cy="27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30"/>
          <p:cNvPicPr preferRelativeResize="0"/>
          <p:nvPr/>
        </p:nvPicPr>
        <p:blipFill rotWithShape="1">
          <a:blip r:embed="rId4">
            <a:alphaModFix/>
          </a:blip>
          <a:srcRect b="0" l="7140" r="0" t="0"/>
          <a:stretch/>
        </p:blipFill>
        <p:spPr>
          <a:xfrm>
            <a:off x="5871900" y="1553025"/>
            <a:ext cx="2186350" cy="6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71902" y="3661850"/>
            <a:ext cx="1534298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71900" y="2650600"/>
            <a:ext cx="2483707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4" name="Google Shape;514;p31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15" name="Google Shape;515;p3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6" name="Google Shape;516;p3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7" name="Google Shape;517;p3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18" name="Google Shape;518;p31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19" name="Google Shape;519;p3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0" name="Google Shape;520;p31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21" name="Google Shape;521;p3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22" name="Google Shape;522;p3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23" name="Google Shape;523;p3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24" name="Google Shape;524;p3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525" name="Google Shape;525;p3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26" name="Google Shape;526;p3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3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28" name="Google Shape;528;p3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Eficiencia práctica e híbrida</a:t>
            </a:r>
            <a:endParaRPr/>
          </a:p>
        </p:txBody>
      </p:sp>
      <p:sp>
        <p:nvSpPr>
          <p:cNvPr id="529" name="Google Shape;529;p31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31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31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31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3" name="Google Shape;533;p31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534" name="Google Shape;534;p31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1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1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37" name="Google Shape;53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5747" y="1743013"/>
            <a:ext cx="3554674" cy="1990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175" y="1714400"/>
            <a:ext cx="3971925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3" name="Google Shape;543;p3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44" name="Google Shape;544;p3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5" name="Google Shape;545;p3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6" name="Google Shape;546;p3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47" name="Google Shape;547;p3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48" name="Google Shape;548;p3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49" name="Google Shape;549;p3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50" name="Google Shape;550;p3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51" name="Google Shape;551;p3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52" name="Google Shape;552;p3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53" name="Google Shape;553;p3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554" name="Google Shape;554;p3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55" name="Google Shape;555;p3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3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57" name="Google Shape;557;p32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32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32"/>
          <p:cNvSpPr txBox="1"/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300"/>
              <a:t>insertarEnPos</a:t>
            </a:r>
            <a:endParaRPr sz="5300"/>
          </a:p>
        </p:txBody>
      </p:sp>
      <p:sp>
        <p:nvSpPr>
          <p:cNvPr id="560" name="Google Shape;560;p32"/>
          <p:cNvSpPr txBox="1"/>
          <p:nvPr>
            <p:ph idx="1" type="subTitle"/>
          </p:nvPr>
        </p:nvSpPr>
        <p:spPr>
          <a:xfrm>
            <a:off x="2450700" y="2569350"/>
            <a:ext cx="4242600" cy="89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 recursivo</a:t>
            </a:r>
            <a:endParaRPr/>
          </a:p>
        </p:txBody>
      </p:sp>
      <p:grpSp>
        <p:nvGrpSpPr>
          <p:cNvPr id="561" name="Google Shape;561;p32"/>
          <p:cNvGrpSpPr/>
          <p:nvPr/>
        </p:nvGrpSpPr>
        <p:grpSpPr>
          <a:xfrm>
            <a:off x="2374376" y="2938925"/>
            <a:ext cx="4395247" cy="151849"/>
            <a:chOff x="2374371" y="2938926"/>
            <a:chExt cx="4395247" cy="151849"/>
          </a:xfrm>
        </p:grpSpPr>
        <p:sp>
          <p:nvSpPr>
            <p:cNvPr id="562" name="Google Shape;562;p32"/>
            <p:cNvSpPr/>
            <p:nvPr/>
          </p:nvSpPr>
          <p:spPr>
            <a:xfrm>
              <a:off x="2374371" y="2938926"/>
              <a:ext cx="76322" cy="151849"/>
            </a:xfrm>
            <a:custGeom>
              <a:rect b="b" l="l" r="r" t="t"/>
              <a:pathLst>
                <a:path extrusionOk="0" h="10895" w="5478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63" name="Google Shape;563;p32"/>
            <p:cNvSpPr/>
            <p:nvPr/>
          </p:nvSpPr>
          <p:spPr>
            <a:xfrm rot="10800000">
              <a:off x="6693296" y="2938926"/>
              <a:ext cx="76322" cy="151849"/>
            </a:xfrm>
            <a:custGeom>
              <a:rect b="b" l="l" r="r" t="t"/>
              <a:pathLst>
                <a:path extrusionOk="0" h="10895" w="5478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564" name="Google Shape;564;p32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32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32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1" name="Google Shape;571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72" name="Google Shape;572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3" name="Google Shape;573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4" name="Google Shape;574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75" name="Google Shape;575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76" name="Google Shape;576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77" name="Google Shape;577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78" name="Google Shape;578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79" name="Google Shape;579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80" name="Google Shape;580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81" name="Google Shape;581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582" name="Google Shape;582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83" name="Google Shape;583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85" name="Google Shape;585;p3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Eficiencia teórica</a:t>
            </a:r>
            <a:endParaRPr/>
          </a:p>
        </p:txBody>
      </p:sp>
      <p:sp>
        <p:nvSpPr>
          <p:cNvPr id="586" name="Google Shape;586;p33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33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33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33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0" name="Google Shape;590;p33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591" name="Google Shape;591;p33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3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3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94" name="Google Shape;59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200" y="1387175"/>
            <a:ext cx="2798375" cy="301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" name="Google Shape;59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1475" y="3413700"/>
            <a:ext cx="1323050" cy="50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Google Shape;596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51463" y="2387498"/>
            <a:ext cx="2846525" cy="671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97" name="Google Shape;597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51475" y="1387175"/>
            <a:ext cx="2427450" cy="64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2" name="Google Shape;602;p34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03" name="Google Shape;603;p3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4" name="Google Shape;604;p3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5" name="Google Shape;605;p3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06" name="Google Shape;606;p3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07" name="Google Shape;607;p3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08" name="Google Shape;608;p34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09" name="Google Shape;609;p3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10" name="Google Shape;610;p3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11" name="Google Shape;611;p3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12" name="Google Shape;612;p3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613" name="Google Shape;613;p3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14" name="Google Shape;614;p3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3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16" name="Google Shape;616;p3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Eficiencia práctica e híbrida</a:t>
            </a:r>
            <a:endParaRPr/>
          </a:p>
        </p:txBody>
      </p:sp>
      <p:sp>
        <p:nvSpPr>
          <p:cNvPr id="617" name="Google Shape;617;p34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34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34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34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1" name="Google Shape;621;p34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622" name="Google Shape;622;p34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4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4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25" name="Google Shape;62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9825" y="2000946"/>
            <a:ext cx="3767526" cy="2120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6" name="Google Shape;62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300" y="1604338"/>
            <a:ext cx="3675050" cy="291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1" name="Google Shape;631;p3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32" name="Google Shape;632;p3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3" name="Google Shape;633;p3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4" name="Google Shape;634;p3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35" name="Google Shape;635;p3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36" name="Google Shape;636;p3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37" name="Google Shape;637;p3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38" name="Google Shape;638;p3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39" name="Google Shape;639;p3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40" name="Google Shape;640;p3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41" name="Google Shape;641;p3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642" name="Google Shape;642;p3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43" name="Google Shape;643;p3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3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45" name="Google Shape;645;p35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35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35"/>
          <p:cNvSpPr txBox="1"/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300"/>
              <a:t>reestructurarRaiz</a:t>
            </a:r>
            <a:endParaRPr sz="5300"/>
          </a:p>
        </p:txBody>
      </p:sp>
      <p:sp>
        <p:nvSpPr>
          <p:cNvPr id="648" name="Google Shape;648;p35"/>
          <p:cNvSpPr txBox="1"/>
          <p:nvPr>
            <p:ph idx="1" type="subTitle"/>
          </p:nvPr>
        </p:nvSpPr>
        <p:spPr>
          <a:xfrm>
            <a:off x="2450700" y="2569350"/>
            <a:ext cx="4242600" cy="89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 recursivo</a:t>
            </a:r>
            <a:endParaRPr/>
          </a:p>
        </p:txBody>
      </p:sp>
      <p:grpSp>
        <p:nvGrpSpPr>
          <p:cNvPr id="649" name="Google Shape;649;p35"/>
          <p:cNvGrpSpPr/>
          <p:nvPr/>
        </p:nvGrpSpPr>
        <p:grpSpPr>
          <a:xfrm>
            <a:off x="2374376" y="2938925"/>
            <a:ext cx="4395247" cy="151849"/>
            <a:chOff x="2374371" y="2938926"/>
            <a:chExt cx="4395247" cy="151849"/>
          </a:xfrm>
        </p:grpSpPr>
        <p:sp>
          <p:nvSpPr>
            <p:cNvPr id="650" name="Google Shape;650;p35"/>
            <p:cNvSpPr/>
            <p:nvPr/>
          </p:nvSpPr>
          <p:spPr>
            <a:xfrm>
              <a:off x="2374371" y="2938926"/>
              <a:ext cx="76322" cy="151849"/>
            </a:xfrm>
            <a:custGeom>
              <a:rect b="b" l="l" r="r" t="t"/>
              <a:pathLst>
                <a:path extrusionOk="0" h="10895" w="5478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51" name="Google Shape;651;p35"/>
            <p:cNvSpPr/>
            <p:nvPr/>
          </p:nvSpPr>
          <p:spPr>
            <a:xfrm rot="10800000">
              <a:off x="6693296" y="2938926"/>
              <a:ext cx="76322" cy="151849"/>
            </a:xfrm>
            <a:custGeom>
              <a:rect b="b" l="l" r="r" t="t"/>
              <a:pathLst>
                <a:path extrusionOk="0" h="10895" w="5478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652" name="Google Shape;652;p35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35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35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9" name="Google Shape;659;p3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60" name="Google Shape;660;p3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1" name="Google Shape;661;p3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2" name="Google Shape;662;p3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63" name="Google Shape;663;p3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64" name="Google Shape;664;p3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65" name="Google Shape;665;p3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66" name="Google Shape;666;p3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67" name="Google Shape;667;p3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68" name="Google Shape;668;p3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69" name="Google Shape;669;p3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670" name="Google Shape;670;p3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71" name="Google Shape;671;p3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3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73" name="Google Shape;673;p3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Eficiencia teórica</a:t>
            </a:r>
            <a:endParaRPr/>
          </a:p>
        </p:txBody>
      </p:sp>
      <p:sp>
        <p:nvSpPr>
          <p:cNvPr id="674" name="Google Shape;674;p36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36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36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36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8" name="Google Shape;678;p36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679" name="Google Shape;679;p36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82" name="Google Shape;68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3425" y="3413700"/>
            <a:ext cx="1323050" cy="50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3" name="Google Shape;68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3413" y="2387498"/>
            <a:ext cx="2846525" cy="671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84" name="Google Shape;684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13413" y="1387175"/>
            <a:ext cx="2427450" cy="64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5" name="Google Shape;685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1875" y="1737725"/>
            <a:ext cx="4324874" cy="1899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ow to Code Workshop by Slidesgo">
  <a:themeElements>
    <a:clrScheme name="Simple Light">
      <a:dk1>
        <a:srgbClr val="1E1E2C"/>
      </a:dk1>
      <a:lt1>
        <a:srgbClr val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