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8de066047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8de06604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8de066047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8de066047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8de066047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8de066047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8" y="133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 PTVAL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27537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Equipo TRES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088" y="133800"/>
            <a:ext cx="4353213" cy="12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044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habíamos planificado?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618396"/>
            <a:ext cx="2324826" cy="232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5284" y="1618409"/>
            <a:ext cx="2324826" cy="232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2650" y="1618400"/>
            <a:ext cx="2432451" cy="243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8975" y="2989650"/>
            <a:ext cx="1915700" cy="19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Qué</a:t>
            </a:r>
            <a:r>
              <a:rPr lang="es"/>
              <a:t> resultados hemos conseguido?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87900" y="12633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925" y="1402288"/>
            <a:ext cx="3018225" cy="301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575" y="1629125"/>
            <a:ext cx="2713149" cy="271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0000" y="2031500"/>
            <a:ext cx="1908401" cy="190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9750" y="3013550"/>
            <a:ext cx="1562026" cy="156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Lecciones aprendidas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1247450"/>
            <a:ext cx="2829251" cy="282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475" y="1371600"/>
            <a:ext cx="2829251" cy="28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