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nton"/>
      <p:regular r:id="rId22"/>
    </p:embeddedFont>
    <p:embeddedFont>
      <p:font typeface="Anaheim"/>
      <p:regular r:id="rId23"/>
    </p:embeddedFont>
    <p:embeddedFont>
      <p:font typeface="Bebas Neu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nton-regular.fntdata"/><Relationship Id="rId21" Type="http://schemas.openxmlformats.org/officeDocument/2006/relationships/slide" Target="slides/slide17.xml"/><Relationship Id="rId24" Type="http://schemas.openxmlformats.org/officeDocument/2006/relationships/font" Target="fonts/BebasNeue-regular.fntdata"/><Relationship Id="rId23"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991a7fb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991a7fb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1dab9a80697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1dab9a80697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Durante todas las iteraciones han ido surgiendo distintos problemas y hemos ido adaptándonos para poder solucionarlos.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En la primera iteración, realizamos una mala organización repartiendo el trabajo de forma muy general y sin realizar ninguna implementación. Como solución a este problema, aprendimos que debíamos tener una mayor planificación y una imposición de fechas límite para terminar las tareas.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Durante la segunda iteración comenzamos con una mayor planificación pero, nos apareció el problema de que no encontrábamos una base  de datos para empezar la implementación, y tampoco tuvimos en cuenta el tiempo necesario para interconectar las pantallas que habíamos desarrollado. Como solución a estos problemas, aprendimos que debíamos ser más previsores y que teníamos que mirar las cosas con una mayor antelación. Sabiendo ya cómo planificar y gestionar el proyecto realmente.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En la última iteración, tuvimos numerosos problemas con la conexión de la base de datos. Como solución a este problema tratamos de cambiar de base de datos “SQL server” a “XAMPP”, pero este nos reportó problemas con las consultas y tuvimos que volver a cambiar, usando un servidor de pago con prueba de un año gratis de Amazon. Estos problemas provocaron retrasos en la planificación estimada, por lo que tuvimos que reorganizar la planificación. En la última semana realizamos un “Backlog refinement” con una lista priorizada de tareas.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Como conclusión, hemos aprendido la importancia de los métodos ágiles, realizar estimaciones cautas del tiempo de realización de las tareas y una adaptación a los cambios cuando surgen problemas.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fad24aab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1fad24aab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Como autocrítica a nuestro equipo, hay que destacar, que sobre todo al principio, tuvimos una mala organización tanto a nivel de grupo como del tiempo disponible que podíamos aportar cada uno, dedicando tiempo insuficiente y poco compromiso.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Subestimamos el tiempo necesario para aprender cómo funciona Flutter/Dart, por lo que posteriormente realizamos una reunión de aprendizaje. También subestimamos el tiempo que necesitábamos para poder cumplir los objetivos del proyecto.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Otro de nuestros problemas es que le dimos poca importancia a dividir las diferentes historias de usuario en tareas específicas para tener las ideas más claras a la hora de desarrollar, lo que nos supuso problemas por que a la hora de implementar no sabíamos que necesitábamos realmente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No concretamos el diseño de la aplicación lo suficiente como para que todos los miembros del equipo tuviéramos la misma visión sobre lo que había que hacer, lo que nos ha llevado a realizar tareas innecesarias lo que a su vez causaba retrasos en el desarrollo. Para solucionar esto incluimos más reuniones durante cada semana.</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Por otro </a:t>
            </a:r>
            <a:r>
              <a:rPr lang="en">
                <a:solidFill>
                  <a:schemeClr val="dk1"/>
                </a:solidFill>
              </a:rPr>
              <a:t>lado, cabe destacar la persistencia que hemos tenido durante el proyecto, con la cual aunque hubiera momentos en los que no veíamos avance alguno, hemos seguido intentando sacar el proyecto hacia delante.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dab9a805a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dab9a805a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En cuanto a la crítica a la asignatura cabe destacar la falta de comunicación entre las asignaturas y sobre todo falta de claridad en la comunicación con el alumnado, lo que nos ha causado confusión entre lo que había que hacer para una y para otra , ya que hemos sentido que no estaban conectadas entre sí. Además como nuestro grupo contaba con un miembro que solo tenía DGP y otro solo MDA, surgían problemas de coordinación.</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Además comentar, que creemos que se usa Metodología anticuada en ambas asignaturas, con el uso obligatorio de cartulinas y posit para representar el tablero SCRUM aun existiendo herramientas gratuitas mucho más eficaces como Jira o mucho más profesionales y usadas en el sector como Azure Tables que nos la aporta gratuitamente la UGR.</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Por otro lado, la idea de “juntar” estas dos asignaturas con un proyecto en </a:t>
            </a:r>
            <a:r>
              <a:rPr lang="en">
                <a:solidFill>
                  <a:schemeClr val="dk1"/>
                </a:solidFill>
              </a:rPr>
              <a:t>común</a:t>
            </a:r>
            <a:r>
              <a:rPr lang="en">
                <a:solidFill>
                  <a:schemeClr val="dk1"/>
                </a:solidFill>
              </a:rPr>
              <a:t> nos ha ayudado a comprender mucho mejor la complejidad de los proyectos de </a:t>
            </a:r>
            <a:r>
              <a:rPr lang="en">
                <a:solidFill>
                  <a:schemeClr val="dk1"/>
                </a:solidFill>
              </a:rPr>
              <a:t>desarrollo</a:t>
            </a:r>
            <a:r>
              <a:rPr lang="en">
                <a:solidFill>
                  <a:schemeClr val="dk1"/>
                </a:solidFill>
              </a:rPr>
              <a:t> de software ya que nos permite ver la inmensa cantidad de variables que hay que tener en cuenta para que un desarrollo avance de manera satisfactoria. </a:t>
            </a:r>
            <a:r>
              <a:rPr lang="en">
                <a:solidFill>
                  <a:schemeClr val="dk1"/>
                </a:solidFill>
              </a:rPr>
              <a:t>Además</a:t>
            </a:r>
            <a:r>
              <a:rPr lang="en">
                <a:solidFill>
                  <a:schemeClr val="dk1"/>
                </a:solidFill>
              </a:rPr>
              <a:t>, crear una </a:t>
            </a:r>
            <a:r>
              <a:rPr lang="en">
                <a:solidFill>
                  <a:schemeClr val="dk1"/>
                </a:solidFill>
              </a:rPr>
              <a:t>aplicación</a:t>
            </a:r>
            <a:r>
              <a:rPr lang="en">
                <a:solidFill>
                  <a:schemeClr val="dk1"/>
                </a:solidFill>
              </a:rPr>
              <a:t> para unos clientes “reales” nos ayuda a imaginar de manera </a:t>
            </a:r>
            <a:r>
              <a:rPr lang="en">
                <a:solidFill>
                  <a:schemeClr val="dk1"/>
                </a:solidFill>
              </a:rPr>
              <a:t>más</a:t>
            </a:r>
            <a:r>
              <a:rPr lang="en">
                <a:solidFill>
                  <a:schemeClr val="dk1"/>
                </a:solidFill>
              </a:rPr>
              <a:t> realista </a:t>
            </a:r>
            <a:r>
              <a:rPr lang="en">
                <a:solidFill>
                  <a:schemeClr val="dk1"/>
                </a:solidFill>
              </a:rPr>
              <a:t>cómo</a:t>
            </a:r>
            <a:r>
              <a:rPr lang="en">
                <a:solidFill>
                  <a:schemeClr val="dk1"/>
                </a:solidFill>
              </a:rPr>
              <a:t> se llevan a cabo ciertas situaciones en el mundo laboral.</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dab9a8069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1dab9a8069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La base de datos está alojada en</a:t>
            </a:r>
            <a:r>
              <a:rPr lang="en">
                <a:solidFill>
                  <a:schemeClr val="dk1"/>
                </a:solidFill>
                <a:highlight>
                  <a:srgbClr val="FFFFFF"/>
                </a:highlight>
              </a:rPr>
              <a:t> un servidor haciendo uso de AWS(Amazon Web Services). En cuanto al frontend se usa el framework Flutter que hace uso del lenguaje de programación Dart. Y para la visualización se utiliza un entorno de desarrollo integrado llamado Android Studio. El usuario accede a la aplicación y esta realiza consultas a la base de datos para recopilar información.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1dab9a805a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g1dab9a805a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Creemos haber completado de manera satisfactoria los requerimientos y puntos establecidos en el pliego técnico, refiriéndonos a los puntos más importantes del mismo que son: objetivos del proyecto, a los detallados en la descripción de servicios a prestar, a la organización del trabajo, a la aceptación de los servicios y al cumplimiento de los plazos (3, 4, 7, 9) así como los documentos exigidos en el punto 11.</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Con respecto a lo requerido en el anexo por el cliente, creemos haber cumplido tres grandes puntos: los estándares de accesibilidad, todo lo requerido en cuanto a inicios de sesión así como la gestión de usuarios de todo tipo dentro del sistema y gran parte de la gestión asociada a las tareas, es decir, crearlas, modificarlas, etc.. No incluyendo así cosas como la parte de comandas ni de historial. Además hemos realizado bocetos de cómo se vería la aplicación final.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faf02d70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faf02d70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faf02d703d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faf02d703d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Estamos muy orgullosos como equipo de habernos adaptado bien a la difícil tarea de pensar más en accesibilidad que en funcionalidad a la hora de crear la aplicación por lo cual, estamos contentos de haber logrado una aplicación que creemos muy accesible. Somos conscientes de que falta por implementar muchas partes del pliego técnico y de pulir detalles de la aplicación en funcionamiento</a:t>
            </a:r>
            <a:r>
              <a:rPr lang="en">
                <a:solidFill>
                  <a:srgbClr val="999999"/>
                </a:solidFill>
              </a:rPr>
              <a:t> SI HAY TIEMPO: </a:t>
            </a:r>
            <a:r>
              <a:rPr b="1" lang="en">
                <a:solidFill>
                  <a:srgbClr val="999999"/>
                </a:solidFill>
              </a:rPr>
              <a:t>(ejemplos de cosillas que fallan) </a:t>
            </a:r>
            <a:r>
              <a:rPr lang="en">
                <a:solidFill>
                  <a:srgbClr val="999999"/>
                </a:solidFill>
              </a:rPr>
              <a:t>, e</a:t>
            </a:r>
            <a:r>
              <a:rPr lang="en">
                <a:solidFill>
                  <a:srgbClr val="666666"/>
                </a:solidFill>
              </a:rPr>
              <a:t>sto ha sido en parte culpa de las limitaciones temporales, de tener que aprender nuevos lenguajes de programación y metodologías ágiles, además  del hecho de no conocernos previamente en cuanto a nuestra forma de trabajar.</a:t>
            </a:r>
            <a:endParaRPr>
              <a:solidFill>
                <a:srgbClr val="666666"/>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En cuanto a las mejoras de la aplicación por el lado de la accesibilidad tenemos planteado incluir más pictogramas asesorados estos por el cliente. Además planteamos introducir filtros de color para algunos tipos de discapacidades visuales. Y finalmente incluir versiones web y para ios de modo que se pueda usar en cualquier tipo de dispositivo.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¿Preguntas?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fb402e9d7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1fb402e9d7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fa908d7f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fa908d7f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En la primera iteración se establecieron unos roles para cada persona para DGP y otros para MDA que hemos cumplido y hemos ido manteniendo durante todas las iteraciones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Por lo tanto en la primera iteración asignamos de esta manera los roles.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En las demás iteraciones empezamos a realizar más reuniones, establecer plazos internos, a estimar bastante mejor las tareas y comenzamos a entender la metodología SCRUM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fa908d7fe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fa908d7f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Comunicación interna: inicialmente fue algo escasa, hacíamos una reunión semanal, porque no sabíamos si nos iban a hacer falta más reuniones. Más tarde y conforme iban avanzando las semanas nos dimos cuenta de la necesidad de realizar más reuniones de control y sobre todo para plantear dudas y soluciones, por lo que terminamos teniendo tres, cuatro reuniones semanales.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Respecto a la comunicación externa con los profesores nos reuníamos presencialmente cada semana durante las horas de prácticas.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1fb402e9d7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1fb402e9d7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la organización de las tareas y objetivos hicimos uso de un tablero Scrum, Diagramas de Gantt y el Diagrama de Pert.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comunicación telegram y meet.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los boceto justinmind.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gestionar el desarrollo del código de forma conjunta hemos empleado Git y GitHub</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Como IDE se ha usado Visual Studio Code. Además se ha usado Android Studio para usar un simulador de una tablet Android donde testear la aplicación.</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contabilizar el tiempo de trabajo de cada miembro del equipo se ha usado Clockify.</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implementar la aplicación se ha usado el framework Flutter junto con el lenguaje de programación Dart.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faf02d703d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1faf02d703d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Primera iteración: bocetos de la gestión de tareas e investigar las tecnologías y el modo de implementación de la gestión de tareas.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Segunda iteración: bocetos de la gestión de usuarios e implementar todo lo relativo a la gestión de tareas.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Tercera iteración: bocetos de la aplicación completa e implementar todo lo relativo a la gestión de alumnos y juntarlo con la gestión de tareas más backend.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faf02d70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1faf02d70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la gestión de calidad comenzamos realizando un documento con los estándares de calidad en el que de forma explicativa dejábamos claro como debemos de implementar las pantallas estableciendo el formato y los puntos que debemos alcanzar en la realización.</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 Uno de nuestros grandes errores en este ámbito fue focalizar la gestión de calidad solo en los bocetos y en la implementación de pantallas estableciendo el formato que deben seguir, no realizamos estándares sobre cómo debía ser escrito el código y los documentos.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También centramos mucho la revisión de calidad en reuniones presenciales donde todos revisamos el trabajo hecho por los compañeros para que cumpliera nuestras expectativas de calidad como grupo, además de comentar cómo iba el desarrollo de los siguientes bocetos.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1fad24aab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1fad24aa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Como se nos ha pedido, uno de los requisitos del proyecto , es que nos centraremos en realizar una aplicación accesible.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ello intentamos que todo lo implementado siguiese una serie de requisitos que permitieran cumplir este objetivo.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Primero usamos dos colores (sencillos y claros), para diferenciar los dos tipos de usuarios de nuestra aplicación, azul (educador/administrador)  y el verde para los alumnos.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Además usamos un estilo de letra similar en toda la aplicación, arial, con un tamaño de letra variable en función si es un título o un texto simple.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Igualmente priorizamos que los botones tuviesen un tamaño y estilo similar a lo largo de toda la aplicación, con unos textos siempre con estilo roboto y tamaño 26.</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Además para las ventanas de los alumnos todos los textos estarán en mayúsculas.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Otro de los requisitos que nos pusimos, era intentar que todas las acciones que pudiese realizar un alumno no requieren muchos pasos, todo lo que el alumno tenga que solicitar se hará en un máximo de 3/4 clicks desde que inicia sesión.</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Para la aplicación en general no utilizamos scroll en ninguna ventana para que todo el contenido de ventana fuese visible. Tampoco utilizamos mensajes o pestañas emergentes, todo se realizaba por cambio de ventanas.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faf02d703d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faf02d703d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Como se ha mencionado anteriormente, haciendo uso de Clockify hemos registrado el número de horas que cada miembro del equipo le ha dedicado a cada tarea que ha ido realizando.</a:t>
            </a:r>
            <a:r>
              <a:rPr lang="en">
                <a:solidFill>
                  <a:schemeClr val="dk1"/>
                </a:solidFill>
              </a:rPr>
              <a:t> (Mostrar una imagen de todas las horas en la presentación)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fa908d7fe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fa908d7fe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Es una metodología de estudio de la situación de una empresa o proyecto analizando las características internas (Debilidades y Fortalezas) y la situación externa (Amenazas y Oportunidades).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En nuestro caso, empezando por las características internas: Debilidades, falta experiencia, incompatibilidad horaria, falta de organización. Fortalezas, implicación, compenetración y capacidad de adaptación a cambios. En cuanto a la situación externa: Amenazas, competencia, escasez de tiempo, otras asignaturas. Oportunidades: Test Driven Development que es una metodología en la que se realizan pruebas para ver que se están resolviendo los problemas de manera correcta antes de programar, cursos gratuitos de programación y las diferentes reuniones que hemos tenido con profesionales del sector.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sz="85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417850" y="3528038"/>
            <a:ext cx="4359000" cy="409500"/>
          </a:xfrm>
          <a:prstGeom prst="rect">
            <a:avLst/>
          </a:prstGeom>
          <a:solidFill>
            <a:schemeClr val="accent1"/>
          </a:solidFill>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rot="-5400000">
            <a:off x="7708171" y="2011407"/>
            <a:ext cx="1441458" cy="810420"/>
            <a:chOff x="4147713" y="4380688"/>
            <a:chExt cx="810400" cy="455625"/>
          </a:xfrm>
        </p:grpSpPr>
        <p:grpSp>
          <p:nvGrpSpPr>
            <p:cNvPr id="18" name="Google Shape;18;p2"/>
            <p:cNvGrpSpPr/>
            <p:nvPr/>
          </p:nvGrpSpPr>
          <p:grpSpPr>
            <a:xfrm>
              <a:off x="4147713" y="4380688"/>
              <a:ext cx="652700" cy="455625"/>
              <a:chOff x="582725" y="3093100"/>
              <a:chExt cx="652700" cy="455625"/>
            </a:xfrm>
          </p:grpSpPr>
          <p:sp>
            <p:nvSpPr>
              <p:cNvPr id="19" name="Google Shape;19;p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4936213" y="4392363"/>
              <a:ext cx="21900" cy="443950"/>
              <a:chOff x="1213525" y="3104775"/>
              <a:chExt cx="21900" cy="443950"/>
            </a:xfrm>
          </p:grpSpPr>
          <p:sp>
            <p:nvSpPr>
              <p:cNvPr id="40" name="Google Shape;40;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2"/>
          <p:cNvGrpSpPr/>
          <p:nvPr/>
        </p:nvGrpSpPr>
        <p:grpSpPr>
          <a:xfrm>
            <a:off x="-429654" y="2946094"/>
            <a:ext cx="1441458" cy="810420"/>
            <a:chOff x="4147713" y="4380688"/>
            <a:chExt cx="810400" cy="455625"/>
          </a:xfrm>
        </p:grpSpPr>
        <p:grpSp>
          <p:nvGrpSpPr>
            <p:cNvPr id="45" name="Google Shape;45;p2"/>
            <p:cNvGrpSpPr/>
            <p:nvPr/>
          </p:nvGrpSpPr>
          <p:grpSpPr>
            <a:xfrm>
              <a:off x="4147713" y="4380688"/>
              <a:ext cx="652700" cy="455625"/>
              <a:chOff x="582725" y="3093100"/>
              <a:chExt cx="652700" cy="455625"/>
            </a:xfrm>
          </p:grpSpPr>
          <p:sp>
            <p:nvSpPr>
              <p:cNvPr id="46" name="Google Shape;46;p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4936213" y="4392363"/>
              <a:ext cx="21900" cy="443950"/>
              <a:chOff x="1213525" y="3104775"/>
              <a:chExt cx="21900" cy="443950"/>
            </a:xfrm>
          </p:grpSpPr>
          <p:sp>
            <p:nvSpPr>
              <p:cNvPr id="67" name="Google Shape;67;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3" name="Shape 223"/>
        <p:cNvGrpSpPr/>
        <p:nvPr/>
      </p:nvGrpSpPr>
      <p:grpSpPr>
        <a:xfrm>
          <a:off x="0" y="0"/>
          <a:ext cx="0" cy="0"/>
          <a:chOff x="0" y="0"/>
          <a:chExt cx="0" cy="0"/>
        </a:xfrm>
      </p:grpSpPr>
      <p:sp>
        <p:nvSpPr>
          <p:cNvPr id="224" name="Google Shape;224;p11"/>
          <p:cNvSpPr txBox="1"/>
          <p:nvPr>
            <p:ph hasCustomPrompt="1" type="title"/>
          </p:nvPr>
        </p:nvSpPr>
        <p:spPr>
          <a:xfrm>
            <a:off x="2148750" y="1473800"/>
            <a:ext cx="48465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5" name="Google Shape;225;p11"/>
          <p:cNvSpPr txBox="1"/>
          <p:nvPr>
            <p:ph idx="1" type="subTitle"/>
          </p:nvPr>
        </p:nvSpPr>
        <p:spPr>
          <a:xfrm>
            <a:off x="2148750" y="3013600"/>
            <a:ext cx="4846500" cy="656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6" name="Google Shape;226;p1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1"/>
          <p:cNvGrpSpPr/>
          <p:nvPr/>
        </p:nvGrpSpPr>
        <p:grpSpPr>
          <a:xfrm>
            <a:off x="-429654" y="2946094"/>
            <a:ext cx="1441458" cy="810420"/>
            <a:chOff x="4147713" y="4380688"/>
            <a:chExt cx="810400" cy="455625"/>
          </a:xfrm>
        </p:grpSpPr>
        <p:grpSp>
          <p:nvGrpSpPr>
            <p:cNvPr id="232" name="Google Shape;232;p11"/>
            <p:cNvGrpSpPr/>
            <p:nvPr/>
          </p:nvGrpSpPr>
          <p:grpSpPr>
            <a:xfrm>
              <a:off x="4147713" y="4380688"/>
              <a:ext cx="652700" cy="455625"/>
              <a:chOff x="582725" y="3093100"/>
              <a:chExt cx="652700" cy="455625"/>
            </a:xfrm>
          </p:grpSpPr>
          <p:sp>
            <p:nvSpPr>
              <p:cNvPr id="233" name="Google Shape;233;p1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4936213" y="4392363"/>
              <a:ext cx="21900" cy="443950"/>
              <a:chOff x="1213525" y="3104775"/>
              <a:chExt cx="21900" cy="443950"/>
            </a:xfrm>
          </p:grpSpPr>
          <p:sp>
            <p:nvSpPr>
              <p:cNvPr id="254" name="Google Shape;254;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8" name="Google Shape;258;p11"/>
          <p:cNvSpPr/>
          <p:nvPr/>
        </p:nvSpPr>
        <p:spPr>
          <a:xfrm>
            <a:off x="8310550" y="44313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1"/>
          <p:cNvGrpSpPr/>
          <p:nvPr/>
        </p:nvGrpSpPr>
        <p:grpSpPr>
          <a:xfrm rot="-5400000">
            <a:off x="7708171" y="850508"/>
            <a:ext cx="1441458" cy="810420"/>
            <a:chOff x="4147713" y="4380688"/>
            <a:chExt cx="810400" cy="455625"/>
          </a:xfrm>
        </p:grpSpPr>
        <p:grpSp>
          <p:nvGrpSpPr>
            <p:cNvPr id="260" name="Google Shape;260;p11"/>
            <p:cNvGrpSpPr/>
            <p:nvPr/>
          </p:nvGrpSpPr>
          <p:grpSpPr>
            <a:xfrm>
              <a:off x="4147713" y="4380688"/>
              <a:ext cx="652700" cy="455625"/>
              <a:chOff x="582725" y="3093100"/>
              <a:chExt cx="652700" cy="455625"/>
            </a:xfrm>
          </p:grpSpPr>
          <p:sp>
            <p:nvSpPr>
              <p:cNvPr id="261" name="Google Shape;261;p1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1"/>
            <p:cNvGrpSpPr/>
            <p:nvPr/>
          </p:nvGrpSpPr>
          <p:grpSpPr>
            <a:xfrm>
              <a:off x="4936213" y="4392363"/>
              <a:ext cx="21900" cy="443950"/>
              <a:chOff x="1213525" y="3104775"/>
              <a:chExt cx="21900" cy="443950"/>
            </a:xfrm>
          </p:grpSpPr>
          <p:sp>
            <p:nvSpPr>
              <p:cNvPr id="282" name="Google Shape;282;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6" name="Shape 2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87" name="Shape 287"/>
        <p:cNvGrpSpPr/>
        <p:nvPr/>
      </p:nvGrpSpPr>
      <p:grpSpPr>
        <a:xfrm>
          <a:off x="0" y="0"/>
          <a:ext cx="0" cy="0"/>
          <a:chOff x="0" y="0"/>
          <a:chExt cx="0" cy="0"/>
        </a:xfrm>
      </p:grpSpPr>
      <p:sp>
        <p:nvSpPr>
          <p:cNvPr id="288" name="Google Shape;288;p13"/>
          <p:cNvSpPr txBox="1"/>
          <p:nvPr>
            <p:ph hasCustomPrompt="1" type="title"/>
          </p:nvPr>
        </p:nvSpPr>
        <p:spPr>
          <a:xfrm>
            <a:off x="1571425"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txBox="1"/>
          <p:nvPr>
            <p:ph idx="1" type="subTitle"/>
          </p:nvPr>
        </p:nvSpPr>
        <p:spPr>
          <a:xfrm>
            <a:off x="2311650" y="2019624"/>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0" name="Google Shape;290;p13"/>
          <p:cNvSpPr txBox="1"/>
          <p:nvPr>
            <p:ph hasCustomPrompt="1" idx="2" type="title"/>
          </p:nvPr>
        </p:nvSpPr>
        <p:spPr>
          <a:xfrm>
            <a:off x="4765300"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p:nvPr>
            <p:ph idx="3" type="subTitle"/>
          </p:nvPr>
        </p:nvSpPr>
        <p:spPr>
          <a:xfrm>
            <a:off x="5504252" y="2019624"/>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2" name="Google Shape;292;p13"/>
          <p:cNvSpPr txBox="1"/>
          <p:nvPr>
            <p:ph hasCustomPrompt="1" idx="4" type="title"/>
          </p:nvPr>
        </p:nvSpPr>
        <p:spPr>
          <a:xfrm>
            <a:off x="1571425"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p:nvPr>
            <p:ph idx="5" type="subTitle"/>
          </p:nvPr>
        </p:nvSpPr>
        <p:spPr>
          <a:xfrm>
            <a:off x="2315975" y="3348426"/>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13"/>
          <p:cNvSpPr txBox="1"/>
          <p:nvPr>
            <p:ph hasCustomPrompt="1" idx="6" type="title"/>
          </p:nvPr>
        </p:nvSpPr>
        <p:spPr>
          <a:xfrm>
            <a:off x="4765300"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p:nvPr>
            <p:ph idx="7" type="subTitle"/>
          </p:nvPr>
        </p:nvSpPr>
        <p:spPr>
          <a:xfrm>
            <a:off x="5508577" y="3348425"/>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6" name="Google Shape;296;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13"/>
          <p:cNvSpPr txBox="1"/>
          <p:nvPr>
            <p:ph idx="9" type="subTitle"/>
          </p:nvPr>
        </p:nvSpPr>
        <p:spPr>
          <a:xfrm>
            <a:off x="2307325" y="1689675"/>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8" name="Google Shape;298;p13"/>
          <p:cNvSpPr txBox="1"/>
          <p:nvPr>
            <p:ph idx="13" type="subTitle"/>
          </p:nvPr>
        </p:nvSpPr>
        <p:spPr>
          <a:xfrm>
            <a:off x="5504250" y="1689675"/>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9" name="Google Shape;299;p13"/>
          <p:cNvSpPr txBox="1"/>
          <p:nvPr>
            <p:ph idx="14" type="subTitle"/>
          </p:nvPr>
        </p:nvSpPr>
        <p:spPr>
          <a:xfrm>
            <a:off x="2311650" y="3013923"/>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0" name="Google Shape;300;p13"/>
          <p:cNvSpPr txBox="1"/>
          <p:nvPr>
            <p:ph idx="15" type="subTitle"/>
          </p:nvPr>
        </p:nvSpPr>
        <p:spPr>
          <a:xfrm>
            <a:off x="5508575" y="3013922"/>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1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306" name="Shape 306"/>
        <p:cNvGrpSpPr/>
        <p:nvPr/>
      </p:nvGrpSpPr>
      <p:grpSpPr>
        <a:xfrm>
          <a:off x="0" y="0"/>
          <a:ext cx="0" cy="0"/>
          <a:chOff x="0" y="0"/>
          <a:chExt cx="0" cy="0"/>
        </a:xfrm>
      </p:grpSpPr>
      <p:sp>
        <p:nvSpPr>
          <p:cNvPr id="307" name="Google Shape;307;p14"/>
          <p:cNvSpPr txBox="1"/>
          <p:nvPr>
            <p:ph type="title"/>
          </p:nvPr>
        </p:nvSpPr>
        <p:spPr>
          <a:xfrm>
            <a:off x="3120899" y="1908550"/>
            <a:ext cx="45792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8" name="Google Shape;308;p14"/>
          <p:cNvSpPr txBox="1"/>
          <p:nvPr>
            <p:ph hasCustomPrompt="1" idx="2" type="title"/>
          </p:nvPr>
        </p:nvSpPr>
        <p:spPr>
          <a:xfrm>
            <a:off x="1422004" y="2220486"/>
            <a:ext cx="1112400" cy="74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9" name="Google Shape;309;p14"/>
          <p:cNvSpPr txBox="1"/>
          <p:nvPr>
            <p:ph idx="1" type="subTitle"/>
          </p:nvPr>
        </p:nvSpPr>
        <p:spPr>
          <a:xfrm>
            <a:off x="3120899" y="2790975"/>
            <a:ext cx="4579200" cy="442800"/>
          </a:xfrm>
          <a:prstGeom prst="rect">
            <a:avLst/>
          </a:prstGeom>
          <a:solidFill>
            <a:schemeClr val="accent1"/>
          </a:soli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1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234975" y="534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313" name="Shape 313"/>
        <p:cNvGrpSpPr/>
        <p:nvPr/>
      </p:nvGrpSpPr>
      <p:grpSpPr>
        <a:xfrm>
          <a:off x="0" y="0"/>
          <a:ext cx="0" cy="0"/>
          <a:chOff x="0" y="0"/>
          <a:chExt cx="0" cy="0"/>
        </a:xfrm>
      </p:grpSpPr>
      <p:sp>
        <p:nvSpPr>
          <p:cNvPr id="314" name="Google Shape;314;p15"/>
          <p:cNvSpPr txBox="1"/>
          <p:nvPr>
            <p:ph type="title"/>
          </p:nvPr>
        </p:nvSpPr>
        <p:spPr>
          <a:xfrm flipH="1">
            <a:off x="1225196" y="1897743"/>
            <a:ext cx="47979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5" name="Google Shape;315;p15"/>
          <p:cNvSpPr txBox="1"/>
          <p:nvPr>
            <p:ph hasCustomPrompt="1" idx="2" type="title"/>
          </p:nvPr>
        </p:nvSpPr>
        <p:spPr>
          <a:xfrm flipH="1">
            <a:off x="6604659" y="2221033"/>
            <a:ext cx="1124700" cy="75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6" name="Google Shape;316;p15"/>
          <p:cNvSpPr txBox="1"/>
          <p:nvPr>
            <p:ph idx="1" type="subTitle"/>
          </p:nvPr>
        </p:nvSpPr>
        <p:spPr>
          <a:xfrm flipH="1">
            <a:off x="1225200" y="2780166"/>
            <a:ext cx="4797900" cy="442800"/>
          </a:xfrm>
          <a:prstGeom prst="rect">
            <a:avLst/>
          </a:prstGeom>
          <a:solidFill>
            <a:schemeClr val="accent1"/>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15"/>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8310550" y="29049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33152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5"/>
          <p:cNvGrpSpPr/>
          <p:nvPr/>
        </p:nvGrpSpPr>
        <p:grpSpPr>
          <a:xfrm rot="-5400000">
            <a:off x="7708171" y="3875783"/>
            <a:ext cx="1441458" cy="810420"/>
            <a:chOff x="4147713" y="4380688"/>
            <a:chExt cx="810400" cy="455625"/>
          </a:xfrm>
        </p:grpSpPr>
        <p:grpSp>
          <p:nvGrpSpPr>
            <p:cNvPr id="323" name="Google Shape;323;p15"/>
            <p:cNvGrpSpPr/>
            <p:nvPr/>
          </p:nvGrpSpPr>
          <p:grpSpPr>
            <a:xfrm>
              <a:off x="4147713" y="4380688"/>
              <a:ext cx="652700" cy="455625"/>
              <a:chOff x="582725" y="3093100"/>
              <a:chExt cx="652700" cy="455625"/>
            </a:xfrm>
          </p:grpSpPr>
          <p:sp>
            <p:nvSpPr>
              <p:cNvPr id="324" name="Google Shape;324;p1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5"/>
            <p:cNvGrpSpPr/>
            <p:nvPr/>
          </p:nvGrpSpPr>
          <p:grpSpPr>
            <a:xfrm>
              <a:off x="4936213" y="4392363"/>
              <a:ext cx="21900" cy="443950"/>
              <a:chOff x="1213525" y="3104775"/>
              <a:chExt cx="21900" cy="443950"/>
            </a:xfrm>
          </p:grpSpPr>
          <p:sp>
            <p:nvSpPr>
              <p:cNvPr id="345" name="Google Shape;345;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9" name="Google Shape;349;p15"/>
          <p:cNvGrpSpPr/>
          <p:nvPr/>
        </p:nvGrpSpPr>
        <p:grpSpPr>
          <a:xfrm>
            <a:off x="-429654" y="2946094"/>
            <a:ext cx="1441458" cy="810420"/>
            <a:chOff x="4147713" y="4380688"/>
            <a:chExt cx="810400" cy="455625"/>
          </a:xfrm>
        </p:grpSpPr>
        <p:grpSp>
          <p:nvGrpSpPr>
            <p:cNvPr id="350" name="Google Shape;350;p15"/>
            <p:cNvGrpSpPr/>
            <p:nvPr/>
          </p:nvGrpSpPr>
          <p:grpSpPr>
            <a:xfrm>
              <a:off x="4147713" y="4380688"/>
              <a:ext cx="652700" cy="455625"/>
              <a:chOff x="582725" y="3093100"/>
              <a:chExt cx="652700" cy="455625"/>
            </a:xfrm>
          </p:grpSpPr>
          <p:sp>
            <p:nvSpPr>
              <p:cNvPr id="351" name="Google Shape;351;p1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5"/>
            <p:cNvGrpSpPr/>
            <p:nvPr/>
          </p:nvGrpSpPr>
          <p:grpSpPr>
            <a:xfrm>
              <a:off x="4936213" y="4392363"/>
              <a:ext cx="21900" cy="443950"/>
              <a:chOff x="1213525" y="3104775"/>
              <a:chExt cx="21900" cy="443950"/>
            </a:xfrm>
          </p:grpSpPr>
          <p:sp>
            <p:nvSpPr>
              <p:cNvPr id="372" name="Google Shape;372;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6" name="Google Shape;376;p1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77" name="Shape 377"/>
        <p:cNvGrpSpPr/>
        <p:nvPr/>
      </p:nvGrpSpPr>
      <p:grpSpPr>
        <a:xfrm>
          <a:off x="0" y="0"/>
          <a:ext cx="0" cy="0"/>
          <a:chOff x="0" y="0"/>
          <a:chExt cx="0" cy="0"/>
        </a:xfrm>
      </p:grpSpPr>
      <p:sp>
        <p:nvSpPr>
          <p:cNvPr id="378" name="Google Shape;378;p16"/>
          <p:cNvSpPr txBox="1"/>
          <p:nvPr>
            <p:ph type="title"/>
          </p:nvPr>
        </p:nvSpPr>
        <p:spPr>
          <a:xfrm>
            <a:off x="1913375" y="2969438"/>
            <a:ext cx="5317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79" name="Google Shape;379;p16"/>
          <p:cNvSpPr txBox="1"/>
          <p:nvPr>
            <p:ph idx="1" type="subTitle"/>
          </p:nvPr>
        </p:nvSpPr>
        <p:spPr>
          <a:xfrm>
            <a:off x="1913375" y="1642138"/>
            <a:ext cx="5317200" cy="129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380" name="Google Shape;380;p16"/>
          <p:cNvSpPr/>
          <p:nvPr/>
        </p:nvSpPr>
        <p:spPr>
          <a:xfrm>
            <a:off x="311470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82" name="Shape 382"/>
        <p:cNvGrpSpPr/>
        <p:nvPr/>
      </p:nvGrpSpPr>
      <p:grpSpPr>
        <a:xfrm>
          <a:off x="0" y="0"/>
          <a:ext cx="0" cy="0"/>
          <a:chOff x="0" y="0"/>
          <a:chExt cx="0" cy="0"/>
        </a:xfrm>
      </p:grpSpPr>
      <p:sp>
        <p:nvSpPr>
          <p:cNvPr id="383" name="Google Shape;383;p17"/>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1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7"/>
          <p:cNvGrpSpPr/>
          <p:nvPr/>
        </p:nvGrpSpPr>
        <p:grpSpPr>
          <a:xfrm>
            <a:off x="7543771" y="4608507"/>
            <a:ext cx="1441458" cy="810420"/>
            <a:chOff x="4147713" y="4380688"/>
            <a:chExt cx="810400" cy="455625"/>
          </a:xfrm>
        </p:grpSpPr>
        <p:grpSp>
          <p:nvGrpSpPr>
            <p:cNvPr id="390" name="Google Shape;390;p17"/>
            <p:cNvGrpSpPr/>
            <p:nvPr/>
          </p:nvGrpSpPr>
          <p:grpSpPr>
            <a:xfrm>
              <a:off x="4147713" y="4380688"/>
              <a:ext cx="652700" cy="455625"/>
              <a:chOff x="582725" y="3093100"/>
              <a:chExt cx="652700" cy="455625"/>
            </a:xfrm>
          </p:grpSpPr>
          <p:sp>
            <p:nvSpPr>
              <p:cNvPr id="391" name="Google Shape;391;p1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7"/>
            <p:cNvGrpSpPr/>
            <p:nvPr/>
          </p:nvGrpSpPr>
          <p:grpSpPr>
            <a:xfrm>
              <a:off x="4936213" y="4392363"/>
              <a:ext cx="21900" cy="443950"/>
              <a:chOff x="1213525" y="3104775"/>
              <a:chExt cx="21900" cy="443950"/>
            </a:xfrm>
          </p:grpSpPr>
          <p:sp>
            <p:nvSpPr>
              <p:cNvPr id="412" name="Google Shape;412;p1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 name="Google Shape;416;p17"/>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418" name="Shape 418"/>
        <p:cNvGrpSpPr/>
        <p:nvPr/>
      </p:nvGrpSpPr>
      <p:grpSpPr>
        <a:xfrm>
          <a:off x="0" y="0"/>
          <a:ext cx="0" cy="0"/>
          <a:chOff x="0" y="0"/>
          <a:chExt cx="0" cy="0"/>
        </a:xfrm>
      </p:grpSpPr>
      <p:sp>
        <p:nvSpPr>
          <p:cNvPr id="419" name="Google Shape;419;p18"/>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 name="Google Shape;421;p1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7725863" y="44465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18"/>
          <p:cNvGrpSpPr/>
          <p:nvPr/>
        </p:nvGrpSpPr>
        <p:grpSpPr>
          <a:xfrm>
            <a:off x="52621" y="4281053"/>
            <a:ext cx="1441458" cy="810420"/>
            <a:chOff x="4147713" y="4380688"/>
            <a:chExt cx="810400" cy="455625"/>
          </a:xfrm>
        </p:grpSpPr>
        <p:grpSp>
          <p:nvGrpSpPr>
            <p:cNvPr id="426" name="Google Shape;426;p18"/>
            <p:cNvGrpSpPr/>
            <p:nvPr/>
          </p:nvGrpSpPr>
          <p:grpSpPr>
            <a:xfrm>
              <a:off x="4147713" y="4380688"/>
              <a:ext cx="652700" cy="455625"/>
              <a:chOff x="582725" y="3093100"/>
              <a:chExt cx="652700" cy="455625"/>
            </a:xfrm>
          </p:grpSpPr>
          <p:sp>
            <p:nvSpPr>
              <p:cNvPr id="427" name="Google Shape;427;p1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8"/>
            <p:cNvGrpSpPr/>
            <p:nvPr/>
          </p:nvGrpSpPr>
          <p:grpSpPr>
            <a:xfrm>
              <a:off x="4936213" y="4392363"/>
              <a:ext cx="21900" cy="443950"/>
              <a:chOff x="1213525" y="3104775"/>
              <a:chExt cx="21900" cy="443950"/>
            </a:xfrm>
          </p:grpSpPr>
          <p:sp>
            <p:nvSpPr>
              <p:cNvPr id="448" name="Google Shape;448;p1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2" name="Google Shape;452;p18"/>
          <p:cNvGrpSpPr/>
          <p:nvPr/>
        </p:nvGrpSpPr>
        <p:grpSpPr>
          <a:xfrm>
            <a:off x="8428892" y="535009"/>
            <a:ext cx="800083" cy="1441505"/>
            <a:chOff x="8110792" y="535009"/>
            <a:chExt cx="800083" cy="1441505"/>
          </a:xfrm>
        </p:grpSpPr>
        <p:sp>
          <p:nvSpPr>
            <p:cNvPr id="453" name="Google Shape;453;p18"/>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477" name="Shape 477"/>
        <p:cNvGrpSpPr/>
        <p:nvPr/>
      </p:nvGrpSpPr>
      <p:grpSpPr>
        <a:xfrm>
          <a:off x="0" y="0"/>
          <a:ext cx="0" cy="0"/>
          <a:chOff x="0" y="0"/>
          <a:chExt cx="0" cy="0"/>
        </a:xfrm>
      </p:grpSpPr>
      <p:sp>
        <p:nvSpPr>
          <p:cNvPr id="478" name="Google Shape;478;p19"/>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0" name="Google Shape;480;p1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8566335" y="3950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6337" y="38442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19"/>
          <p:cNvGrpSpPr/>
          <p:nvPr/>
        </p:nvGrpSpPr>
        <p:grpSpPr>
          <a:xfrm>
            <a:off x="-998882" y="565921"/>
            <a:ext cx="1441458" cy="810420"/>
            <a:chOff x="4147713" y="4380688"/>
            <a:chExt cx="810400" cy="455625"/>
          </a:xfrm>
        </p:grpSpPr>
        <p:grpSp>
          <p:nvGrpSpPr>
            <p:cNvPr id="484" name="Google Shape;484;p19"/>
            <p:cNvGrpSpPr/>
            <p:nvPr/>
          </p:nvGrpSpPr>
          <p:grpSpPr>
            <a:xfrm>
              <a:off x="4147713" y="4380688"/>
              <a:ext cx="652700" cy="455625"/>
              <a:chOff x="582725" y="3093100"/>
              <a:chExt cx="652700" cy="455625"/>
            </a:xfrm>
          </p:grpSpPr>
          <p:sp>
            <p:nvSpPr>
              <p:cNvPr id="485" name="Google Shape;485;p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9"/>
            <p:cNvGrpSpPr/>
            <p:nvPr/>
          </p:nvGrpSpPr>
          <p:grpSpPr>
            <a:xfrm>
              <a:off x="4936213" y="4392363"/>
              <a:ext cx="21900" cy="443950"/>
              <a:chOff x="1213525" y="3104775"/>
              <a:chExt cx="21900" cy="443950"/>
            </a:xfrm>
          </p:grpSpPr>
          <p:sp>
            <p:nvSpPr>
              <p:cNvPr id="506" name="Google Shape;506;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0" name="Google Shape;510;p19"/>
          <p:cNvSpPr/>
          <p:nvPr/>
        </p:nvSpPr>
        <p:spPr>
          <a:xfrm>
            <a:off x="8730925" y="11927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19"/>
          <p:cNvGrpSpPr/>
          <p:nvPr/>
        </p:nvGrpSpPr>
        <p:grpSpPr>
          <a:xfrm rot="-5400000">
            <a:off x="8355290" y="2406282"/>
            <a:ext cx="1441458" cy="810420"/>
            <a:chOff x="4147713" y="4380688"/>
            <a:chExt cx="810400" cy="455625"/>
          </a:xfrm>
        </p:grpSpPr>
        <p:grpSp>
          <p:nvGrpSpPr>
            <p:cNvPr id="512" name="Google Shape;512;p19"/>
            <p:cNvGrpSpPr/>
            <p:nvPr/>
          </p:nvGrpSpPr>
          <p:grpSpPr>
            <a:xfrm>
              <a:off x="4147713" y="4380688"/>
              <a:ext cx="652700" cy="455625"/>
              <a:chOff x="582725" y="3093100"/>
              <a:chExt cx="652700" cy="455625"/>
            </a:xfrm>
          </p:grpSpPr>
          <p:sp>
            <p:nvSpPr>
              <p:cNvPr id="513" name="Google Shape;513;p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9"/>
            <p:cNvGrpSpPr/>
            <p:nvPr/>
          </p:nvGrpSpPr>
          <p:grpSpPr>
            <a:xfrm>
              <a:off x="4936213" y="4392363"/>
              <a:ext cx="21900" cy="443950"/>
              <a:chOff x="1213525" y="3104775"/>
              <a:chExt cx="21900" cy="443950"/>
            </a:xfrm>
          </p:grpSpPr>
          <p:sp>
            <p:nvSpPr>
              <p:cNvPr id="534" name="Google Shape;534;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8" name="Google Shape;538;p1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flipH="1" rot="-5400000">
            <a:off x="8179650" y="44550"/>
            <a:ext cx="737100" cy="119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540" name="Shape 540"/>
        <p:cNvGrpSpPr/>
        <p:nvPr/>
      </p:nvGrpSpPr>
      <p:grpSpPr>
        <a:xfrm>
          <a:off x="0" y="0"/>
          <a:ext cx="0" cy="0"/>
          <a:chOff x="0" y="0"/>
          <a:chExt cx="0" cy="0"/>
        </a:xfrm>
      </p:grpSpPr>
      <p:sp>
        <p:nvSpPr>
          <p:cNvPr id="541" name="Google Shape;541;p20"/>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344650" y="794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486700" y="6093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840690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0"/>
          <p:cNvGrpSpPr/>
          <p:nvPr/>
        </p:nvGrpSpPr>
        <p:grpSpPr>
          <a:xfrm rot="5400000">
            <a:off x="-471733" y="3387730"/>
            <a:ext cx="1441458" cy="810420"/>
            <a:chOff x="4147713" y="4380688"/>
            <a:chExt cx="810400" cy="455625"/>
          </a:xfrm>
        </p:grpSpPr>
        <p:grpSp>
          <p:nvGrpSpPr>
            <p:cNvPr id="548" name="Google Shape;548;p20"/>
            <p:cNvGrpSpPr/>
            <p:nvPr/>
          </p:nvGrpSpPr>
          <p:grpSpPr>
            <a:xfrm>
              <a:off x="4147713" y="4380688"/>
              <a:ext cx="652700" cy="455625"/>
              <a:chOff x="582725" y="3093100"/>
              <a:chExt cx="652700" cy="455625"/>
            </a:xfrm>
          </p:grpSpPr>
          <p:sp>
            <p:nvSpPr>
              <p:cNvPr id="549" name="Google Shape;549;p2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0"/>
            <p:cNvGrpSpPr/>
            <p:nvPr/>
          </p:nvGrpSpPr>
          <p:grpSpPr>
            <a:xfrm>
              <a:off x="4936213" y="4392363"/>
              <a:ext cx="21900" cy="443950"/>
              <a:chOff x="1213525" y="3104775"/>
              <a:chExt cx="21900" cy="443950"/>
            </a:xfrm>
          </p:grpSpPr>
          <p:sp>
            <p:nvSpPr>
              <p:cNvPr id="570" name="Google Shape;570;p2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3" name="Google Shape;73;p3"/>
          <p:cNvSpPr txBox="1"/>
          <p:nvPr>
            <p:ph hasCustomPrompt="1" idx="2" type="title"/>
          </p:nvPr>
        </p:nvSpPr>
        <p:spPr>
          <a:xfrm>
            <a:off x="4158175" y="1226725"/>
            <a:ext cx="827400" cy="47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 name="Google Shape;74;p3"/>
          <p:cNvSpPr txBox="1"/>
          <p:nvPr>
            <p:ph idx="1" type="subTitle"/>
          </p:nvPr>
        </p:nvSpPr>
        <p:spPr>
          <a:xfrm>
            <a:off x="2391925" y="2974437"/>
            <a:ext cx="4360200" cy="4428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3"/>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74" name="Shape 574"/>
        <p:cNvGrpSpPr/>
        <p:nvPr/>
      </p:nvGrpSpPr>
      <p:grpSpPr>
        <a:xfrm>
          <a:off x="0" y="0"/>
          <a:ext cx="0" cy="0"/>
          <a:chOff x="0" y="0"/>
          <a:chExt cx="0" cy="0"/>
        </a:xfrm>
      </p:grpSpPr>
      <p:sp>
        <p:nvSpPr>
          <p:cNvPr id="575" name="Google Shape;575;p21"/>
          <p:cNvSpPr txBox="1"/>
          <p:nvPr>
            <p:ph idx="1" type="subTitle"/>
          </p:nvPr>
        </p:nvSpPr>
        <p:spPr>
          <a:xfrm>
            <a:off x="2258375" y="2927788"/>
            <a:ext cx="4626900" cy="499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6" name="Google Shape;576;p21"/>
          <p:cNvSpPr txBox="1"/>
          <p:nvPr>
            <p:ph type="title"/>
          </p:nvPr>
        </p:nvSpPr>
        <p:spPr>
          <a:xfrm>
            <a:off x="2764800" y="1534438"/>
            <a:ext cx="3614400" cy="135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7" name="Google Shape;577;p21"/>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1"/>
          <p:cNvGrpSpPr/>
          <p:nvPr/>
        </p:nvGrpSpPr>
        <p:grpSpPr>
          <a:xfrm rot="5400000">
            <a:off x="7174008" y="503467"/>
            <a:ext cx="1441458" cy="810420"/>
            <a:chOff x="4147713" y="4380688"/>
            <a:chExt cx="810400" cy="455625"/>
          </a:xfrm>
        </p:grpSpPr>
        <p:grpSp>
          <p:nvGrpSpPr>
            <p:cNvPr id="580" name="Google Shape;580;p21"/>
            <p:cNvGrpSpPr/>
            <p:nvPr/>
          </p:nvGrpSpPr>
          <p:grpSpPr>
            <a:xfrm>
              <a:off x="4147713" y="4380688"/>
              <a:ext cx="652700" cy="455625"/>
              <a:chOff x="582725" y="3093100"/>
              <a:chExt cx="652700" cy="455625"/>
            </a:xfrm>
          </p:grpSpPr>
          <p:sp>
            <p:nvSpPr>
              <p:cNvPr id="581" name="Google Shape;581;p2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1"/>
            <p:cNvGrpSpPr/>
            <p:nvPr/>
          </p:nvGrpSpPr>
          <p:grpSpPr>
            <a:xfrm>
              <a:off x="4936213" y="4392363"/>
              <a:ext cx="21900" cy="443950"/>
              <a:chOff x="1213525" y="3104775"/>
              <a:chExt cx="21900" cy="443950"/>
            </a:xfrm>
          </p:grpSpPr>
          <p:sp>
            <p:nvSpPr>
              <p:cNvPr id="602" name="Google Shape;602;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6" name="Google Shape;606;p21"/>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21"/>
          <p:cNvGrpSpPr/>
          <p:nvPr/>
        </p:nvGrpSpPr>
        <p:grpSpPr>
          <a:xfrm>
            <a:off x="52621" y="3770513"/>
            <a:ext cx="1441458" cy="810420"/>
            <a:chOff x="4147713" y="4380688"/>
            <a:chExt cx="810400" cy="455625"/>
          </a:xfrm>
        </p:grpSpPr>
        <p:grpSp>
          <p:nvGrpSpPr>
            <p:cNvPr id="609" name="Google Shape;609;p21"/>
            <p:cNvGrpSpPr/>
            <p:nvPr/>
          </p:nvGrpSpPr>
          <p:grpSpPr>
            <a:xfrm>
              <a:off x="4147713" y="4380688"/>
              <a:ext cx="652700" cy="455625"/>
              <a:chOff x="582725" y="3093100"/>
              <a:chExt cx="652700" cy="455625"/>
            </a:xfrm>
          </p:grpSpPr>
          <p:sp>
            <p:nvSpPr>
              <p:cNvPr id="610" name="Google Shape;610;p2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1"/>
            <p:cNvGrpSpPr/>
            <p:nvPr/>
          </p:nvGrpSpPr>
          <p:grpSpPr>
            <a:xfrm>
              <a:off x="4936213" y="4392363"/>
              <a:ext cx="21900" cy="443950"/>
              <a:chOff x="1213525" y="3104775"/>
              <a:chExt cx="21900" cy="443950"/>
            </a:xfrm>
          </p:grpSpPr>
          <p:sp>
            <p:nvSpPr>
              <p:cNvPr id="631" name="Google Shape;631;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5" name="Google Shape;635;p2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636" name="Shape 636"/>
        <p:cNvGrpSpPr/>
        <p:nvPr/>
      </p:nvGrpSpPr>
      <p:grpSpPr>
        <a:xfrm>
          <a:off x="0" y="0"/>
          <a:ext cx="0" cy="0"/>
          <a:chOff x="0" y="0"/>
          <a:chExt cx="0" cy="0"/>
        </a:xfrm>
      </p:grpSpPr>
      <p:sp>
        <p:nvSpPr>
          <p:cNvPr id="637" name="Google Shape;637;p22"/>
          <p:cNvSpPr txBox="1"/>
          <p:nvPr>
            <p:ph type="title"/>
          </p:nvPr>
        </p:nvSpPr>
        <p:spPr>
          <a:xfrm>
            <a:off x="1941625" y="1504649"/>
            <a:ext cx="5260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8" name="Google Shape;638;p22"/>
          <p:cNvSpPr txBox="1"/>
          <p:nvPr>
            <p:ph idx="1" type="subTitle"/>
          </p:nvPr>
        </p:nvSpPr>
        <p:spPr>
          <a:xfrm>
            <a:off x="1941750" y="2346452"/>
            <a:ext cx="5260500" cy="12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9" name="Google Shape;639;p2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22"/>
          <p:cNvGrpSpPr/>
          <p:nvPr/>
        </p:nvGrpSpPr>
        <p:grpSpPr>
          <a:xfrm>
            <a:off x="4038046" y="4355894"/>
            <a:ext cx="1441458" cy="810420"/>
            <a:chOff x="4147713" y="4380688"/>
            <a:chExt cx="810400" cy="455625"/>
          </a:xfrm>
        </p:grpSpPr>
        <p:grpSp>
          <p:nvGrpSpPr>
            <p:cNvPr id="645" name="Google Shape;645;p22"/>
            <p:cNvGrpSpPr/>
            <p:nvPr/>
          </p:nvGrpSpPr>
          <p:grpSpPr>
            <a:xfrm>
              <a:off x="4147713" y="4380688"/>
              <a:ext cx="652700" cy="455625"/>
              <a:chOff x="582725" y="3093100"/>
              <a:chExt cx="652700" cy="455625"/>
            </a:xfrm>
          </p:grpSpPr>
          <p:sp>
            <p:nvSpPr>
              <p:cNvPr id="646" name="Google Shape;646;p2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2"/>
            <p:cNvGrpSpPr/>
            <p:nvPr/>
          </p:nvGrpSpPr>
          <p:grpSpPr>
            <a:xfrm>
              <a:off x="4936213" y="4392363"/>
              <a:ext cx="21900" cy="443950"/>
              <a:chOff x="1213525" y="3104775"/>
              <a:chExt cx="21900" cy="443950"/>
            </a:xfrm>
          </p:grpSpPr>
          <p:sp>
            <p:nvSpPr>
              <p:cNvPr id="667" name="Google Shape;667;p2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671" name="Shape 671"/>
        <p:cNvGrpSpPr/>
        <p:nvPr/>
      </p:nvGrpSpPr>
      <p:grpSpPr>
        <a:xfrm>
          <a:off x="0" y="0"/>
          <a:ext cx="0" cy="0"/>
          <a:chOff x="0" y="0"/>
          <a:chExt cx="0" cy="0"/>
        </a:xfrm>
      </p:grpSpPr>
      <p:sp>
        <p:nvSpPr>
          <p:cNvPr id="672" name="Google Shape;672;p23"/>
          <p:cNvSpPr txBox="1"/>
          <p:nvPr>
            <p:ph idx="1" type="subTitle"/>
          </p:nvPr>
        </p:nvSpPr>
        <p:spPr>
          <a:xfrm>
            <a:off x="720050" y="2848498"/>
            <a:ext cx="48534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23"/>
          <p:cNvSpPr txBox="1"/>
          <p:nvPr>
            <p:ph type="title"/>
          </p:nvPr>
        </p:nvSpPr>
        <p:spPr>
          <a:xfrm>
            <a:off x="720000" y="1716773"/>
            <a:ext cx="4853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23"/>
          <p:cNvSpPr/>
          <p:nvPr>
            <p:ph idx="2" type="pic"/>
          </p:nvPr>
        </p:nvSpPr>
        <p:spPr>
          <a:xfrm>
            <a:off x="5846825" y="535000"/>
            <a:ext cx="3297300" cy="4608600"/>
          </a:xfrm>
          <a:prstGeom prst="round2SameRect">
            <a:avLst>
              <a:gd fmla="val 16667" name="adj1"/>
              <a:gd fmla="val 0" name="adj2"/>
            </a:avLst>
          </a:prstGeom>
          <a:noFill/>
          <a:ln>
            <a:noFill/>
          </a:ln>
        </p:spPr>
      </p:sp>
      <p:sp>
        <p:nvSpPr>
          <p:cNvPr id="675" name="Google Shape;675;p23"/>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23"/>
          <p:cNvGrpSpPr/>
          <p:nvPr/>
        </p:nvGrpSpPr>
        <p:grpSpPr>
          <a:xfrm>
            <a:off x="6535071" y="4203281"/>
            <a:ext cx="1441458" cy="810420"/>
            <a:chOff x="4147713" y="4380688"/>
            <a:chExt cx="810400" cy="455625"/>
          </a:xfrm>
        </p:grpSpPr>
        <p:grpSp>
          <p:nvGrpSpPr>
            <p:cNvPr id="681" name="Google Shape;681;p23"/>
            <p:cNvGrpSpPr/>
            <p:nvPr/>
          </p:nvGrpSpPr>
          <p:grpSpPr>
            <a:xfrm>
              <a:off x="4147713" y="4380688"/>
              <a:ext cx="652700" cy="455625"/>
              <a:chOff x="582725" y="3093100"/>
              <a:chExt cx="652700" cy="455625"/>
            </a:xfrm>
          </p:grpSpPr>
          <p:sp>
            <p:nvSpPr>
              <p:cNvPr id="682" name="Google Shape;682;p2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3"/>
            <p:cNvGrpSpPr/>
            <p:nvPr/>
          </p:nvGrpSpPr>
          <p:grpSpPr>
            <a:xfrm>
              <a:off x="4936213" y="4392363"/>
              <a:ext cx="21900" cy="443950"/>
              <a:chOff x="1213525" y="3104775"/>
              <a:chExt cx="21900" cy="443950"/>
            </a:xfrm>
          </p:grpSpPr>
          <p:sp>
            <p:nvSpPr>
              <p:cNvPr id="703" name="Google Shape;703;p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7" name="Google Shape;707;p2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709" name="Shape 709"/>
        <p:cNvGrpSpPr/>
        <p:nvPr/>
      </p:nvGrpSpPr>
      <p:grpSpPr>
        <a:xfrm>
          <a:off x="0" y="0"/>
          <a:ext cx="0" cy="0"/>
          <a:chOff x="0" y="0"/>
          <a:chExt cx="0" cy="0"/>
        </a:xfrm>
      </p:grpSpPr>
      <p:sp>
        <p:nvSpPr>
          <p:cNvPr id="710" name="Google Shape;710;p24"/>
          <p:cNvSpPr txBox="1"/>
          <p:nvPr>
            <p:ph idx="1" type="subTitle"/>
          </p:nvPr>
        </p:nvSpPr>
        <p:spPr>
          <a:xfrm>
            <a:off x="833138"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1" name="Google Shape;711;p24"/>
          <p:cNvSpPr txBox="1"/>
          <p:nvPr>
            <p:ph type="title"/>
          </p:nvPr>
        </p:nvSpPr>
        <p:spPr>
          <a:xfrm>
            <a:off x="833113" y="1562013"/>
            <a:ext cx="2414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2" name="Google Shape;712;p2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24"/>
          <p:cNvGrpSpPr/>
          <p:nvPr/>
        </p:nvGrpSpPr>
        <p:grpSpPr>
          <a:xfrm>
            <a:off x="3954896" y="4608494"/>
            <a:ext cx="1441458" cy="810420"/>
            <a:chOff x="4147713" y="4380688"/>
            <a:chExt cx="810400" cy="455625"/>
          </a:xfrm>
        </p:grpSpPr>
        <p:grpSp>
          <p:nvGrpSpPr>
            <p:cNvPr id="714" name="Google Shape;714;p24"/>
            <p:cNvGrpSpPr/>
            <p:nvPr/>
          </p:nvGrpSpPr>
          <p:grpSpPr>
            <a:xfrm>
              <a:off x="4147713" y="4380688"/>
              <a:ext cx="652700" cy="455625"/>
              <a:chOff x="582725" y="3093100"/>
              <a:chExt cx="652700" cy="455625"/>
            </a:xfrm>
          </p:grpSpPr>
          <p:sp>
            <p:nvSpPr>
              <p:cNvPr id="715" name="Google Shape;715;p2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4"/>
            <p:cNvGrpSpPr/>
            <p:nvPr/>
          </p:nvGrpSpPr>
          <p:grpSpPr>
            <a:xfrm>
              <a:off x="4936213" y="4392363"/>
              <a:ext cx="21900" cy="443950"/>
              <a:chOff x="1213525" y="3104775"/>
              <a:chExt cx="21900" cy="443950"/>
            </a:xfrm>
          </p:grpSpPr>
          <p:sp>
            <p:nvSpPr>
              <p:cNvPr id="736" name="Google Shape;736;p2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0" name="Google Shape;740;p24"/>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745" name="Shape 745"/>
        <p:cNvGrpSpPr/>
        <p:nvPr/>
      </p:nvGrpSpPr>
      <p:grpSpPr>
        <a:xfrm>
          <a:off x="0" y="0"/>
          <a:ext cx="0" cy="0"/>
          <a:chOff x="0" y="0"/>
          <a:chExt cx="0" cy="0"/>
        </a:xfrm>
      </p:grpSpPr>
      <p:sp>
        <p:nvSpPr>
          <p:cNvPr id="746" name="Google Shape;746;p25"/>
          <p:cNvSpPr txBox="1"/>
          <p:nvPr>
            <p:ph idx="1" type="subTitle"/>
          </p:nvPr>
        </p:nvSpPr>
        <p:spPr>
          <a:xfrm>
            <a:off x="5901700" y="2622375"/>
            <a:ext cx="2414100" cy="95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7" name="Google Shape;747;p25"/>
          <p:cNvSpPr txBox="1"/>
          <p:nvPr>
            <p:ph type="title"/>
          </p:nvPr>
        </p:nvSpPr>
        <p:spPr>
          <a:xfrm>
            <a:off x="6292975" y="1565325"/>
            <a:ext cx="1631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8" name="Google Shape;748;p2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4695200" y="45690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755" name="Shape 755"/>
        <p:cNvGrpSpPr/>
        <p:nvPr/>
      </p:nvGrpSpPr>
      <p:grpSpPr>
        <a:xfrm>
          <a:off x="0" y="0"/>
          <a:ext cx="0" cy="0"/>
          <a:chOff x="0" y="0"/>
          <a:chExt cx="0" cy="0"/>
        </a:xfrm>
      </p:grpSpPr>
      <p:sp>
        <p:nvSpPr>
          <p:cNvPr id="756" name="Google Shape;756;p26"/>
          <p:cNvSpPr txBox="1"/>
          <p:nvPr>
            <p:ph idx="1" type="subTitle"/>
          </p:nvPr>
        </p:nvSpPr>
        <p:spPr>
          <a:xfrm>
            <a:off x="833125"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7" name="Google Shape;757;p26"/>
          <p:cNvSpPr txBox="1"/>
          <p:nvPr>
            <p:ph type="title"/>
          </p:nvPr>
        </p:nvSpPr>
        <p:spPr>
          <a:xfrm>
            <a:off x="1217150" y="1562025"/>
            <a:ext cx="1646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8" name="Google Shape;758;p2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68850" y="535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61" name="Shape 761"/>
        <p:cNvGrpSpPr/>
        <p:nvPr/>
      </p:nvGrpSpPr>
      <p:grpSpPr>
        <a:xfrm>
          <a:off x="0" y="0"/>
          <a:ext cx="0" cy="0"/>
          <a:chOff x="0" y="0"/>
          <a:chExt cx="0" cy="0"/>
        </a:xfrm>
      </p:grpSpPr>
      <p:sp>
        <p:nvSpPr>
          <p:cNvPr id="762" name="Google Shape;762;p27"/>
          <p:cNvSpPr txBox="1"/>
          <p:nvPr>
            <p:ph idx="1" type="subTitle"/>
          </p:nvPr>
        </p:nvSpPr>
        <p:spPr>
          <a:xfrm>
            <a:off x="7200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3" name="Google Shape;763;p27"/>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4" name="Google Shape;764;p27"/>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5" name="Google Shape;765;p27"/>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6" name="Google Shape;76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7" name="Google Shape;767;p27"/>
          <p:cNvSpPr txBox="1"/>
          <p:nvPr>
            <p:ph idx="5" type="subTitle"/>
          </p:nvPr>
        </p:nvSpPr>
        <p:spPr>
          <a:xfrm>
            <a:off x="34038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8" name="Google Shape;768;p27"/>
          <p:cNvSpPr txBox="1"/>
          <p:nvPr>
            <p:ph idx="6" type="subTitle"/>
          </p:nvPr>
        </p:nvSpPr>
        <p:spPr>
          <a:xfrm>
            <a:off x="60876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9" name="Google Shape;769;p2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27"/>
          <p:cNvGrpSpPr/>
          <p:nvPr/>
        </p:nvGrpSpPr>
        <p:grpSpPr>
          <a:xfrm>
            <a:off x="6535071" y="4203281"/>
            <a:ext cx="1441458" cy="810420"/>
            <a:chOff x="4147713" y="4380688"/>
            <a:chExt cx="810400" cy="455625"/>
          </a:xfrm>
        </p:grpSpPr>
        <p:grpSp>
          <p:nvGrpSpPr>
            <p:cNvPr id="775" name="Google Shape;775;p27"/>
            <p:cNvGrpSpPr/>
            <p:nvPr/>
          </p:nvGrpSpPr>
          <p:grpSpPr>
            <a:xfrm>
              <a:off x="4147713" y="4380688"/>
              <a:ext cx="652700" cy="455625"/>
              <a:chOff x="582725" y="3093100"/>
              <a:chExt cx="652700" cy="455625"/>
            </a:xfrm>
          </p:grpSpPr>
          <p:sp>
            <p:nvSpPr>
              <p:cNvPr id="776" name="Google Shape;776;p2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27"/>
            <p:cNvGrpSpPr/>
            <p:nvPr/>
          </p:nvGrpSpPr>
          <p:grpSpPr>
            <a:xfrm>
              <a:off x="4936213" y="4392363"/>
              <a:ext cx="21900" cy="443950"/>
              <a:chOff x="1213525" y="3104775"/>
              <a:chExt cx="21900" cy="443950"/>
            </a:xfrm>
          </p:grpSpPr>
          <p:sp>
            <p:nvSpPr>
              <p:cNvPr id="797" name="Google Shape;797;p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27"/>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02" name="Shape 802"/>
        <p:cNvGrpSpPr/>
        <p:nvPr/>
      </p:nvGrpSpPr>
      <p:grpSpPr>
        <a:xfrm>
          <a:off x="0" y="0"/>
          <a:ext cx="0" cy="0"/>
          <a:chOff x="0" y="0"/>
          <a:chExt cx="0" cy="0"/>
        </a:xfrm>
      </p:grpSpPr>
      <p:sp>
        <p:nvSpPr>
          <p:cNvPr id="803" name="Google Shape;803;p28"/>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28"/>
          <p:cNvSpPr txBox="1"/>
          <p:nvPr>
            <p:ph idx="1" type="subTitle"/>
          </p:nvPr>
        </p:nvSpPr>
        <p:spPr>
          <a:xfrm>
            <a:off x="7200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6" name="Google Shape;806;p28"/>
          <p:cNvSpPr txBox="1"/>
          <p:nvPr>
            <p:ph idx="2" type="subTitle"/>
          </p:nvPr>
        </p:nvSpPr>
        <p:spPr>
          <a:xfrm>
            <a:off x="7200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7" name="Google Shape;807;p28"/>
          <p:cNvSpPr txBox="1"/>
          <p:nvPr>
            <p:ph idx="3" type="subTitle"/>
          </p:nvPr>
        </p:nvSpPr>
        <p:spPr>
          <a:xfrm>
            <a:off x="34038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8" name="Google Shape;808;p28"/>
          <p:cNvSpPr txBox="1"/>
          <p:nvPr>
            <p:ph idx="4" type="subTitle"/>
          </p:nvPr>
        </p:nvSpPr>
        <p:spPr>
          <a:xfrm>
            <a:off x="60876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9" name="Google Shape;809;p28"/>
          <p:cNvSpPr txBox="1"/>
          <p:nvPr>
            <p:ph idx="5" type="subTitle"/>
          </p:nvPr>
        </p:nvSpPr>
        <p:spPr>
          <a:xfrm>
            <a:off x="34038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0" name="Google Shape;810;p28"/>
          <p:cNvSpPr txBox="1"/>
          <p:nvPr>
            <p:ph idx="6" type="subTitle"/>
          </p:nvPr>
        </p:nvSpPr>
        <p:spPr>
          <a:xfrm>
            <a:off x="60876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1" name="Google Shape;811;p28"/>
          <p:cNvSpPr/>
          <p:nvPr>
            <p:ph idx="7" type="pic"/>
          </p:nvPr>
        </p:nvSpPr>
        <p:spPr>
          <a:xfrm>
            <a:off x="10789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2" name="Google Shape;812;p28"/>
          <p:cNvSpPr/>
          <p:nvPr>
            <p:ph idx="8" type="pic"/>
          </p:nvPr>
        </p:nvSpPr>
        <p:spPr>
          <a:xfrm>
            <a:off x="37627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3" name="Google Shape;813;p28"/>
          <p:cNvSpPr/>
          <p:nvPr>
            <p:ph idx="9" type="pic"/>
          </p:nvPr>
        </p:nvSpPr>
        <p:spPr>
          <a:xfrm>
            <a:off x="64465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4" name="Google Shape;814;p2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687650" y="4544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28"/>
          <p:cNvGrpSpPr/>
          <p:nvPr/>
        </p:nvGrpSpPr>
        <p:grpSpPr>
          <a:xfrm>
            <a:off x="6484446" y="4544006"/>
            <a:ext cx="1441458" cy="810420"/>
            <a:chOff x="4147713" y="4380688"/>
            <a:chExt cx="810400" cy="455625"/>
          </a:xfrm>
        </p:grpSpPr>
        <p:grpSp>
          <p:nvGrpSpPr>
            <p:cNvPr id="818" name="Google Shape;818;p28"/>
            <p:cNvGrpSpPr/>
            <p:nvPr/>
          </p:nvGrpSpPr>
          <p:grpSpPr>
            <a:xfrm>
              <a:off x="4147713" y="4380688"/>
              <a:ext cx="652700" cy="455625"/>
              <a:chOff x="582725" y="3093100"/>
              <a:chExt cx="652700" cy="455625"/>
            </a:xfrm>
          </p:grpSpPr>
          <p:sp>
            <p:nvSpPr>
              <p:cNvPr id="819" name="Google Shape;819;p2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28"/>
            <p:cNvGrpSpPr/>
            <p:nvPr/>
          </p:nvGrpSpPr>
          <p:grpSpPr>
            <a:xfrm>
              <a:off x="4936213" y="4392363"/>
              <a:ext cx="21900" cy="443950"/>
              <a:chOff x="1213525" y="3104775"/>
              <a:chExt cx="21900" cy="443950"/>
            </a:xfrm>
          </p:grpSpPr>
          <p:sp>
            <p:nvSpPr>
              <p:cNvPr id="840" name="Google Shape;840;p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44" name="Shape 844"/>
        <p:cNvGrpSpPr/>
        <p:nvPr/>
      </p:nvGrpSpPr>
      <p:grpSpPr>
        <a:xfrm>
          <a:off x="0" y="0"/>
          <a:ext cx="0" cy="0"/>
          <a:chOff x="0" y="0"/>
          <a:chExt cx="0" cy="0"/>
        </a:xfrm>
      </p:grpSpPr>
      <p:sp>
        <p:nvSpPr>
          <p:cNvPr id="845" name="Google Shape;845;p29"/>
          <p:cNvSpPr txBox="1"/>
          <p:nvPr>
            <p:ph idx="1" type="subTitle"/>
          </p:nvPr>
        </p:nvSpPr>
        <p:spPr>
          <a:xfrm>
            <a:off x="993625" y="15180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6" name="Google Shape;846;p29"/>
          <p:cNvSpPr txBox="1"/>
          <p:nvPr>
            <p:ph idx="2" type="subTitle"/>
          </p:nvPr>
        </p:nvSpPr>
        <p:spPr>
          <a:xfrm>
            <a:off x="993625"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7" name="Google Shape;847;p29"/>
          <p:cNvSpPr txBox="1"/>
          <p:nvPr>
            <p:ph idx="3" type="subTitle"/>
          </p:nvPr>
        </p:nvSpPr>
        <p:spPr>
          <a:xfrm>
            <a:off x="4878781"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8" name="Google Shape;848;p29"/>
          <p:cNvSpPr txBox="1"/>
          <p:nvPr>
            <p:ph idx="4" type="subTitle"/>
          </p:nvPr>
        </p:nvSpPr>
        <p:spPr>
          <a:xfrm>
            <a:off x="993625" y="3578775"/>
            <a:ext cx="3271500" cy="7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9" name="Google Shape;849;p29"/>
          <p:cNvSpPr txBox="1"/>
          <p:nvPr>
            <p:ph idx="5" type="subTitle"/>
          </p:nvPr>
        </p:nvSpPr>
        <p:spPr>
          <a:xfrm>
            <a:off x="4878881" y="357877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0" name="Google Shape;85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1" name="Google Shape;851;p29"/>
          <p:cNvSpPr txBox="1"/>
          <p:nvPr>
            <p:ph idx="6" type="subTitle"/>
          </p:nvPr>
        </p:nvSpPr>
        <p:spPr>
          <a:xfrm>
            <a:off x="993625"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2" name="Google Shape;852;p29"/>
          <p:cNvSpPr txBox="1"/>
          <p:nvPr>
            <p:ph idx="7" type="subTitle"/>
          </p:nvPr>
        </p:nvSpPr>
        <p:spPr>
          <a:xfrm>
            <a:off x="4878776" y="1518075"/>
            <a:ext cx="3271500" cy="572700"/>
          </a:xfrm>
          <a:prstGeom prst="rect">
            <a:avLst/>
          </a:prstGeom>
          <a:ln>
            <a:noFill/>
          </a:ln>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3" name="Google Shape;853;p29"/>
          <p:cNvSpPr txBox="1"/>
          <p:nvPr>
            <p:ph idx="8" type="subTitle"/>
          </p:nvPr>
        </p:nvSpPr>
        <p:spPr>
          <a:xfrm>
            <a:off x="4878876"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4" name="Google Shape;854;p2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8484325" y="39521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86337" y="339367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858" name="Shape 858"/>
        <p:cNvGrpSpPr/>
        <p:nvPr/>
      </p:nvGrpSpPr>
      <p:grpSpPr>
        <a:xfrm>
          <a:off x="0" y="0"/>
          <a:ext cx="0" cy="0"/>
          <a:chOff x="0" y="0"/>
          <a:chExt cx="0" cy="0"/>
        </a:xfrm>
      </p:grpSpPr>
      <p:sp>
        <p:nvSpPr>
          <p:cNvPr id="859" name="Google Shape;859;p30"/>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txBox="1"/>
          <p:nvPr>
            <p:ph idx="1" type="subTitle"/>
          </p:nvPr>
        </p:nvSpPr>
        <p:spPr>
          <a:xfrm>
            <a:off x="1192700"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1" name="Google Shape;861;p30"/>
          <p:cNvSpPr txBox="1"/>
          <p:nvPr>
            <p:ph idx="2" type="subTitle"/>
          </p:nvPr>
        </p:nvSpPr>
        <p:spPr>
          <a:xfrm>
            <a:off x="1192700"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2" name="Google Shape;862;p30"/>
          <p:cNvSpPr txBox="1"/>
          <p:nvPr>
            <p:ph idx="3" type="subTitle"/>
          </p:nvPr>
        </p:nvSpPr>
        <p:spPr>
          <a:xfrm>
            <a:off x="5157306"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3" name="Google Shape;863;p30"/>
          <p:cNvSpPr txBox="1"/>
          <p:nvPr>
            <p:ph idx="4" type="subTitle"/>
          </p:nvPr>
        </p:nvSpPr>
        <p:spPr>
          <a:xfrm>
            <a:off x="1192700"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4" name="Google Shape;864;p30"/>
          <p:cNvSpPr txBox="1"/>
          <p:nvPr>
            <p:ph idx="5" type="subTitle"/>
          </p:nvPr>
        </p:nvSpPr>
        <p:spPr>
          <a:xfrm>
            <a:off x="5157406"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5" name="Google Shape;86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6" name="Google Shape;866;p30"/>
          <p:cNvSpPr txBox="1"/>
          <p:nvPr>
            <p:ph idx="6" type="subTitle"/>
          </p:nvPr>
        </p:nvSpPr>
        <p:spPr>
          <a:xfrm>
            <a:off x="1192700"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7" name="Google Shape;867;p30"/>
          <p:cNvSpPr txBox="1"/>
          <p:nvPr>
            <p:ph idx="7" type="subTitle"/>
          </p:nvPr>
        </p:nvSpPr>
        <p:spPr>
          <a:xfrm>
            <a:off x="5157301"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8" name="Google Shape;868;p30"/>
          <p:cNvSpPr txBox="1"/>
          <p:nvPr>
            <p:ph idx="8" type="subTitle"/>
          </p:nvPr>
        </p:nvSpPr>
        <p:spPr>
          <a:xfrm>
            <a:off x="5157401"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9" name="Google Shape;869;p30"/>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rot="-5400000">
            <a:off x="8179638" y="417915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8511636" y="30516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30"/>
          <p:cNvGrpSpPr/>
          <p:nvPr/>
        </p:nvGrpSpPr>
        <p:grpSpPr>
          <a:xfrm>
            <a:off x="52621" y="4633998"/>
            <a:ext cx="1441458" cy="810420"/>
            <a:chOff x="4147713" y="4380688"/>
            <a:chExt cx="810400" cy="455625"/>
          </a:xfrm>
        </p:grpSpPr>
        <p:grpSp>
          <p:nvGrpSpPr>
            <p:cNvPr id="874" name="Google Shape;874;p30"/>
            <p:cNvGrpSpPr/>
            <p:nvPr/>
          </p:nvGrpSpPr>
          <p:grpSpPr>
            <a:xfrm>
              <a:off x="4147713" y="4380688"/>
              <a:ext cx="652700" cy="455625"/>
              <a:chOff x="582725" y="3093100"/>
              <a:chExt cx="652700" cy="455625"/>
            </a:xfrm>
          </p:grpSpPr>
          <p:sp>
            <p:nvSpPr>
              <p:cNvPr id="875" name="Google Shape;875;p3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0"/>
            <p:cNvGrpSpPr/>
            <p:nvPr/>
          </p:nvGrpSpPr>
          <p:grpSpPr>
            <a:xfrm>
              <a:off x="4936213" y="4392363"/>
              <a:ext cx="21900" cy="443950"/>
              <a:chOff x="1213525" y="3104775"/>
              <a:chExt cx="21900" cy="443950"/>
            </a:xfrm>
          </p:grpSpPr>
          <p:sp>
            <p:nvSpPr>
              <p:cNvPr id="896" name="Google Shape;896;p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30"/>
          <p:cNvGrpSpPr/>
          <p:nvPr/>
        </p:nvGrpSpPr>
        <p:grpSpPr>
          <a:xfrm>
            <a:off x="8664587" y="535009"/>
            <a:ext cx="800083" cy="1441505"/>
            <a:chOff x="8110792" y="535009"/>
            <a:chExt cx="800083" cy="1441505"/>
          </a:xfrm>
        </p:grpSpPr>
        <p:sp>
          <p:nvSpPr>
            <p:cNvPr id="901" name="Google Shape;901;p30"/>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0"/>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4"/>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4"/>
          <p:cNvSpPr txBox="1"/>
          <p:nvPr>
            <p:ph idx="1" type="body"/>
          </p:nvPr>
        </p:nvSpPr>
        <p:spPr>
          <a:xfrm>
            <a:off x="2082050" y="1152475"/>
            <a:ext cx="4980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5" name="Google Shape;85;p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4"/>
          <p:cNvGrpSpPr/>
          <p:nvPr/>
        </p:nvGrpSpPr>
        <p:grpSpPr>
          <a:xfrm>
            <a:off x="-429654" y="2946094"/>
            <a:ext cx="1441458" cy="810420"/>
            <a:chOff x="4147713" y="4380688"/>
            <a:chExt cx="810400" cy="455625"/>
          </a:xfrm>
        </p:grpSpPr>
        <p:grpSp>
          <p:nvGrpSpPr>
            <p:cNvPr id="90" name="Google Shape;90;p4"/>
            <p:cNvGrpSpPr/>
            <p:nvPr/>
          </p:nvGrpSpPr>
          <p:grpSpPr>
            <a:xfrm>
              <a:off x="4147713" y="4380688"/>
              <a:ext cx="652700" cy="455625"/>
              <a:chOff x="582725" y="3093100"/>
              <a:chExt cx="652700" cy="455625"/>
            </a:xfrm>
          </p:grpSpPr>
          <p:sp>
            <p:nvSpPr>
              <p:cNvPr id="91" name="Google Shape;91;p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4"/>
            <p:cNvGrpSpPr/>
            <p:nvPr/>
          </p:nvGrpSpPr>
          <p:grpSpPr>
            <a:xfrm>
              <a:off x="4936213" y="4392363"/>
              <a:ext cx="21900" cy="443950"/>
              <a:chOff x="1213525" y="3104775"/>
              <a:chExt cx="21900" cy="443950"/>
            </a:xfrm>
          </p:grpSpPr>
          <p:sp>
            <p:nvSpPr>
              <p:cNvPr id="112" name="Google Shape;112;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 name="Google Shape;116;p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4"/>
          <p:cNvGrpSpPr/>
          <p:nvPr/>
        </p:nvGrpSpPr>
        <p:grpSpPr>
          <a:xfrm rot="-5400000">
            <a:off x="7708171" y="2011407"/>
            <a:ext cx="1441458" cy="810420"/>
            <a:chOff x="4147713" y="4380688"/>
            <a:chExt cx="810400" cy="455625"/>
          </a:xfrm>
        </p:grpSpPr>
        <p:grpSp>
          <p:nvGrpSpPr>
            <p:cNvPr id="118" name="Google Shape;118;p4"/>
            <p:cNvGrpSpPr/>
            <p:nvPr/>
          </p:nvGrpSpPr>
          <p:grpSpPr>
            <a:xfrm>
              <a:off x="4147713" y="4380688"/>
              <a:ext cx="652700" cy="455625"/>
              <a:chOff x="582725" y="3093100"/>
              <a:chExt cx="652700" cy="455625"/>
            </a:xfrm>
          </p:grpSpPr>
          <p:sp>
            <p:nvSpPr>
              <p:cNvPr id="119" name="Google Shape;119;p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4"/>
            <p:cNvGrpSpPr/>
            <p:nvPr/>
          </p:nvGrpSpPr>
          <p:grpSpPr>
            <a:xfrm>
              <a:off x="4936213" y="4392363"/>
              <a:ext cx="21900" cy="443950"/>
              <a:chOff x="1213525" y="3104775"/>
              <a:chExt cx="21900" cy="443950"/>
            </a:xfrm>
          </p:grpSpPr>
          <p:sp>
            <p:nvSpPr>
              <p:cNvPr id="140" name="Google Shape;140;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25" name="Shape 925"/>
        <p:cNvGrpSpPr/>
        <p:nvPr/>
      </p:nvGrpSpPr>
      <p:grpSpPr>
        <a:xfrm>
          <a:off x="0" y="0"/>
          <a:ext cx="0" cy="0"/>
          <a:chOff x="0" y="0"/>
          <a:chExt cx="0" cy="0"/>
        </a:xfrm>
      </p:grpSpPr>
      <p:sp>
        <p:nvSpPr>
          <p:cNvPr id="926" name="Google Shape;92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7" name="Google Shape;927;p31"/>
          <p:cNvSpPr txBox="1"/>
          <p:nvPr>
            <p:ph idx="1" type="subTitle"/>
          </p:nvPr>
        </p:nvSpPr>
        <p:spPr>
          <a:xfrm>
            <a:off x="8724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8" name="Google Shape;928;p31"/>
          <p:cNvSpPr txBox="1"/>
          <p:nvPr>
            <p:ph idx="2" type="subTitle"/>
          </p:nvPr>
        </p:nvSpPr>
        <p:spPr>
          <a:xfrm>
            <a:off x="34038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31"/>
          <p:cNvSpPr txBox="1"/>
          <p:nvPr>
            <p:ph idx="3" type="subTitle"/>
          </p:nvPr>
        </p:nvSpPr>
        <p:spPr>
          <a:xfrm>
            <a:off x="59352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0" name="Google Shape;930;p31"/>
          <p:cNvSpPr txBox="1"/>
          <p:nvPr>
            <p:ph idx="4" type="subTitle"/>
          </p:nvPr>
        </p:nvSpPr>
        <p:spPr>
          <a:xfrm>
            <a:off x="8724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1" name="Google Shape;931;p31"/>
          <p:cNvSpPr txBox="1"/>
          <p:nvPr>
            <p:ph idx="5" type="subTitle"/>
          </p:nvPr>
        </p:nvSpPr>
        <p:spPr>
          <a:xfrm>
            <a:off x="34038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2" name="Google Shape;932;p31"/>
          <p:cNvSpPr txBox="1"/>
          <p:nvPr>
            <p:ph idx="6" type="subTitle"/>
          </p:nvPr>
        </p:nvSpPr>
        <p:spPr>
          <a:xfrm>
            <a:off x="59352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3" name="Google Shape;933;p31"/>
          <p:cNvSpPr txBox="1"/>
          <p:nvPr>
            <p:ph idx="7" type="subTitle"/>
          </p:nvPr>
        </p:nvSpPr>
        <p:spPr>
          <a:xfrm>
            <a:off x="8675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4" name="Google Shape;934;p31"/>
          <p:cNvSpPr txBox="1"/>
          <p:nvPr>
            <p:ph idx="8" type="subTitle"/>
          </p:nvPr>
        </p:nvSpPr>
        <p:spPr>
          <a:xfrm>
            <a:off x="34038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5" name="Google Shape;935;p31"/>
          <p:cNvSpPr txBox="1"/>
          <p:nvPr>
            <p:ph idx="9" type="subTitle"/>
          </p:nvPr>
        </p:nvSpPr>
        <p:spPr>
          <a:xfrm>
            <a:off x="59401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6" name="Google Shape;936;p31"/>
          <p:cNvSpPr txBox="1"/>
          <p:nvPr>
            <p:ph idx="13" type="subTitle"/>
          </p:nvPr>
        </p:nvSpPr>
        <p:spPr>
          <a:xfrm>
            <a:off x="8675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7" name="Google Shape;937;p31"/>
          <p:cNvSpPr txBox="1"/>
          <p:nvPr>
            <p:ph idx="14" type="subTitle"/>
          </p:nvPr>
        </p:nvSpPr>
        <p:spPr>
          <a:xfrm>
            <a:off x="34038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8" name="Google Shape;938;p31"/>
          <p:cNvSpPr txBox="1"/>
          <p:nvPr>
            <p:ph idx="15" type="subTitle"/>
          </p:nvPr>
        </p:nvSpPr>
        <p:spPr>
          <a:xfrm>
            <a:off x="59401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9" name="Google Shape;939;p31"/>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42" name="Shape 942"/>
        <p:cNvGrpSpPr/>
        <p:nvPr/>
      </p:nvGrpSpPr>
      <p:grpSpPr>
        <a:xfrm>
          <a:off x="0" y="0"/>
          <a:ext cx="0" cy="0"/>
          <a:chOff x="0" y="0"/>
          <a:chExt cx="0" cy="0"/>
        </a:xfrm>
      </p:grpSpPr>
      <p:sp>
        <p:nvSpPr>
          <p:cNvPr id="943" name="Google Shape;943;p32"/>
          <p:cNvSpPr txBox="1"/>
          <p:nvPr>
            <p:ph hasCustomPrompt="1" type="title"/>
          </p:nvPr>
        </p:nvSpPr>
        <p:spPr>
          <a:xfrm>
            <a:off x="2450550" y="540000"/>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4" name="Google Shape;944;p32"/>
          <p:cNvSpPr txBox="1"/>
          <p:nvPr>
            <p:ph idx="1" type="subTitle"/>
          </p:nvPr>
        </p:nvSpPr>
        <p:spPr>
          <a:xfrm>
            <a:off x="2450550" y="1246027"/>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5" name="Google Shape;945;p32"/>
          <p:cNvSpPr txBox="1"/>
          <p:nvPr>
            <p:ph hasCustomPrompt="1" idx="2" type="title"/>
          </p:nvPr>
        </p:nvSpPr>
        <p:spPr>
          <a:xfrm>
            <a:off x="2450550" y="1996142"/>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6" name="Google Shape;946;p32"/>
          <p:cNvSpPr txBox="1"/>
          <p:nvPr>
            <p:ph idx="3" type="subTitle"/>
          </p:nvPr>
        </p:nvSpPr>
        <p:spPr>
          <a:xfrm>
            <a:off x="2450550" y="2702169"/>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7" name="Google Shape;947;p32"/>
          <p:cNvSpPr txBox="1"/>
          <p:nvPr>
            <p:ph hasCustomPrompt="1" idx="4" type="title"/>
          </p:nvPr>
        </p:nvSpPr>
        <p:spPr>
          <a:xfrm>
            <a:off x="2450550" y="3452296"/>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8" name="Google Shape;948;p32"/>
          <p:cNvSpPr txBox="1"/>
          <p:nvPr>
            <p:ph idx="5" type="subTitle"/>
          </p:nvPr>
        </p:nvSpPr>
        <p:spPr>
          <a:xfrm>
            <a:off x="2450550" y="4158324"/>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9" name="Google Shape;949;p32"/>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32"/>
          <p:cNvGrpSpPr/>
          <p:nvPr/>
        </p:nvGrpSpPr>
        <p:grpSpPr>
          <a:xfrm>
            <a:off x="8110792" y="535009"/>
            <a:ext cx="800083" cy="1441505"/>
            <a:chOff x="8110792" y="535009"/>
            <a:chExt cx="800083" cy="1441505"/>
          </a:xfrm>
        </p:grpSpPr>
        <p:sp>
          <p:nvSpPr>
            <p:cNvPr id="953" name="Google Shape;953;p32"/>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2"/>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978" name="Shape 978"/>
        <p:cNvGrpSpPr/>
        <p:nvPr/>
      </p:nvGrpSpPr>
      <p:grpSpPr>
        <a:xfrm>
          <a:off x="0" y="0"/>
          <a:ext cx="0" cy="0"/>
          <a:chOff x="0" y="0"/>
          <a:chExt cx="0" cy="0"/>
        </a:xfrm>
      </p:grpSpPr>
      <p:sp>
        <p:nvSpPr>
          <p:cNvPr id="979" name="Google Shape;979;p33"/>
          <p:cNvSpPr txBox="1"/>
          <p:nvPr>
            <p:ph hasCustomPrompt="1" type="title"/>
          </p:nvPr>
        </p:nvSpPr>
        <p:spPr>
          <a:xfrm>
            <a:off x="14580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0" name="Google Shape;980;p33"/>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33"/>
          <p:cNvSpPr txBox="1"/>
          <p:nvPr>
            <p:ph hasCustomPrompt="1" idx="2" type="title"/>
          </p:nvPr>
        </p:nvSpPr>
        <p:spPr>
          <a:xfrm>
            <a:off x="40576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2" name="Google Shape;982;p33"/>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33"/>
          <p:cNvSpPr txBox="1"/>
          <p:nvPr>
            <p:ph hasCustomPrompt="1" idx="4" type="title"/>
          </p:nvPr>
        </p:nvSpPr>
        <p:spPr>
          <a:xfrm>
            <a:off x="66572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4" name="Google Shape;984;p33"/>
          <p:cNvSpPr txBox="1"/>
          <p:nvPr>
            <p:ph idx="5" type="subTitle"/>
          </p:nvPr>
        </p:nvSpPr>
        <p:spPr>
          <a:xfrm>
            <a:off x="59143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6" name="Google Shape;986;p33"/>
          <p:cNvSpPr txBox="1"/>
          <p:nvPr>
            <p:ph idx="7" type="subTitle"/>
          </p:nvPr>
        </p:nvSpPr>
        <p:spPr>
          <a:xfrm>
            <a:off x="7200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7" name="Google Shape;987;p33"/>
          <p:cNvSpPr txBox="1"/>
          <p:nvPr>
            <p:ph idx="8" type="subTitle"/>
          </p:nvPr>
        </p:nvSpPr>
        <p:spPr>
          <a:xfrm>
            <a:off x="331715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8" name="Google Shape;988;p33"/>
          <p:cNvSpPr txBox="1"/>
          <p:nvPr>
            <p:ph idx="9" type="subTitle"/>
          </p:nvPr>
        </p:nvSpPr>
        <p:spPr>
          <a:xfrm>
            <a:off x="59143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9" name="Google Shape;989;p33"/>
          <p:cNvSpPr/>
          <p:nvPr/>
        </p:nvSpPr>
        <p:spPr>
          <a:xfrm rot="10800000">
            <a:off x="8410710" y="48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96" name="Shape 996"/>
        <p:cNvGrpSpPr/>
        <p:nvPr/>
      </p:nvGrpSpPr>
      <p:grpSpPr>
        <a:xfrm>
          <a:off x="0" y="0"/>
          <a:ext cx="0" cy="0"/>
          <a:chOff x="0" y="0"/>
          <a:chExt cx="0" cy="0"/>
        </a:xfrm>
      </p:grpSpPr>
      <p:sp>
        <p:nvSpPr>
          <p:cNvPr id="997" name="Google Shape;997;p34"/>
          <p:cNvSpPr txBox="1"/>
          <p:nvPr>
            <p:ph type="ctrTitle"/>
          </p:nvPr>
        </p:nvSpPr>
        <p:spPr>
          <a:xfrm>
            <a:off x="2429925" y="368886"/>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8" name="Google Shape;998;p34"/>
          <p:cNvSpPr txBox="1"/>
          <p:nvPr>
            <p:ph idx="1" type="subTitle"/>
          </p:nvPr>
        </p:nvSpPr>
        <p:spPr>
          <a:xfrm>
            <a:off x="2425050" y="2447559"/>
            <a:ext cx="4293900" cy="13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9" name="Google Shape;999;p34"/>
          <p:cNvSpPr txBox="1"/>
          <p:nvPr/>
        </p:nvSpPr>
        <p:spPr>
          <a:xfrm>
            <a:off x="2356800" y="4173800"/>
            <a:ext cx="44304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1000" name="Google Shape;1000;p3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34"/>
          <p:cNvGrpSpPr/>
          <p:nvPr/>
        </p:nvGrpSpPr>
        <p:grpSpPr>
          <a:xfrm rot="-5400000">
            <a:off x="7708171" y="2011407"/>
            <a:ext cx="1441458" cy="810420"/>
            <a:chOff x="4147713" y="4380688"/>
            <a:chExt cx="810400" cy="455625"/>
          </a:xfrm>
        </p:grpSpPr>
        <p:grpSp>
          <p:nvGrpSpPr>
            <p:cNvPr id="1008" name="Google Shape;1008;p34"/>
            <p:cNvGrpSpPr/>
            <p:nvPr/>
          </p:nvGrpSpPr>
          <p:grpSpPr>
            <a:xfrm>
              <a:off x="4147713" y="4380688"/>
              <a:ext cx="652700" cy="455625"/>
              <a:chOff x="582725" y="3093100"/>
              <a:chExt cx="652700" cy="455625"/>
            </a:xfrm>
          </p:grpSpPr>
          <p:sp>
            <p:nvSpPr>
              <p:cNvPr id="1009" name="Google Shape;1009;p3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34"/>
            <p:cNvGrpSpPr/>
            <p:nvPr/>
          </p:nvGrpSpPr>
          <p:grpSpPr>
            <a:xfrm>
              <a:off x="4936213" y="4392363"/>
              <a:ext cx="21900" cy="443950"/>
              <a:chOff x="1213525" y="3104775"/>
              <a:chExt cx="21900" cy="443950"/>
            </a:xfrm>
          </p:grpSpPr>
          <p:sp>
            <p:nvSpPr>
              <p:cNvPr id="1030" name="Google Shape;1030;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4" name="Google Shape;1034;p34"/>
          <p:cNvGrpSpPr/>
          <p:nvPr/>
        </p:nvGrpSpPr>
        <p:grpSpPr>
          <a:xfrm>
            <a:off x="-429654" y="2946094"/>
            <a:ext cx="1441458" cy="810420"/>
            <a:chOff x="4147713" y="4380688"/>
            <a:chExt cx="810400" cy="455625"/>
          </a:xfrm>
        </p:grpSpPr>
        <p:grpSp>
          <p:nvGrpSpPr>
            <p:cNvPr id="1035" name="Google Shape;1035;p34"/>
            <p:cNvGrpSpPr/>
            <p:nvPr/>
          </p:nvGrpSpPr>
          <p:grpSpPr>
            <a:xfrm>
              <a:off x="4147713" y="4380688"/>
              <a:ext cx="652700" cy="455625"/>
              <a:chOff x="582725" y="3093100"/>
              <a:chExt cx="652700" cy="455625"/>
            </a:xfrm>
          </p:grpSpPr>
          <p:sp>
            <p:nvSpPr>
              <p:cNvPr id="1036" name="Google Shape;1036;p3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34"/>
            <p:cNvGrpSpPr/>
            <p:nvPr/>
          </p:nvGrpSpPr>
          <p:grpSpPr>
            <a:xfrm>
              <a:off x="4936213" y="4392363"/>
              <a:ext cx="21900" cy="443950"/>
              <a:chOff x="1213525" y="3104775"/>
              <a:chExt cx="21900" cy="443950"/>
            </a:xfrm>
          </p:grpSpPr>
          <p:sp>
            <p:nvSpPr>
              <p:cNvPr id="1057" name="Google Shape;1057;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1" name="Shape 1061"/>
        <p:cNvGrpSpPr/>
        <p:nvPr/>
      </p:nvGrpSpPr>
      <p:grpSpPr>
        <a:xfrm>
          <a:off x="0" y="0"/>
          <a:ext cx="0" cy="0"/>
          <a:chOff x="0" y="0"/>
          <a:chExt cx="0" cy="0"/>
        </a:xfrm>
      </p:grpSpPr>
      <p:sp>
        <p:nvSpPr>
          <p:cNvPr id="1062" name="Google Shape;1062;p35"/>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35"/>
          <p:cNvGrpSpPr/>
          <p:nvPr/>
        </p:nvGrpSpPr>
        <p:grpSpPr>
          <a:xfrm>
            <a:off x="258783" y="2867769"/>
            <a:ext cx="1441458" cy="810420"/>
            <a:chOff x="4147713" y="4380688"/>
            <a:chExt cx="810400" cy="455625"/>
          </a:xfrm>
        </p:grpSpPr>
        <p:grpSp>
          <p:nvGrpSpPr>
            <p:cNvPr id="1065" name="Google Shape;1065;p35"/>
            <p:cNvGrpSpPr/>
            <p:nvPr/>
          </p:nvGrpSpPr>
          <p:grpSpPr>
            <a:xfrm>
              <a:off x="4147713" y="4380688"/>
              <a:ext cx="652700" cy="455625"/>
              <a:chOff x="582725" y="3093100"/>
              <a:chExt cx="652700" cy="455625"/>
            </a:xfrm>
          </p:grpSpPr>
          <p:sp>
            <p:nvSpPr>
              <p:cNvPr id="1066" name="Google Shape;1066;p3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35"/>
            <p:cNvGrpSpPr/>
            <p:nvPr/>
          </p:nvGrpSpPr>
          <p:grpSpPr>
            <a:xfrm>
              <a:off x="4936213" y="4392363"/>
              <a:ext cx="21900" cy="443950"/>
              <a:chOff x="1213525" y="3104775"/>
              <a:chExt cx="21900" cy="443950"/>
            </a:xfrm>
          </p:grpSpPr>
          <p:sp>
            <p:nvSpPr>
              <p:cNvPr id="1087" name="Google Shape;1087;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1" name="Google Shape;1091;p35"/>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446025" y="52027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35"/>
          <p:cNvGrpSpPr/>
          <p:nvPr/>
        </p:nvGrpSpPr>
        <p:grpSpPr>
          <a:xfrm rot="-5400000">
            <a:off x="6771621" y="1652169"/>
            <a:ext cx="1441458" cy="810420"/>
            <a:chOff x="4147713" y="4380688"/>
            <a:chExt cx="810400" cy="455625"/>
          </a:xfrm>
        </p:grpSpPr>
        <p:grpSp>
          <p:nvGrpSpPr>
            <p:cNvPr id="1096" name="Google Shape;1096;p35"/>
            <p:cNvGrpSpPr/>
            <p:nvPr/>
          </p:nvGrpSpPr>
          <p:grpSpPr>
            <a:xfrm>
              <a:off x="4147713" y="4380688"/>
              <a:ext cx="652700" cy="455625"/>
              <a:chOff x="582725" y="3093100"/>
              <a:chExt cx="652700" cy="455625"/>
            </a:xfrm>
          </p:grpSpPr>
          <p:sp>
            <p:nvSpPr>
              <p:cNvPr id="1097" name="Google Shape;1097;p3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35"/>
            <p:cNvGrpSpPr/>
            <p:nvPr/>
          </p:nvGrpSpPr>
          <p:grpSpPr>
            <a:xfrm>
              <a:off x="4936213" y="4392363"/>
              <a:ext cx="21900" cy="443950"/>
              <a:chOff x="1213525" y="3104775"/>
              <a:chExt cx="21900" cy="443950"/>
            </a:xfrm>
          </p:grpSpPr>
          <p:sp>
            <p:nvSpPr>
              <p:cNvPr id="1118" name="Google Shape;1118;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2" name="Google Shape;1122;p3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23" name="Shape 1123"/>
        <p:cNvGrpSpPr/>
        <p:nvPr/>
      </p:nvGrpSpPr>
      <p:grpSpPr>
        <a:xfrm>
          <a:off x="0" y="0"/>
          <a:ext cx="0" cy="0"/>
          <a:chOff x="0" y="0"/>
          <a:chExt cx="0" cy="0"/>
        </a:xfrm>
      </p:grpSpPr>
      <p:sp>
        <p:nvSpPr>
          <p:cNvPr id="1124" name="Google Shape;1124;p36"/>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36"/>
          <p:cNvGrpSpPr/>
          <p:nvPr/>
        </p:nvGrpSpPr>
        <p:grpSpPr>
          <a:xfrm>
            <a:off x="7543771" y="4608507"/>
            <a:ext cx="1441458" cy="810420"/>
            <a:chOff x="4147713" y="4380688"/>
            <a:chExt cx="810400" cy="455625"/>
          </a:xfrm>
        </p:grpSpPr>
        <p:grpSp>
          <p:nvGrpSpPr>
            <p:cNvPr id="1130" name="Google Shape;1130;p36"/>
            <p:cNvGrpSpPr/>
            <p:nvPr/>
          </p:nvGrpSpPr>
          <p:grpSpPr>
            <a:xfrm>
              <a:off x="4147713" y="4380688"/>
              <a:ext cx="652700" cy="455625"/>
              <a:chOff x="582725" y="3093100"/>
              <a:chExt cx="652700" cy="455625"/>
            </a:xfrm>
          </p:grpSpPr>
          <p:sp>
            <p:nvSpPr>
              <p:cNvPr id="1131" name="Google Shape;1131;p3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36"/>
            <p:cNvGrpSpPr/>
            <p:nvPr/>
          </p:nvGrpSpPr>
          <p:grpSpPr>
            <a:xfrm>
              <a:off x="4936213" y="4392363"/>
              <a:ext cx="21900" cy="443950"/>
              <a:chOff x="1213525" y="3104775"/>
              <a:chExt cx="21900" cy="443950"/>
            </a:xfrm>
          </p:grpSpPr>
          <p:sp>
            <p:nvSpPr>
              <p:cNvPr id="1152" name="Google Shape;1152;p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6" name="Google Shape;1156;p36"/>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5"/>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5"/>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5"/>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5"/>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254100" y="42162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8499486" y="3436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8484325" y="4031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8" name="Google Shape;158;p6"/>
          <p:cNvGrpSpPr/>
          <p:nvPr/>
        </p:nvGrpSpPr>
        <p:grpSpPr>
          <a:xfrm>
            <a:off x="52621" y="651794"/>
            <a:ext cx="1441458" cy="810420"/>
            <a:chOff x="4147713" y="4380688"/>
            <a:chExt cx="810400" cy="455625"/>
          </a:xfrm>
        </p:grpSpPr>
        <p:grpSp>
          <p:nvGrpSpPr>
            <p:cNvPr id="159" name="Google Shape;159;p6"/>
            <p:cNvGrpSpPr/>
            <p:nvPr/>
          </p:nvGrpSpPr>
          <p:grpSpPr>
            <a:xfrm>
              <a:off x="4147713" y="4380688"/>
              <a:ext cx="652700" cy="455625"/>
              <a:chOff x="582725" y="3093100"/>
              <a:chExt cx="652700" cy="455625"/>
            </a:xfrm>
          </p:grpSpPr>
          <p:sp>
            <p:nvSpPr>
              <p:cNvPr id="160" name="Google Shape;160;p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6"/>
            <p:cNvGrpSpPr/>
            <p:nvPr/>
          </p:nvGrpSpPr>
          <p:grpSpPr>
            <a:xfrm>
              <a:off x="4936213" y="4392363"/>
              <a:ext cx="21900" cy="443950"/>
              <a:chOff x="1213525" y="3104775"/>
              <a:chExt cx="21900" cy="443950"/>
            </a:xfrm>
          </p:grpSpPr>
          <p:sp>
            <p:nvSpPr>
              <p:cNvPr id="181" name="Google Shape;181;p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 name="Google Shape;185;p6"/>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sp>
        <p:nvSpPr>
          <p:cNvPr id="190" name="Google Shape;19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7"/>
          <p:cNvSpPr txBox="1"/>
          <p:nvPr>
            <p:ph idx="1" type="body"/>
          </p:nvPr>
        </p:nvSpPr>
        <p:spPr>
          <a:xfrm>
            <a:off x="2531100" y="1531350"/>
            <a:ext cx="4081800" cy="208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92" name="Google Shape;192;p7"/>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7424037"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454075" y="3719763"/>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8" name="Shape 198"/>
        <p:cNvGrpSpPr/>
        <p:nvPr/>
      </p:nvGrpSpPr>
      <p:grpSpPr>
        <a:xfrm>
          <a:off x="0" y="0"/>
          <a:ext cx="0" cy="0"/>
          <a:chOff x="0" y="0"/>
          <a:chExt cx="0" cy="0"/>
        </a:xfrm>
      </p:grpSpPr>
      <p:sp>
        <p:nvSpPr>
          <p:cNvPr id="199" name="Google Shape;199;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200" name="Google Shape;200;p8"/>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4" name="Shape 204"/>
        <p:cNvGrpSpPr/>
        <p:nvPr/>
      </p:nvGrpSpPr>
      <p:grpSpPr>
        <a:xfrm>
          <a:off x="0" y="0"/>
          <a:ext cx="0" cy="0"/>
          <a:chOff x="0" y="0"/>
          <a:chExt cx="0" cy="0"/>
        </a:xfrm>
      </p:grpSpPr>
      <p:sp>
        <p:nvSpPr>
          <p:cNvPr id="205" name="Google Shape;205;p9"/>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9"/>
          <p:cNvSpPr txBox="1"/>
          <p:nvPr>
            <p:ph idx="2" type="subTitle"/>
          </p:nvPr>
        </p:nvSpPr>
        <p:spPr>
          <a:xfrm>
            <a:off x="463683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9"/>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42635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type="title"/>
          </p:nvPr>
        </p:nvSpPr>
        <p:spPr>
          <a:xfrm>
            <a:off x="720000" y="3854325"/>
            <a:ext cx="7704000" cy="754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7" name="Google Shape;217;p10"/>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5.png"/><Relationship Id="rId11" Type="http://schemas.openxmlformats.org/officeDocument/2006/relationships/image" Target="../media/image3.png"/><Relationship Id="rId10"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37"/>
          <p:cNvSpPr/>
          <p:nvPr/>
        </p:nvSpPr>
        <p:spPr>
          <a:xfrm>
            <a:off x="1212225" y="271800"/>
            <a:ext cx="6071100" cy="487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txBox="1"/>
          <p:nvPr>
            <p:ph type="ctrTitle"/>
          </p:nvPr>
        </p:nvSpPr>
        <p:spPr>
          <a:xfrm>
            <a:off x="1615075" y="595175"/>
            <a:ext cx="4359000" cy="1975200"/>
          </a:xfrm>
          <a:prstGeom prst="rect">
            <a:avLst/>
          </a:prstGeom>
        </p:spPr>
        <p:txBody>
          <a:bodyPr anchorCtr="0" anchor="b" bIns="91425" lIns="91425" spcFirstLastPara="1" rIns="91425" wrap="square" tIns="91425">
            <a:noAutofit/>
          </a:bodyPr>
          <a:lstStyle/>
          <a:p>
            <a:pPr indent="0" lvl="0" marL="0" rtl="0" algn="l">
              <a:spcBef>
                <a:spcPts val="0"/>
              </a:spcBef>
              <a:spcAft>
                <a:spcPts val="200"/>
              </a:spcAft>
              <a:buNone/>
            </a:pPr>
            <a:r>
              <a:rPr lang="en" sz="6000"/>
              <a:t>AGENDA PTVAL SAN RAFAEL</a:t>
            </a:r>
            <a:endParaRPr sz="6000"/>
          </a:p>
        </p:txBody>
      </p:sp>
      <p:sp>
        <p:nvSpPr>
          <p:cNvPr id="1165" name="Google Shape;1165;p37"/>
          <p:cNvSpPr/>
          <p:nvPr/>
        </p:nvSpPr>
        <p:spPr>
          <a:xfrm>
            <a:off x="6381850" y="871554"/>
            <a:ext cx="468600" cy="4686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7541400" y="128610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rot="5400000">
            <a:off x="4887900" y="176100"/>
            <a:ext cx="1519800" cy="699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txBox="1"/>
          <p:nvPr>
            <p:ph idx="1" type="subTitle"/>
          </p:nvPr>
        </p:nvSpPr>
        <p:spPr>
          <a:xfrm>
            <a:off x="3468300" y="2912404"/>
            <a:ext cx="4359000" cy="151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GARCÍA SEGURA, CARLOS</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JIMENEZ PIÑERO, SAMUEL</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REINOSO ORTEGA, SANDRA</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MARTOS VELA, ALBERTO</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NOGUERA CARRILLO, MOISÉS</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TORRES FERNANDEZ, GUILLERMO</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RUIZ LIMONES, ENRIQUE</a:t>
            </a:r>
            <a:endParaRPr b="1" sz="1200">
              <a:solidFill>
                <a:srgbClr val="000000"/>
              </a:solidFill>
              <a:latin typeface="Arial"/>
              <a:ea typeface="Arial"/>
              <a:cs typeface="Arial"/>
              <a:sym typeface="Arial"/>
            </a:endParaRPr>
          </a:p>
        </p:txBody>
      </p:sp>
      <p:grpSp>
        <p:nvGrpSpPr>
          <p:cNvPr id="1169" name="Google Shape;1169;p37"/>
          <p:cNvGrpSpPr/>
          <p:nvPr/>
        </p:nvGrpSpPr>
        <p:grpSpPr>
          <a:xfrm>
            <a:off x="4038093" y="4513828"/>
            <a:ext cx="1441458" cy="652501"/>
            <a:chOff x="4147713" y="4380688"/>
            <a:chExt cx="810400" cy="455625"/>
          </a:xfrm>
        </p:grpSpPr>
        <p:grpSp>
          <p:nvGrpSpPr>
            <p:cNvPr id="1170" name="Google Shape;1170;p37"/>
            <p:cNvGrpSpPr/>
            <p:nvPr/>
          </p:nvGrpSpPr>
          <p:grpSpPr>
            <a:xfrm>
              <a:off x="4147713" y="4380688"/>
              <a:ext cx="652700" cy="455625"/>
              <a:chOff x="582725" y="3093100"/>
              <a:chExt cx="652700" cy="455625"/>
            </a:xfrm>
          </p:grpSpPr>
          <p:sp>
            <p:nvSpPr>
              <p:cNvPr id="1171" name="Google Shape;1171;p3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37"/>
            <p:cNvGrpSpPr/>
            <p:nvPr/>
          </p:nvGrpSpPr>
          <p:grpSpPr>
            <a:xfrm>
              <a:off x="4936213" y="4392363"/>
              <a:ext cx="21900" cy="443950"/>
              <a:chOff x="1213525" y="3104775"/>
              <a:chExt cx="21900" cy="443950"/>
            </a:xfrm>
          </p:grpSpPr>
          <p:sp>
            <p:nvSpPr>
              <p:cNvPr id="1192" name="Google Shape;1192;p3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6" name="Google Shape;1196;p37"/>
          <p:cNvSpPr/>
          <p:nvPr/>
        </p:nvSpPr>
        <p:spPr>
          <a:xfrm>
            <a:off x="1615075" y="2912401"/>
            <a:ext cx="1840200" cy="652500"/>
          </a:xfrm>
          <a:prstGeom prst="roundRect">
            <a:avLst>
              <a:gd fmla="val 45307" name="adj"/>
            </a:avLst>
          </a:prstGeom>
          <a:solidFill>
            <a:schemeClr val="lt1"/>
          </a:solidFill>
          <a:ln cap="flat" cmpd="sng" w="9525">
            <a:solidFill>
              <a:schemeClr val="lt1"/>
            </a:solidFill>
            <a:prstDash val="solid"/>
            <a:round/>
            <a:headEnd len="sm" w="sm" type="none"/>
            <a:tailEnd len="sm" w="sm" type="none"/>
          </a:ln>
        </p:spPr>
        <p:txBody>
          <a:bodyPr anchorCtr="0" anchor="ctr" bIns="0" lIns="91425" spcFirstLastPara="1" rIns="78875" wrap="square" tIns="45700">
            <a:noAutofit/>
          </a:bodyPr>
          <a:lstStyle/>
          <a:p>
            <a:pPr indent="0" lvl="0" marL="0" rtl="0" algn="ctr">
              <a:spcBef>
                <a:spcPts val="0"/>
              </a:spcBef>
              <a:spcAft>
                <a:spcPts val="200"/>
              </a:spcAft>
              <a:buNone/>
            </a:pPr>
            <a:r>
              <a:rPr lang="en" sz="2000">
                <a:solidFill>
                  <a:schemeClr val="dk2"/>
                </a:solidFill>
                <a:latin typeface="Anton"/>
                <a:ea typeface="Anton"/>
                <a:cs typeface="Anton"/>
                <a:sym typeface="Anton"/>
              </a:rPr>
              <a:t>GRUPO TRES</a:t>
            </a:r>
            <a:endParaRPr sz="2000">
              <a:solidFill>
                <a:schemeClr val="dk2"/>
              </a:solidFill>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46"/>
          <p:cNvSpPr txBox="1"/>
          <p:nvPr>
            <p:ph idx="1" type="subTitle"/>
          </p:nvPr>
        </p:nvSpPr>
        <p:spPr>
          <a:xfrm>
            <a:off x="720000" y="2132163"/>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Primera Iteración</a:t>
            </a:r>
            <a:endParaRPr/>
          </a:p>
        </p:txBody>
      </p:sp>
      <p:sp>
        <p:nvSpPr>
          <p:cNvPr id="1569" name="Google Shape;156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Lecciones aprendidas: Dificultades encontrados y Soluciones adoptadas</a:t>
            </a:r>
            <a:endParaRPr/>
          </a:p>
        </p:txBody>
      </p:sp>
      <p:sp>
        <p:nvSpPr>
          <p:cNvPr id="1570" name="Google Shape;1570;p46"/>
          <p:cNvSpPr txBox="1"/>
          <p:nvPr>
            <p:ph idx="6" type="subTitle"/>
          </p:nvPr>
        </p:nvSpPr>
        <p:spPr>
          <a:xfrm>
            <a:off x="6087600" y="2132163"/>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Tercera Iteración</a:t>
            </a:r>
            <a:endParaRPr/>
          </a:p>
        </p:txBody>
      </p:sp>
      <p:sp>
        <p:nvSpPr>
          <p:cNvPr id="1571" name="Google Shape;1571;p46"/>
          <p:cNvSpPr txBox="1"/>
          <p:nvPr>
            <p:ph idx="5" type="subTitle"/>
          </p:nvPr>
        </p:nvSpPr>
        <p:spPr>
          <a:xfrm>
            <a:off x="3359250" y="2132175"/>
            <a:ext cx="242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Segunda Iteración</a:t>
            </a:r>
            <a:endParaRPr/>
          </a:p>
        </p:txBody>
      </p:sp>
      <p:sp>
        <p:nvSpPr>
          <p:cNvPr id="1572" name="Google Shape;1572;p46"/>
          <p:cNvSpPr txBox="1"/>
          <p:nvPr>
            <p:ph idx="2" type="subTitle"/>
          </p:nvPr>
        </p:nvSpPr>
        <p:spPr>
          <a:xfrm>
            <a:off x="720000" y="2557655"/>
            <a:ext cx="2336400" cy="11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Mala organización -&gt; Mayor planificación y Establecimiento de fechas límite para las tareas </a:t>
            </a:r>
            <a:endParaRPr/>
          </a:p>
        </p:txBody>
      </p:sp>
      <p:sp>
        <p:nvSpPr>
          <p:cNvPr id="1573" name="Google Shape;1573;p46"/>
          <p:cNvSpPr txBox="1"/>
          <p:nvPr>
            <p:ph idx="3" type="subTitle"/>
          </p:nvPr>
        </p:nvSpPr>
        <p:spPr>
          <a:xfrm>
            <a:off x="3264738" y="2557650"/>
            <a:ext cx="2628900" cy="11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Dificultad para encontrar una base de datos y tiempo insuficiente para la implementación -&gt; Ser más previsores y realizar las cosas con una mayor antelación</a:t>
            </a:r>
            <a:endParaRPr/>
          </a:p>
        </p:txBody>
      </p:sp>
      <p:sp>
        <p:nvSpPr>
          <p:cNvPr id="1574" name="Google Shape;1574;p46"/>
          <p:cNvSpPr txBox="1"/>
          <p:nvPr>
            <p:ph idx="4" type="subTitle"/>
          </p:nvPr>
        </p:nvSpPr>
        <p:spPr>
          <a:xfrm>
            <a:off x="6087600" y="2557655"/>
            <a:ext cx="2336400" cy="11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Fallos de conexión de la base de datos -&gt; Backlog refinement con una lista priorizada de tareas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47"/>
          <p:cNvSpPr/>
          <p:nvPr/>
        </p:nvSpPr>
        <p:spPr>
          <a:xfrm rot="5400000">
            <a:off x="3632100" y="-1825389"/>
            <a:ext cx="18798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txBox="1"/>
          <p:nvPr>
            <p:ph type="title"/>
          </p:nvPr>
        </p:nvSpPr>
        <p:spPr>
          <a:xfrm>
            <a:off x="720000" y="770663"/>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Autocrítica</a:t>
            </a:r>
            <a:endParaRPr sz="4000"/>
          </a:p>
        </p:txBody>
      </p:sp>
      <p:sp>
        <p:nvSpPr>
          <p:cNvPr id="1581" name="Google Shape;1581;p47"/>
          <p:cNvSpPr txBox="1"/>
          <p:nvPr>
            <p:ph idx="1" type="subTitle"/>
          </p:nvPr>
        </p:nvSpPr>
        <p:spPr>
          <a:xfrm>
            <a:off x="1399088" y="2015838"/>
            <a:ext cx="2526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Problemas	</a:t>
            </a:r>
            <a:endParaRPr/>
          </a:p>
        </p:txBody>
      </p:sp>
      <p:sp>
        <p:nvSpPr>
          <p:cNvPr id="1582" name="Google Shape;1582;p47"/>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Soluciones</a:t>
            </a:r>
            <a:endParaRPr/>
          </a:p>
        </p:txBody>
      </p:sp>
      <p:grpSp>
        <p:nvGrpSpPr>
          <p:cNvPr id="1583" name="Google Shape;1583;p47"/>
          <p:cNvGrpSpPr/>
          <p:nvPr/>
        </p:nvGrpSpPr>
        <p:grpSpPr>
          <a:xfrm>
            <a:off x="52621" y="651794"/>
            <a:ext cx="1441458" cy="810420"/>
            <a:chOff x="4147713" y="4380688"/>
            <a:chExt cx="810400" cy="455625"/>
          </a:xfrm>
        </p:grpSpPr>
        <p:grpSp>
          <p:nvGrpSpPr>
            <p:cNvPr id="1584" name="Google Shape;1584;p47"/>
            <p:cNvGrpSpPr/>
            <p:nvPr/>
          </p:nvGrpSpPr>
          <p:grpSpPr>
            <a:xfrm>
              <a:off x="4147713" y="4380688"/>
              <a:ext cx="652700" cy="455625"/>
              <a:chOff x="582725" y="3093100"/>
              <a:chExt cx="652700" cy="455625"/>
            </a:xfrm>
          </p:grpSpPr>
          <p:sp>
            <p:nvSpPr>
              <p:cNvPr id="1585" name="Google Shape;1585;p4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47"/>
            <p:cNvGrpSpPr/>
            <p:nvPr/>
          </p:nvGrpSpPr>
          <p:grpSpPr>
            <a:xfrm>
              <a:off x="4936213" y="4392363"/>
              <a:ext cx="21900" cy="443950"/>
              <a:chOff x="1213525" y="3104775"/>
              <a:chExt cx="21900" cy="443950"/>
            </a:xfrm>
          </p:grpSpPr>
          <p:sp>
            <p:nvSpPr>
              <p:cNvPr id="1606" name="Google Shape;1606;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0" name="Google Shape;1610;p47"/>
          <p:cNvGrpSpPr/>
          <p:nvPr/>
        </p:nvGrpSpPr>
        <p:grpSpPr>
          <a:xfrm>
            <a:off x="2416357" y="3017215"/>
            <a:ext cx="452771" cy="459179"/>
            <a:chOff x="3271200" y="1435075"/>
            <a:chExt cx="481825" cy="481825"/>
          </a:xfrm>
        </p:grpSpPr>
        <p:sp>
          <p:nvSpPr>
            <p:cNvPr id="1611" name="Google Shape;1611;p47"/>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2" name="Google Shape;1612;p47"/>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13" name="Google Shape;1613;p47"/>
          <p:cNvGrpSpPr/>
          <p:nvPr/>
        </p:nvGrpSpPr>
        <p:grpSpPr>
          <a:xfrm>
            <a:off x="3004663" y="2597590"/>
            <a:ext cx="319874" cy="419623"/>
            <a:chOff x="-3365275" y="3253275"/>
            <a:chExt cx="222150" cy="291425"/>
          </a:xfrm>
        </p:grpSpPr>
        <p:sp>
          <p:nvSpPr>
            <p:cNvPr id="1614" name="Google Shape;1614;p47"/>
            <p:cNvSpPr/>
            <p:nvPr/>
          </p:nvSpPr>
          <p:spPr>
            <a:xfrm>
              <a:off x="-3365275" y="3253275"/>
              <a:ext cx="222150" cy="291425"/>
            </a:xfrm>
            <a:custGeom>
              <a:rect b="b" l="l" r="r" t="t"/>
              <a:pathLst>
                <a:path extrusionOk="0" h="11657" w="8886">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3314075" y="3476175"/>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47"/>
          <p:cNvSpPr/>
          <p:nvPr/>
        </p:nvSpPr>
        <p:spPr>
          <a:xfrm>
            <a:off x="3905700" y="2632825"/>
            <a:ext cx="1332600" cy="459300"/>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7" name="Google Shape;1617;p47"/>
          <p:cNvGrpSpPr/>
          <p:nvPr/>
        </p:nvGrpSpPr>
        <p:grpSpPr>
          <a:xfrm>
            <a:off x="5819468" y="2685312"/>
            <a:ext cx="452773" cy="419635"/>
            <a:chOff x="-30735200" y="3192625"/>
            <a:chExt cx="292225" cy="292225"/>
          </a:xfrm>
        </p:grpSpPr>
        <p:sp>
          <p:nvSpPr>
            <p:cNvPr id="1618" name="Google Shape;1618;p47"/>
            <p:cNvSpPr/>
            <p:nvPr/>
          </p:nvSpPr>
          <p:spPr>
            <a:xfrm>
              <a:off x="-30665100" y="3192625"/>
              <a:ext cx="175650" cy="223700"/>
            </a:xfrm>
            <a:custGeom>
              <a:rect b="b" l="l" r="r" t="t"/>
              <a:pathLst>
                <a:path extrusionOk="0" h="8948" w="7026">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30615475" y="3278475"/>
              <a:ext cx="52775" cy="52000"/>
            </a:xfrm>
            <a:custGeom>
              <a:rect b="b" l="l" r="r" t="t"/>
              <a:pathLst>
                <a:path extrusionOk="0" h="2080" w="2111">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30528850" y="3296575"/>
              <a:ext cx="85875" cy="25250"/>
            </a:xfrm>
            <a:custGeom>
              <a:rect b="b" l="l" r="r" t="t"/>
              <a:pathLst>
                <a:path extrusionOk="0" h="1010" w="3435">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30546175" y="3338325"/>
              <a:ext cx="85875" cy="26025"/>
            </a:xfrm>
            <a:custGeom>
              <a:rect b="b" l="l" r="r" t="t"/>
              <a:pathLst>
                <a:path extrusionOk="0" h="1041" w="3435">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30546175" y="3381650"/>
              <a:ext cx="67750" cy="26025"/>
            </a:xfrm>
            <a:custGeom>
              <a:rect b="b" l="l" r="r" t="t"/>
              <a:pathLst>
                <a:path extrusionOk="0" h="1041" w="271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30546175" y="3424175"/>
              <a:ext cx="51225" cy="26025"/>
            </a:xfrm>
            <a:custGeom>
              <a:rect b="b" l="l" r="r" t="t"/>
              <a:pathLst>
                <a:path extrusionOk="0" h="1041" w="2049">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30735200" y="3209325"/>
              <a:ext cx="174075" cy="275525"/>
            </a:xfrm>
            <a:custGeom>
              <a:rect b="b" l="l" r="r" t="t"/>
              <a:pathLst>
                <a:path extrusionOk="0" h="11021" w="6963">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47"/>
          <p:cNvGrpSpPr/>
          <p:nvPr/>
        </p:nvGrpSpPr>
        <p:grpSpPr>
          <a:xfrm>
            <a:off x="6419829" y="2720556"/>
            <a:ext cx="352886" cy="349133"/>
            <a:chOff x="4263650" y="3963700"/>
            <a:chExt cx="298550" cy="295375"/>
          </a:xfrm>
        </p:grpSpPr>
        <p:sp>
          <p:nvSpPr>
            <p:cNvPr id="1626" name="Google Shape;1626;p47"/>
            <p:cNvSpPr/>
            <p:nvPr/>
          </p:nvSpPr>
          <p:spPr>
            <a:xfrm>
              <a:off x="4384950" y="3963700"/>
              <a:ext cx="53575" cy="51225"/>
            </a:xfrm>
            <a:custGeom>
              <a:rect b="b" l="l" r="r" t="t"/>
              <a:pathLst>
                <a:path extrusionOk="0" h="2049" w="2143">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7"/>
            <p:cNvSpPr/>
            <p:nvPr/>
          </p:nvSpPr>
          <p:spPr>
            <a:xfrm>
              <a:off x="43156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44558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4263650" y="4085000"/>
              <a:ext cx="298550" cy="122100"/>
            </a:xfrm>
            <a:custGeom>
              <a:rect b="b" l="l" r="r" t="t"/>
              <a:pathLst>
                <a:path extrusionOk="0" h="4884" w="11942">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4431425" y="4196825"/>
              <a:ext cx="104000" cy="62250"/>
            </a:xfrm>
            <a:custGeom>
              <a:rect b="b" l="l" r="r" t="t"/>
              <a:pathLst>
                <a:path extrusionOk="0" h="2490" w="416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4359750" y="4022775"/>
              <a:ext cx="104775" cy="44125"/>
            </a:xfrm>
            <a:custGeom>
              <a:rect b="b" l="l" r="r" t="t"/>
              <a:pathLst>
                <a:path extrusionOk="0" h="1765" w="4191">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7"/>
            <p:cNvSpPr/>
            <p:nvPr/>
          </p:nvSpPr>
          <p:spPr>
            <a:xfrm>
              <a:off x="4291225" y="4196825"/>
              <a:ext cx="102425" cy="62250"/>
            </a:xfrm>
            <a:custGeom>
              <a:rect b="b" l="l" r="r" t="t"/>
              <a:pathLst>
                <a:path extrusionOk="0" h="2490" w="4097">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47"/>
          <p:cNvGrpSpPr/>
          <p:nvPr/>
        </p:nvGrpSpPr>
        <p:grpSpPr>
          <a:xfrm>
            <a:off x="1853210" y="2596735"/>
            <a:ext cx="427578" cy="421351"/>
            <a:chOff x="-5254775" y="3631325"/>
            <a:chExt cx="296950" cy="292625"/>
          </a:xfrm>
        </p:grpSpPr>
        <p:sp>
          <p:nvSpPr>
            <p:cNvPr id="1634" name="Google Shape;1634;p47"/>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1" name="Google Shape;1641;p47"/>
          <p:cNvCxnSpPr/>
          <p:nvPr/>
        </p:nvCxnSpPr>
        <p:spPr>
          <a:xfrm>
            <a:off x="1570800"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642" name="Google Shape;1642;p47"/>
          <p:cNvCxnSpPr/>
          <p:nvPr/>
        </p:nvCxnSpPr>
        <p:spPr>
          <a:xfrm>
            <a:off x="3702375"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643" name="Google Shape;1643;p47"/>
          <p:cNvCxnSpPr/>
          <p:nvPr/>
        </p:nvCxnSpPr>
        <p:spPr>
          <a:xfrm>
            <a:off x="5522738"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644" name="Google Shape;1644;p47"/>
          <p:cNvCxnSpPr/>
          <p:nvPr/>
        </p:nvCxnSpPr>
        <p:spPr>
          <a:xfrm>
            <a:off x="7343125" y="1810300"/>
            <a:ext cx="12300" cy="1872600"/>
          </a:xfrm>
          <a:prstGeom prst="straightConnector1">
            <a:avLst/>
          </a:prstGeom>
          <a:noFill/>
          <a:ln cap="flat" cmpd="sng" w="19050">
            <a:solidFill>
              <a:schemeClr val="lt2"/>
            </a:solidFill>
            <a:prstDash val="solid"/>
            <a:round/>
            <a:headEnd len="med" w="med" type="none"/>
            <a:tailEnd len="med" w="med" type="none"/>
          </a:ln>
        </p:spPr>
      </p:cxnSp>
      <p:sp>
        <p:nvSpPr>
          <p:cNvPr id="1645" name="Google Shape;1645;p47"/>
          <p:cNvSpPr/>
          <p:nvPr/>
        </p:nvSpPr>
        <p:spPr>
          <a:xfrm>
            <a:off x="5954475" y="8847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7"/>
          <p:cNvSpPr/>
          <p:nvPr/>
        </p:nvSpPr>
        <p:spPr>
          <a:xfrm>
            <a:off x="2619850" y="8847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7"/>
          <p:cNvSpPr/>
          <p:nvPr/>
        </p:nvSpPr>
        <p:spPr>
          <a:xfrm>
            <a:off x="-547200" y="4030975"/>
            <a:ext cx="1678200" cy="13557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7"/>
          <p:cNvSpPr/>
          <p:nvPr/>
        </p:nvSpPr>
        <p:spPr>
          <a:xfrm>
            <a:off x="8141225" y="4030975"/>
            <a:ext cx="1678200" cy="13557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48"/>
          <p:cNvSpPr/>
          <p:nvPr/>
        </p:nvSpPr>
        <p:spPr>
          <a:xfrm>
            <a:off x="2151775" y="271800"/>
            <a:ext cx="5145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8"/>
          <p:cNvSpPr/>
          <p:nvPr/>
        </p:nvSpPr>
        <p:spPr>
          <a:xfrm>
            <a:off x="3927575" y="2694900"/>
            <a:ext cx="4948800" cy="8634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1655" name="Google Shape;1655;p48"/>
          <p:cNvSpPr/>
          <p:nvPr/>
        </p:nvSpPr>
        <p:spPr>
          <a:xfrm>
            <a:off x="1431100" y="2694900"/>
            <a:ext cx="2398800" cy="8634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1656" name="Google Shape;1656;p48"/>
          <p:cNvSpPr txBox="1"/>
          <p:nvPr>
            <p:ph type="title"/>
          </p:nvPr>
        </p:nvSpPr>
        <p:spPr>
          <a:xfrm>
            <a:off x="1338025" y="1218300"/>
            <a:ext cx="6772800" cy="13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Crítica a la asignatura</a:t>
            </a:r>
            <a:endParaRPr sz="4000"/>
          </a:p>
        </p:txBody>
      </p:sp>
      <p:pic>
        <p:nvPicPr>
          <p:cNvPr id="1657" name="Google Shape;1657;p48"/>
          <p:cNvPicPr preferRelativeResize="0"/>
          <p:nvPr/>
        </p:nvPicPr>
        <p:blipFill>
          <a:blip r:embed="rId3">
            <a:alphaModFix/>
          </a:blip>
          <a:stretch>
            <a:fillRect/>
          </a:stretch>
        </p:blipFill>
        <p:spPr>
          <a:xfrm>
            <a:off x="4367725" y="2809348"/>
            <a:ext cx="2456225" cy="321750"/>
          </a:xfrm>
          <a:prstGeom prst="rect">
            <a:avLst/>
          </a:prstGeom>
          <a:noFill/>
          <a:ln>
            <a:noFill/>
          </a:ln>
        </p:spPr>
      </p:pic>
      <p:pic>
        <p:nvPicPr>
          <p:cNvPr id="1658" name="Google Shape;1658;p48"/>
          <p:cNvPicPr preferRelativeResize="0"/>
          <p:nvPr/>
        </p:nvPicPr>
        <p:blipFill>
          <a:blip r:embed="rId4">
            <a:alphaModFix/>
          </a:blip>
          <a:stretch>
            <a:fillRect/>
          </a:stretch>
        </p:blipFill>
        <p:spPr>
          <a:xfrm>
            <a:off x="6969825" y="3058159"/>
            <a:ext cx="1371600" cy="396025"/>
          </a:xfrm>
          <a:prstGeom prst="rect">
            <a:avLst/>
          </a:prstGeom>
          <a:noFill/>
          <a:ln>
            <a:noFill/>
          </a:ln>
        </p:spPr>
      </p:pic>
      <p:sp>
        <p:nvSpPr>
          <p:cNvPr id="1659" name="Google Shape;1659;p48"/>
          <p:cNvSpPr txBox="1"/>
          <p:nvPr/>
        </p:nvSpPr>
        <p:spPr>
          <a:xfrm>
            <a:off x="2358975" y="2572500"/>
            <a:ext cx="223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Bebas Neue"/>
                <a:ea typeface="Bebas Neue"/>
                <a:cs typeface="Bebas Neue"/>
                <a:sym typeface="Bebas Neue"/>
              </a:rPr>
              <a:t>MDA</a:t>
            </a:r>
            <a:endParaRPr b="1" sz="3000">
              <a:solidFill>
                <a:schemeClr val="dk1"/>
              </a:solidFill>
              <a:latin typeface="Bebas Neue"/>
              <a:ea typeface="Bebas Neue"/>
              <a:cs typeface="Bebas Neue"/>
              <a:sym typeface="Bebas Neue"/>
            </a:endParaRPr>
          </a:p>
          <a:p>
            <a:pPr indent="0" lvl="0" marL="0" rtl="0" algn="l">
              <a:spcBef>
                <a:spcPts val="0"/>
              </a:spcBef>
              <a:spcAft>
                <a:spcPts val="0"/>
              </a:spcAft>
              <a:buNone/>
            </a:pPr>
            <a:r>
              <a:rPr b="1" lang="en" sz="3000">
                <a:solidFill>
                  <a:schemeClr val="dk1"/>
                </a:solidFill>
                <a:latin typeface="Bebas Neue"/>
                <a:ea typeface="Bebas Neue"/>
                <a:cs typeface="Bebas Neue"/>
                <a:sym typeface="Bebas Neue"/>
              </a:rPr>
              <a:t>DGP</a:t>
            </a:r>
            <a:endParaRPr b="1" sz="3000">
              <a:solidFill>
                <a:schemeClr val="dk1"/>
              </a:solidFill>
              <a:latin typeface="Bebas Neue"/>
              <a:ea typeface="Bebas Neue"/>
              <a:cs typeface="Bebas Neue"/>
              <a:sym typeface="Bebas Neue"/>
            </a:endParaRPr>
          </a:p>
        </p:txBody>
      </p:sp>
      <p:pic>
        <p:nvPicPr>
          <p:cNvPr id="1660" name="Google Shape;1660;p48"/>
          <p:cNvPicPr preferRelativeResize="0"/>
          <p:nvPr/>
        </p:nvPicPr>
        <p:blipFill>
          <a:blip r:embed="rId5">
            <a:alphaModFix/>
          </a:blip>
          <a:stretch>
            <a:fillRect/>
          </a:stretch>
        </p:blipFill>
        <p:spPr>
          <a:xfrm>
            <a:off x="1798425" y="2888888"/>
            <a:ext cx="475425" cy="47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Descripción de la arquitectura</a:t>
            </a:r>
            <a:endParaRPr/>
          </a:p>
        </p:txBody>
      </p:sp>
      <p:pic>
        <p:nvPicPr>
          <p:cNvPr id="1666" name="Google Shape;1666;p49"/>
          <p:cNvPicPr preferRelativeResize="0"/>
          <p:nvPr/>
        </p:nvPicPr>
        <p:blipFill>
          <a:blip r:embed="rId3">
            <a:alphaModFix/>
          </a:blip>
          <a:stretch>
            <a:fillRect/>
          </a:stretch>
        </p:blipFill>
        <p:spPr>
          <a:xfrm>
            <a:off x="905825" y="1967500"/>
            <a:ext cx="1208500" cy="1208500"/>
          </a:xfrm>
          <a:prstGeom prst="rect">
            <a:avLst/>
          </a:prstGeom>
          <a:noFill/>
          <a:ln>
            <a:noFill/>
          </a:ln>
        </p:spPr>
      </p:pic>
      <p:pic>
        <p:nvPicPr>
          <p:cNvPr id="1667" name="Google Shape;1667;p49"/>
          <p:cNvPicPr preferRelativeResize="0"/>
          <p:nvPr/>
        </p:nvPicPr>
        <p:blipFill>
          <a:blip r:embed="rId4">
            <a:alphaModFix/>
          </a:blip>
          <a:stretch>
            <a:fillRect/>
          </a:stretch>
        </p:blipFill>
        <p:spPr>
          <a:xfrm>
            <a:off x="6729725" y="1511975"/>
            <a:ext cx="2101152" cy="2269599"/>
          </a:xfrm>
          <a:prstGeom prst="rect">
            <a:avLst/>
          </a:prstGeom>
          <a:noFill/>
          <a:ln>
            <a:noFill/>
          </a:ln>
        </p:spPr>
      </p:pic>
      <p:pic>
        <p:nvPicPr>
          <p:cNvPr id="1668" name="Google Shape;1668;p49"/>
          <p:cNvPicPr preferRelativeResize="0"/>
          <p:nvPr/>
        </p:nvPicPr>
        <p:blipFill>
          <a:blip r:embed="rId5">
            <a:alphaModFix/>
          </a:blip>
          <a:stretch>
            <a:fillRect/>
          </a:stretch>
        </p:blipFill>
        <p:spPr>
          <a:xfrm>
            <a:off x="2609300" y="3176000"/>
            <a:ext cx="3625450" cy="1051750"/>
          </a:xfrm>
          <a:prstGeom prst="rect">
            <a:avLst/>
          </a:prstGeom>
          <a:noFill/>
          <a:ln>
            <a:noFill/>
          </a:ln>
        </p:spPr>
      </p:pic>
      <p:pic>
        <p:nvPicPr>
          <p:cNvPr id="1669" name="Google Shape;1669;p49"/>
          <p:cNvPicPr preferRelativeResize="0"/>
          <p:nvPr/>
        </p:nvPicPr>
        <p:blipFill rotWithShape="1">
          <a:blip r:embed="rId6">
            <a:alphaModFix/>
          </a:blip>
          <a:srcRect b="17195" l="0" r="69888" t="14703"/>
          <a:stretch/>
        </p:blipFill>
        <p:spPr>
          <a:xfrm>
            <a:off x="3734325" y="1276250"/>
            <a:ext cx="1482450" cy="1777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50"/>
          <p:cNvSpPr/>
          <p:nvPr/>
        </p:nvSpPr>
        <p:spPr>
          <a:xfrm rot="5400000">
            <a:off x="4076850" y="-2423150"/>
            <a:ext cx="9903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0"/>
          <p:cNvSpPr/>
          <p:nvPr/>
        </p:nvSpPr>
        <p:spPr>
          <a:xfrm rot="5400000">
            <a:off x="4076850" y="-1093599"/>
            <a:ext cx="9903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6" name="Google Shape;1676;p50"/>
          <p:cNvGrpSpPr/>
          <p:nvPr/>
        </p:nvGrpSpPr>
        <p:grpSpPr>
          <a:xfrm rot="-5400000">
            <a:off x="7860571" y="2413306"/>
            <a:ext cx="1441458" cy="810420"/>
            <a:chOff x="4147713" y="4380688"/>
            <a:chExt cx="810400" cy="455625"/>
          </a:xfrm>
        </p:grpSpPr>
        <p:grpSp>
          <p:nvGrpSpPr>
            <p:cNvPr id="1677" name="Google Shape;1677;p50"/>
            <p:cNvGrpSpPr/>
            <p:nvPr/>
          </p:nvGrpSpPr>
          <p:grpSpPr>
            <a:xfrm>
              <a:off x="4147713" y="4380688"/>
              <a:ext cx="652700" cy="455625"/>
              <a:chOff x="582725" y="3093100"/>
              <a:chExt cx="652700" cy="455625"/>
            </a:xfrm>
          </p:grpSpPr>
          <p:sp>
            <p:nvSpPr>
              <p:cNvPr id="1678" name="Google Shape;1678;p5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50"/>
            <p:cNvGrpSpPr/>
            <p:nvPr/>
          </p:nvGrpSpPr>
          <p:grpSpPr>
            <a:xfrm>
              <a:off x="4936213" y="4392363"/>
              <a:ext cx="21900" cy="443950"/>
              <a:chOff x="1213525" y="3104775"/>
              <a:chExt cx="21900" cy="443950"/>
            </a:xfrm>
          </p:grpSpPr>
          <p:sp>
            <p:nvSpPr>
              <p:cNvPr id="1699" name="Google Shape;1699;p5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3" name="Google Shape;1703;p50"/>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0"/>
          <p:cNvSpPr/>
          <p:nvPr/>
        </p:nvSpPr>
        <p:spPr>
          <a:xfrm>
            <a:off x="4765300" y="3106087"/>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1571425" y="3106087"/>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4765300" y="1783700"/>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1571425" y="1783700"/>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0"/>
          <p:cNvSpPr txBox="1"/>
          <p:nvPr>
            <p:ph type="title"/>
          </p:nvPr>
        </p:nvSpPr>
        <p:spPr>
          <a:xfrm>
            <a:off x="1571425" y="1975875"/>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01</a:t>
            </a:r>
            <a:endParaRPr/>
          </a:p>
        </p:txBody>
      </p:sp>
      <p:sp>
        <p:nvSpPr>
          <p:cNvPr id="1709" name="Google Shape;1709;p50"/>
          <p:cNvSpPr txBox="1"/>
          <p:nvPr>
            <p:ph idx="1" type="subTitle"/>
          </p:nvPr>
        </p:nvSpPr>
        <p:spPr>
          <a:xfrm>
            <a:off x="2311650" y="2268024"/>
            <a:ext cx="205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(3, 4, 7, 9, 11)</a:t>
            </a:r>
            <a:endParaRPr/>
          </a:p>
        </p:txBody>
      </p:sp>
      <p:sp>
        <p:nvSpPr>
          <p:cNvPr id="1710" name="Google Shape;1710;p50"/>
          <p:cNvSpPr txBox="1"/>
          <p:nvPr>
            <p:ph idx="2" type="title"/>
          </p:nvPr>
        </p:nvSpPr>
        <p:spPr>
          <a:xfrm>
            <a:off x="4765300" y="1975875"/>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02</a:t>
            </a:r>
            <a:endParaRPr/>
          </a:p>
        </p:txBody>
      </p:sp>
      <p:sp>
        <p:nvSpPr>
          <p:cNvPr id="1711" name="Google Shape;1711;p50"/>
          <p:cNvSpPr txBox="1"/>
          <p:nvPr>
            <p:ph idx="4" type="title"/>
          </p:nvPr>
        </p:nvSpPr>
        <p:spPr>
          <a:xfrm>
            <a:off x="1571425" y="3298237"/>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03</a:t>
            </a:r>
            <a:endParaRPr/>
          </a:p>
        </p:txBody>
      </p:sp>
      <p:sp>
        <p:nvSpPr>
          <p:cNvPr id="1712" name="Google Shape;1712;p50"/>
          <p:cNvSpPr txBox="1"/>
          <p:nvPr>
            <p:ph idx="6" type="title"/>
          </p:nvPr>
        </p:nvSpPr>
        <p:spPr>
          <a:xfrm>
            <a:off x="4765300" y="3298237"/>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04</a:t>
            </a:r>
            <a:endParaRPr/>
          </a:p>
        </p:txBody>
      </p:sp>
      <p:sp>
        <p:nvSpPr>
          <p:cNvPr id="1713" name="Google Shape;1713;p5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Cumplimiento del pliego técnico</a:t>
            </a:r>
            <a:endParaRPr>
              <a:latin typeface="Anton"/>
              <a:ea typeface="Anton"/>
              <a:cs typeface="Anton"/>
              <a:sym typeface="Anton"/>
            </a:endParaRPr>
          </a:p>
        </p:txBody>
      </p:sp>
      <p:sp>
        <p:nvSpPr>
          <p:cNvPr id="1714" name="Google Shape;1714;p50"/>
          <p:cNvSpPr txBox="1"/>
          <p:nvPr>
            <p:ph idx="9" type="subTitle"/>
          </p:nvPr>
        </p:nvSpPr>
        <p:spPr>
          <a:xfrm>
            <a:off x="2311650" y="1915563"/>
            <a:ext cx="20598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Puntos</a:t>
            </a:r>
            <a:endParaRPr>
              <a:latin typeface="Anton"/>
              <a:ea typeface="Anton"/>
              <a:cs typeface="Anton"/>
              <a:sym typeface="Anton"/>
            </a:endParaRPr>
          </a:p>
        </p:txBody>
      </p:sp>
      <p:sp>
        <p:nvSpPr>
          <p:cNvPr id="1715" name="Google Shape;1715;p50"/>
          <p:cNvSpPr txBox="1"/>
          <p:nvPr>
            <p:ph idx="13" type="subTitle"/>
          </p:nvPr>
        </p:nvSpPr>
        <p:spPr>
          <a:xfrm>
            <a:off x="5508575" y="1906450"/>
            <a:ext cx="2548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Gestión usuarios</a:t>
            </a:r>
            <a:endParaRPr>
              <a:latin typeface="Anton"/>
              <a:ea typeface="Anton"/>
              <a:cs typeface="Anton"/>
              <a:sym typeface="Anton"/>
            </a:endParaRPr>
          </a:p>
        </p:txBody>
      </p:sp>
      <p:sp>
        <p:nvSpPr>
          <p:cNvPr id="1716" name="Google Shape;1716;p50"/>
          <p:cNvSpPr txBox="1"/>
          <p:nvPr>
            <p:ph idx="14" type="subTitle"/>
          </p:nvPr>
        </p:nvSpPr>
        <p:spPr>
          <a:xfrm>
            <a:off x="2315975" y="3231625"/>
            <a:ext cx="24537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Gestión tareas</a:t>
            </a:r>
            <a:endParaRPr>
              <a:latin typeface="Anton"/>
              <a:ea typeface="Anton"/>
              <a:cs typeface="Anton"/>
              <a:sym typeface="Anton"/>
            </a:endParaRPr>
          </a:p>
        </p:txBody>
      </p:sp>
      <p:sp>
        <p:nvSpPr>
          <p:cNvPr id="1717" name="Google Shape;1717;p50"/>
          <p:cNvSpPr txBox="1"/>
          <p:nvPr>
            <p:ph idx="15" type="subTitle"/>
          </p:nvPr>
        </p:nvSpPr>
        <p:spPr>
          <a:xfrm>
            <a:off x="5508575" y="3279972"/>
            <a:ext cx="20640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Bocetos</a:t>
            </a:r>
            <a:endParaRPr>
              <a:latin typeface="Anton"/>
              <a:ea typeface="Anton"/>
              <a:cs typeface="Anton"/>
              <a:sym typeface="Anton"/>
            </a:endParaRPr>
          </a:p>
        </p:txBody>
      </p:sp>
      <p:sp>
        <p:nvSpPr>
          <p:cNvPr id="1718" name="Google Shape;1718;p5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51"/>
          <p:cNvSpPr/>
          <p:nvPr/>
        </p:nvSpPr>
        <p:spPr>
          <a:xfrm>
            <a:off x="1993350" y="271800"/>
            <a:ext cx="5157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4" name="Google Shape;1724;p51"/>
          <p:cNvGrpSpPr/>
          <p:nvPr/>
        </p:nvGrpSpPr>
        <p:grpSpPr>
          <a:xfrm rot="5400000">
            <a:off x="7174008" y="777517"/>
            <a:ext cx="1441458" cy="810420"/>
            <a:chOff x="4147713" y="4380688"/>
            <a:chExt cx="810400" cy="455625"/>
          </a:xfrm>
        </p:grpSpPr>
        <p:grpSp>
          <p:nvGrpSpPr>
            <p:cNvPr id="1725" name="Google Shape;1725;p51"/>
            <p:cNvGrpSpPr/>
            <p:nvPr/>
          </p:nvGrpSpPr>
          <p:grpSpPr>
            <a:xfrm>
              <a:off x="4147713" y="4380688"/>
              <a:ext cx="652700" cy="455625"/>
              <a:chOff x="582725" y="3093100"/>
              <a:chExt cx="652700" cy="455625"/>
            </a:xfrm>
          </p:grpSpPr>
          <p:sp>
            <p:nvSpPr>
              <p:cNvPr id="1726" name="Google Shape;1726;p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6" name="Google Shape;1746;p51"/>
            <p:cNvGrpSpPr/>
            <p:nvPr/>
          </p:nvGrpSpPr>
          <p:grpSpPr>
            <a:xfrm>
              <a:off x="4936213" y="4392363"/>
              <a:ext cx="21900" cy="443950"/>
              <a:chOff x="1213525" y="3104775"/>
              <a:chExt cx="21900" cy="443950"/>
            </a:xfrm>
          </p:grpSpPr>
          <p:sp>
            <p:nvSpPr>
              <p:cNvPr id="1747" name="Google Shape;1747;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1" name="Google Shape;1751;p51"/>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2" name="Google Shape;1752;p51"/>
          <p:cNvGrpSpPr/>
          <p:nvPr/>
        </p:nvGrpSpPr>
        <p:grpSpPr>
          <a:xfrm>
            <a:off x="52621" y="3770513"/>
            <a:ext cx="1441458" cy="810420"/>
            <a:chOff x="4147713" y="4380688"/>
            <a:chExt cx="810400" cy="455625"/>
          </a:xfrm>
        </p:grpSpPr>
        <p:grpSp>
          <p:nvGrpSpPr>
            <p:cNvPr id="1753" name="Google Shape;1753;p51"/>
            <p:cNvGrpSpPr/>
            <p:nvPr/>
          </p:nvGrpSpPr>
          <p:grpSpPr>
            <a:xfrm>
              <a:off x="4147713" y="4380688"/>
              <a:ext cx="652700" cy="455625"/>
              <a:chOff x="582725" y="3093100"/>
              <a:chExt cx="652700" cy="455625"/>
            </a:xfrm>
          </p:grpSpPr>
          <p:sp>
            <p:nvSpPr>
              <p:cNvPr id="1754" name="Google Shape;1754;p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51"/>
            <p:cNvGrpSpPr/>
            <p:nvPr/>
          </p:nvGrpSpPr>
          <p:grpSpPr>
            <a:xfrm>
              <a:off x="4936213" y="4392363"/>
              <a:ext cx="21900" cy="443950"/>
              <a:chOff x="1213525" y="3104775"/>
              <a:chExt cx="21900" cy="443950"/>
            </a:xfrm>
          </p:grpSpPr>
          <p:sp>
            <p:nvSpPr>
              <p:cNvPr id="1775" name="Google Shape;1775;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9" name="Google Shape;1779;p51"/>
          <p:cNvSpPr txBox="1"/>
          <p:nvPr>
            <p:ph type="title"/>
          </p:nvPr>
        </p:nvSpPr>
        <p:spPr>
          <a:xfrm>
            <a:off x="14322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52"/>
          <p:cNvSpPr/>
          <p:nvPr/>
        </p:nvSpPr>
        <p:spPr>
          <a:xfrm>
            <a:off x="1993350" y="271800"/>
            <a:ext cx="5157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5" name="Google Shape;1785;p52"/>
          <p:cNvGrpSpPr/>
          <p:nvPr/>
        </p:nvGrpSpPr>
        <p:grpSpPr>
          <a:xfrm rot="5400000">
            <a:off x="7174008" y="777517"/>
            <a:ext cx="1441458" cy="810420"/>
            <a:chOff x="4147713" y="4380688"/>
            <a:chExt cx="810400" cy="455625"/>
          </a:xfrm>
        </p:grpSpPr>
        <p:grpSp>
          <p:nvGrpSpPr>
            <p:cNvPr id="1786" name="Google Shape;1786;p52"/>
            <p:cNvGrpSpPr/>
            <p:nvPr/>
          </p:nvGrpSpPr>
          <p:grpSpPr>
            <a:xfrm>
              <a:off x="4147713" y="4380688"/>
              <a:ext cx="652700" cy="455625"/>
              <a:chOff x="582725" y="3093100"/>
              <a:chExt cx="652700" cy="455625"/>
            </a:xfrm>
          </p:grpSpPr>
          <p:sp>
            <p:nvSpPr>
              <p:cNvPr id="1787" name="Google Shape;1787;p5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52"/>
            <p:cNvGrpSpPr/>
            <p:nvPr/>
          </p:nvGrpSpPr>
          <p:grpSpPr>
            <a:xfrm>
              <a:off x="4936213" y="4392363"/>
              <a:ext cx="21900" cy="443950"/>
              <a:chOff x="1213525" y="3104775"/>
              <a:chExt cx="21900" cy="443950"/>
            </a:xfrm>
          </p:grpSpPr>
          <p:sp>
            <p:nvSpPr>
              <p:cNvPr id="1808" name="Google Shape;1808;p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12" name="Google Shape;1812;p52"/>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52"/>
          <p:cNvGrpSpPr/>
          <p:nvPr/>
        </p:nvGrpSpPr>
        <p:grpSpPr>
          <a:xfrm>
            <a:off x="52621" y="3770513"/>
            <a:ext cx="1441458" cy="810420"/>
            <a:chOff x="4147713" y="4380688"/>
            <a:chExt cx="810400" cy="455625"/>
          </a:xfrm>
        </p:grpSpPr>
        <p:grpSp>
          <p:nvGrpSpPr>
            <p:cNvPr id="1814" name="Google Shape;1814;p52"/>
            <p:cNvGrpSpPr/>
            <p:nvPr/>
          </p:nvGrpSpPr>
          <p:grpSpPr>
            <a:xfrm>
              <a:off x="4147713" y="4380688"/>
              <a:ext cx="652700" cy="455625"/>
              <a:chOff x="582725" y="3093100"/>
              <a:chExt cx="652700" cy="455625"/>
            </a:xfrm>
          </p:grpSpPr>
          <p:sp>
            <p:nvSpPr>
              <p:cNvPr id="1815" name="Google Shape;1815;p5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52"/>
            <p:cNvGrpSpPr/>
            <p:nvPr/>
          </p:nvGrpSpPr>
          <p:grpSpPr>
            <a:xfrm>
              <a:off x="4936213" y="4392363"/>
              <a:ext cx="21900" cy="443950"/>
              <a:chOff x="1213525" y="3104775"/>
              <a:chExt cx="21900" cy="443950"/>
            </a:xfrm>
          </p:grpSpPr>
          <p:sp>
            <p:nvSpPr>
              <p:cNvPr id="1836" name="Google Shape;1836;p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0" name="Google Shape;1840;p52"/>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Valoración final y posibles mejoras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53"/>
          <p:cNvSpPr/>
          <p:nvPr/>
        </p:nvSpPr>
        <p:spPr>
          <a:xfrm>
            <a:off x="1775900" y="271800"/>
            <a:ext cx="5592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3"/>
          <p:cNvSpPr/>
          <p:nvPr/>
        </p:nvSpPr>
        <p:spPr>
          <a:xfrm>
            <a:off x="1775900" y="3013600"/>
            <a:ext cx="7880100" cy="6561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1847" name="Google Shape;1847;p53"/>
          <p:cNvSpPr txBox="1"/>
          <p:nvPr>
            <p:ph type="title"/>
          </p:nvPr>
        </p:nvSpPr>
        <p:spPr>
          <a:xfrm>
            <a:off x="2148750" y="1473800"/>
            <a:ext cx="48465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a:t>
            </a:r>
            <a:r>
              <a:rPr lang="en" sz="4000"/>
              <a:t>Dudas, comentarios u observaciones?</a:t>
            </a:r>
            <a:endParaRPr sz="4000"/>
          </a:p>
        </p:txBody>
      </p:sp>
      <p:sp>
        <p:nvSpPr>
          <p:cNvPr id="1848" name="Google Shape;1848;p53"/>
          <p:cNvSpPr txBox="1"/>
          <p:nvPr>
            <p:ph idx="1" type="subTitle"/>
          </p:nvPr>
        </p:nvSpPr>
        <p:spPr>
          <a:xfrm>
            <a:off x="2148800" y="3013600"/>
            <a:ext cx="4846500" cy="65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¡Esperamos que la presentación haya resultado amena!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38"/>
          <p:cNvSpPr/>
          <p:nvPr/>
        </p:nvSpPr>
        <p:spPr>
          <a:xfrm rot="5400000">
            <a:off x="3018750" y="-2000260"/>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8"/>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38"/>
          <p:cNvGrpSpPr/>
          <p:nvPr/>
        </p:nvGrpSpPr>
        <p:grpSpPr>
          <a:xfrm rot="-5400000">
            <a:off x="7708171" y="2011407"/>
            <a:ext cx="1441458" cy="810420"/>
            <a:chOff x="4147713" y="4380688"/>
            <a:chExt cx="810400" cy="455625"/>
          </a:xfrm>
        </p:grpSpPr>
        <p:grpSp>
          <p:nvGrpSpPr>
            <p:cNvPr id="1204" name="Google Shape;1204;p38"/>
            <p:cNvGrpSpPr/>
            <p:nvPr/>
          </p:nvGrpSpPr>
          <p:grpSpPr>
            <a:xfrm>
              <a:off x="4147713" y="4380688"/>
              <a:ext cx="652700" cy="455625"/>
              <a:chOff x="582725" y="3093100"/>
              <a:chExt cx="652700" cy="455625"/>
            </a:xfrm>
          </p:grpSpPr>
          <p:sp>
            <p:nvSpPr>
              <p:cNvPr id="1205" name="Google Shape;1205;p3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38"/>
            <p:cNvGrpSpPr/>
            <p:nvPr/>
          </p:nvGrpSpPr>
          <p:grpSpPr>
            <a:xfrm>
              <a:off x="4936213" y="4392363"/>
              <a:ext cx="21900" cy="443950"/>
              <a:chOff x="1213525" y="3104775"/>
              <a:chExt cx="21900" cy="443950"/>
            </a:xfrm>
          </p:grpSpPr>
          <p:sp>
            <p:nvSpPr>
              <p:cNvPr id="1226" name="Google Shape;1226;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0" name="Google Shape;1230;p38"/>
          <p:cNvGrpSpPr/>
          <p:nvPr/>
        </p:nvGrpSpPr>
        <p:grpSpPr>
          <a:xfrm>
            <a:off x="-429654" y="2946094"/>
            <a:ext cx="1441458" cy="810420"/>
            <a:chOff x="4147713" y="4380688"/>
            <a:chExt cx="810400" cy="455625"/>
          </a:xfrm>
        </p:grpSpPr>
        <p:grpSp>
          <p:nvGrpSpPr>
            <p:cNvPr id="1231" name="Google Shape;1231;p38"/>
            <p:cNvGrpSpPr/>
            <p:nvPr/>
          </p:nvGrpSpPr>
          <p:grpSpPr>
            <a:xfrm>
              <a:off x="4147713" y="4380688"/>
              <a:ext cx="652700" cy="455625"/>
              <a:chOff x="582725" y="3093100"/>
              <a:chExt cx="652700" cy="455625"/>
            </a:xfrm>
          </p:grpSpPr>
          <p:sp>
            <p:nvSpPr>
              <p:cNvPr id="1232" name="Google Shape;1232;p3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38"/>
            <p:cNvGrpSpPr/>
            <p:nvPr/>
          </p:nvGrpSpPr>
          <p:grpSpPr>
            <a:xfrm>
              <a:off x="4936213" y="4392363"/>
              <a:ext cx="21900" cy="443950"/>
              <a:chOff x="1213525" y="3104775"/>
              <a:chExt cx="21900" cy="443950"/>
            </a:xfrm>
          </p:grpSpPr>
          <p:sp>
            <p:nvSpPr>
              <p:cNvPr id="1253" name="Google Shape;1253;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7" name="Google Shape;1257;p38"/>
          <p:cNvSpPr txBox="1"/>
          <p:nvPr>
            <p:ph type="title"/>
          </p:nvPr>
        </p:nvSpPr>
        <p:spPr>
          <a:xfrm>
            <a:off x="1941762" y="1151074"/>
            <a:ext cx="5260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 </a:t>
            </a:r>
            <a:r>
              <a:rPr lang="en" sz="6000"/>
              <a:t>ORGANIZACIÓN</a:t>
            </a:r>
            <a:endParaRPr sz="5000"/>
          </a:p>
        </p:txBody>
      </p:sp>
      <p:sp>
        <p:nvSpPr>
          <p:cNvPr id="1258" name="Google Shape;1258;p38"/>
          <p:cNvSpPr/>
          <p:nvPr/>
        </p:nvSpPr>
        <p:spPr>
          <a:xfrm rot="10800000">
            <a:off x="8114375" y="271800"/>
            <a:ext cx="737100" cy="9261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8"/>
          <p:cNvSpPr txBox="1"/>
          <p:nvPr>
            <p:ph idx="1" type="subTitle"/>
          </p:nvPr>
        </p:nvSpPr>
        <p:spPr>
          <a:xfrm>
            <a:off x="1941750" y="2346450"/>
            <a:ext cx="5260500" cy="1711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Arial"/>
                <a:ea typeface="Arial"/>
                <a:cs typeface="Arial"/>
                <a:sym typeface="Arial"/>
              </a:rPr>
              <a:t>Coordinador → Samuel </a:t>
            </a:r>
            <a:endParaRPr sz="1500">
              <a:latin typeface="Arial"/>
              <a:ea typeface="Arial"/>
              <a:cs typeface="Arial"/>
              <a:sym typeface="Arial"/>
            </a:endParaRPr>
          </a:p>
          <a:p>
            <a:pPr indent="0" lvl="0" marL="0" rtl="0" algn="ctr">
              <a:lnSpc>
                <a:spcPct val="115000"/>
              </a:lnSpc>
              <a:spcBef>
                <a:spcPts val="0"/>
              </a:spcBef>
              <a:spcAft>
                <a:spcPts val="0"/>
              </a:spcAft>
              <a:buNone/>
            </a:pPr>
            <a:r>
              <a:rPr lang="en" sz="1500">
                <a:latin typeface="Arial"/>
                <a:ea typeface="Arial"/>
                <a:cs typeface="Arial"/>
                <a:sym typeface="Arial"/>
              </a:rPr>
              <a:t>Gestor de Calidad → Alberto </a:t>
            </a:r>
            <a:endParaRPr sz="1500">
              <a:latin typeface="Arial"/>
              <a:ea typeface="Arial"/>
              <a:cs typeface="Arial"/>
              <a:sym typeface="Arial"/>
            </a:endParaRPr>
          </a:p>
          <a:p>
            <a:pPr indent="0" lvl="0" marL="0" rtl="0" algn="ctr">
              <a:lnSpc>
                <a:spcPct val="115000"/>
              </a:lnSpc>
              <a:spcBef>
                <a:spcPts val="0"/>
              </a:spcBef>
              <a:spcAft>
                <a:spcPts val="0"/>
              </a:spcAft>
              <a:buNone/>
            </a:pPr>
            <a:r>
              <a:rPr lang="en" sz="1500">
                <a:latin typeface="Arial"/>
                <a:ea typeface="Arial"/>
                <a:cs typeface="Arial"/>
                <a:sym typeface="Arial"/>
              </a:rPr>
              <a:t>Gestora de Accesibilidad → Sandra </a:t>
            </a:r>
            <a:endParaRPr sz="1500">
              <a:latin typeface="Arial"/>
              <a:ea typeface="Arial"/>
              <a:cs typeface="Arial"/>
              <a:sym typeface="Arial"/>
            </a:endParaRPr>
          </a:p>
          <a:p>
            <a:pPr indent="0" lvl="0" marL="0" rtl="0" algn="ctr">
              <a:lnSpc>
                <a:spcPct val="115000"/>
              </a:lnSpc>
              <a:spcBef>
                <a:spcPts val="0"/>
              </a:spcBef>
              <a:spcAft>
                <a:spcPts val="0"/>
              </a:spcAft>
              <a:buNone/>
            </a:pPr>
            <a:r>
              <a:rPr lang="en" sz="1500">
                <a:latin typeface="Arial"/>
                <a:ea typeface="Arial"/>
                <a:cs typeface="Arial"/>
                <a:sym typeface="Arial"/>
              </a:rPr>
              <a:t>Catalogador → Enrique/Moisés</a:t>
            </a:r>
            <a:endParaRPr sz="1500">
              <a:latin typeface="Arial"/>
              <a:ea typeface="Arial"/>
              <a:cs typeface="Arial"/>
              <a:sym typeface="Arial"/>
            </a:endParaRPr>
          </a:p>
          <a:p>
            <a:pPr indent="0" lvl="0" marL="0" rtl="0" algn="ctr">
              <a:lnSpc>
                <a:spcPct val="115000"/>
              </a:lnSpc>
              <a:spcBef>
                <a:spcPts val="0"/>
              </a:spcBef>
              <a:spcAft>
                <a:spcPts val="0"/>
              </a:spcAft>
              <a:buNone/>
            </a:pPr>
            <a:r>
              <a:rPr lang="en" sz="1500">
                <a:latin typeface="Arial"/>
                <a:ea typeface="Arial"/>
                <a:cs typeface="Arial"/>
                <a:sym typeface="Arial"/>
              </a:rPr>
              <a:t>Moderador → Carlos </a:t>
            </a:r>
            <a:endParaRPr sz="1500">
              <a:latin typeface="Arial"/>
              <a:ea typeface="Arial"/>
              <a:cs typeface="Arial"/>
              <a:sym typeface="Arial"/>
            </a:endParaRPr>
          </a:p>
          <a:p>
            <a:pPr indent="0" lvl="0" marL="0" rtl="0" algn="ctr">
              <a:lnSpc>
                <a:spcPct val="115000"/>
              </a:lnSpc>
              <a:spcBef>
                <a:spcPts val="0"/>
              </a:spcBef>
              <a:spcAft>
                <a:spcPts val="0"/>
              </a:spcAft>
              <a:buNone/>
            </a:pPr>
            <a:r>
              <a:rPr lang="en" sz="1500">
                <a:latin typeface="Arial"/>
                <a:ea typeface="Arial"/>
                <a:cs typeface="Arial"/>
                <a:sym typeface="Arial"/>
              </a:rPr>
              <a:t>Presentador → Guillermo</a:t>
            </a:r>
            <a:r>
              <a:rPr lang="en" sz="1100">
                <a:solidFill>
                  <a:srgbClr val="000000"/>
                </a:solidFill>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39"/>
          <p:cNvSpPr/>
          <p:nvPr/>
        </p:nvSpPr>
        <p:spPr>
          <a:xfrm>
            <a:off x="1859825" y="271800"/>
            <a:ext cx="54099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5" name="Google Shape;1265;p39"/>
          <p:cNvGrpSpPr/>
          <p:nvPr/>
        </p:nvGrpSpPr>
        <p:grpSpPr>
          <a:xfrm rot="5400000">
            <a:off x="7174008" y="777517"/>
            <a:ext cx="1441458" cy="810420"/>
            <a:chOff x="4147713" y="4380688"/>
            <a:chExt cx="810400" cy="455625"/>
          </a:xfrm>
        </p:grpSpPr>
        <p:grpSp>
          <p:nvGrpSpPr>
            <p:cNvPr id="1266" name="Google Shape;1266;p39"/>
            <p:cNvGrpSpPr/>
            <p:nvPr/>
          </p:nvGrpSpPr>
          <p:grpSpPr>
            <a:xfrm>
              <a:off x="4147713" y="4380688"/>
              <a:ext cx="652700" cy="455625"/>
              <a:chOff x="582725" y="3093100"/>
              <a:chExt cx="652700" cy="455625"/>
            </a:xfrm>
          </p:grpSpPr>
          <p:sp>
            <p:nvSpPr>
              <p:cNvPr id="1267" name="Google Shape;1267;p3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39"/>
            <p:cNvGrpSpPr/>
            <p:nvPr/>
          </p:nvGrpSpPr>
          <p:grpSpPr>
            <a:xfrm>
              <a:off x="4936213" y="4392363"/>
              <a:ext cx="21900" cy="443950"/>
              <a:chOff x="1213525" y="3104775"/>
              <a:chExt cx="21900" cy="443950"/>
            </a:xfrm>
          </p:grpSpPr>
          <p:sp>
            <p:nvSpPr>
              <p:cNvPr id="1288" name="Google Shape;1288;p3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2" name="Google Shape;1292;p39"/>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39"/>
          <p:cNvGrpSpPr/>
          <p:nvPr/>
        </p:nvGrpSpPr>
        <p:grpSpPr>
          <a:xfrm>
            <a:off x="52621" y="3770513"/>
            <a:ext cx="1441458" cy="810420"/>
            <a:chOff x="4147713" y="4380688"/>
            <a:chExt cx="810400" cy="455625"/>
          </a:xfrm>
        </p:grpSpPr>
        <p:grpSp>
          <p:nvGrpSpPr>
            <p:cNvPr id="1294" name="Google Shape;1294;p39"/>
            <p:cNvGrpSpPr/>
            <p:nvPr/>
          </p:nvGrpSpPr>
          <p:grpSpPr>
            <a:xfrm>
              <a:off x="4147713" y="4380688"/>
              <a:ext cx="652700" cy="455625"/>
              <a:chOff x="582725" y="3093100"/>
              <a:chExt cx="652700" cy="455625"/>
            </a:xfrm>
          </p:grpSpPr>
          <p:sp>
            <p:nvSpPr>
              <p:cNvPr id="1295" name="Google Shape;1295;p3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39"/>
            <p:cNvGrpSpPr/>
            <p:nvPr/>
          </p:nvGrpSpPr>
          <p:grpSpPr>
            <a:xfrm>
              <a:off x="4936213" y="4392363"/>
              <a:ext cx="21900" cy="443950"/>
              <a:chOff x="1213525" y="3104775"/>
              <a:chExt cx="21900" cy="443950"/>
            </a:xfrm>
          </p:grpSpPr>
          <p:sp>
            <p:nvSpPr>
              <p:cNvPr id="1316" name="Google Shape;1316;p3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0" name="Google Shape;1320;p39"/>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COMUNICACIÓN INTERNA Y EXTERNA</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40"/>
          <p:cNvSpPr/>
          <p:nvPr/>
        </p:nvSpPr>
        <p:spPr>
          <a:xfrm>
            <a:off x="2151775" y="231600"/>
            <a:ext cx="5145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txBox="1"/>
          <p:nvPr>
            <p:ph type="title"/>
          </p:nvPr>
        </p:nvSpPr>
        <p:spPr>
          <a:xfrm>
            <a:off x="1185600" y="271800"/>
            <a:ext cx="6772800" cy="13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Herramientas y tecnologías utilizadas</a:t>
            </a:r>
            <a:endParaRPr sz="4000"/>
          </a:p>
        </p:txBody>
      </p:sp>
      <p:pic>
        <p:nvPicPr>
          <p:cNvPr id="1327" name="Google Shape;1327;p40"/>
          <p:cNvPicPr preferRelativeResize="0"/>
          <p:nvPr/>
        </p:nvPicPr>
        <p:blipFill>
          <a:blip r:embed="rId3">
            <a:alphaModFix/>
          </a:blip>
          <a:stretch>
            <a:fillRect/>
          </a:stretch>
        </p:blipFill>
        <p:spPr>
          <a:xfrm>
            <a:off x="2358709" y="2586638"/>
            <a:ext cx="1616126" cy="461250"/>
          </a:xfrm>
          <a:prstGeom prst="rect">
            <a:avLst/>
          </a:prstGeom>
          <a:noFill/>
          <a:ln>
            <a:noFill/>
          </a:ln>
        </p:spPr>
      </p:pic>
      <p:pic>
        <p:nvPicPr>
          <p:cNvPr id="1328" name="Google Shape;1328;p40"/>
          <p:cNvPicPr preferRelativeResize="0"/>
          <p:nvPr/>
        </p:nvPicPr>
        <p:blipFill>
          <a:blip r:embed="rId4">
            <a:alphaModFix/>
          </a:blip>
          <a:stretch>
            <a:fillRect/>
          </a:stretch>
        </p:blipFill>
        <p:spPr>
          <a:xfrm>
            <a:off x="4270663" y="2652000"/>
            <a:ext cx="1145125" cy="330550"/>
          </a:xfrm>
          <a:prstGeom prst="rect">
            <a:avLst/>
          </a:prstGeom>
          <a:noFill/>
          <a:ln>
            <a:noFill/>
          </a:ln>
        </p:spPr>
      </p:pic>
      <p:pic>
        <p:nvPicPr>
          <p:cNvPr id="1329" name="Google Shape;1329;p40"/>
          <p:cNvPicPr preferRelativeResize="0"/>
          <p:nvPr/>
        </p:nvPicPr>
        <p:blipFill>
          <a:blip r:embed="rId5">
            <a:alphaModFix/>
          </a:blip>
          <a:stretch>
            <a:fillRect/>
          </a:stretch>
        </p:blipFill>
        <p:spPr>
          <a:xfrm>
            <a:off x="5741118" y="2383231"/>
            <a:ext cx="965900" cy="868087"/>
          </a:xfrm>
          <a:prstGeom prst="rect">
            <a:avLst/>
          </a:prstGeom>
          <a:noFill/>
          <a:ln>
            <a:noFill/>
          </a:ln>
        </p:spPr>
      </p:pic>
      <p:pic>
        <p:nvPicPr>
          <p:cNvPr id="1330" name="Google Shape;1330;p40"/>
          <p:cNvPicPr preferRelativeResize="0"/>
          <p:nvPr/>
        </p:nvPicPr>
        <p:blipFill>
          <a:blip r:embed="rId6">
            <a:alphaModFix/>
          </a:blip>
          <a:stretch>
            <a:fillRect/>
          </a:stretch>
        </p:blipFill>
        <p:spPr>
          <a:xfrm>
            <a:off x="2266150" y="3410300"/>
            <a:ext cx="1059725" cy="1059725"/>
          </a:xfrm>
          <a:prstGeom prst="rect">
            <a:avLst/>
          </a:prstGeom>
          <a:noFill/>
          <a:ln>
            <a:noFill/>
          </a:ln>
        </p:spPr>
      </p:pic>
      <p:pic>
        <p:nvPicPr>
          <p:cNvPr id="1331" name="Google Shape;1331;p40"/>
          <p:cNvPicPr preferRelativeResize="0"/>
          <p:nvPr/>
        </p:nvPicPr>
        <p:blipFill>
          <a:blip r:embed="rId7">
            <a:alphaModFix/>
          </a:blip>
          <a:stretch>
            <a:fillRect/>
          </a:stretch>
        </p:blipFill>
        <p:spPr>
          <a:xfrm>
            <a:off x="3762125" y="3525725"/>
            <a:ext cx="693676" cy="693676"/>
          </a:xfrm>
          <a:prstGeom prst="rect">
            <a:avLst/>
          </a:prstGeom>
          <a:noFill/>
          <a:ln>
            <a:noFill/>
          </a:ln>
        </p:spPr>
      </p:pic>
      <p:pic>
        <p:nvPicPr>
          <p:cNvPr id="1332" name="Google Shape;1332;p40"/>
          <p:cNvPicPr preferRelativeResize="0"/>
          <p:nvPr/>
        </p:nvPicPr>
        <p:blipFill>
          <a:blip r:embed="rId8">
            <a:alphaModFix/>
          </a:blip>
          <a:stretch>
            <a:fillRect/>
          </a:stretch>
        </p:blipFill>
        <p:spPr>
          <a:xfrm>
            <a:off x="5037976" y="3342701"/>
            <a:ext cx="1059725" cy="1059725"/>
          </a:xfrm>
          <a:prstGeom prst="rect">
            <a:avLst/>
          </a:prstGeom>
          <a:noFill/>
          <a:ln>
            <a:noFill/>
          </a:ln>
        </p:spPr>
      </p:pic>
      <p:sp>
        <p:nvSpPr>
          <p:cNvPr id="1333" name="Google Shape;1333;p40"/>
          <p:cNvSpPr/>
          <p:nvPr/>
        </p:nvSpPr>
        <p:spPr>
          <a:xfrm>
            <a:off x="1294950" y="2224250"/>
            <a:ext cx="6554100" cy="23325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pic>
        <p:nvPicPr>
          <p:cNvPr id="1334" name="Google Shape;1334;p40"/>
          <p:cNvPicPr preferRelativeResize="0"/>
          <p:nvPr/>
        </p:nvPicPr>
        <p:blipFill>
          <a:blip r:embed="rId9">
            <a:alphaModFix/>
          </a:blip>
          <a:stretch>
            <a:fillRect/>
          </a:stretch>
        </p:blipFill>
        <p:spPr>
          <a:xfrm>
            <a:off x="1606325" y="2376800"/>
            <a:ext cx="965900" cy="965900"/>
          </a:xfrm>
          <a:prstGeom prst="rect">
            <a:avLst/>
          </a:prstGeom>
          <a:noFill/>
          <a:ln>
            <a:noFill/>
          </a:ln>
        </p:spPr>
      </p:pic>
      <p:pic>
        <p:nvPicPr>
          <p:cNvPr id="1335" name="Google Shape;1335;p40"/>
          <p:cNvPicPr preferRelativeResize="0"/>
          <p:nvPr/>
        </p:nvPicPr>
        <p:blipFill>
          <a:blip r:embed="rId4">
            <a:alphaModFix/>
          </a:blip>
          <a:stretch>
            <a:fillRect/>
          </a:stretch>
        </p:blipFill>
        <p:spPr>
          <a:xfrm>
            <a:off x="4540088" y="2586650"/>
            <a:ext cx="1145125" cy="330550"/>
          </a:xfrm>
          <a:prstGeom prst="rect">
            <a:avLst/>
          </a:prstGeom>
          <a:noFill/>
          <a:ln>
            <a:noFill/>
          </a:ln>
        </p:spPr>
      </p:pic>
      <p:pic>
        <p:nvPicPr>
          <p:cNvPr id="1336" name="Google Shape;1336;p40"/>
          <p:cNvPicPr preferRelativeResize="0"/>
          <p:nvPr/>
        </p:nvPicPr>
        <p:blipFill>
          <a:blip r:embed="rId5">
            <a:alphaModFix/>
          </a:blip>
          <a:stretch>
            <a:fillRect/>
          </a:stretch>
        </p:blipFill>
        <p:spPr>
          <a:xfrm>
            <a:off x="6250468" y="2383231"/>
            <a:ext cx="965900" cy="868087"/>
          </a:xfrm>
          <a:prstGeom prst="rect">
            <a:avLst/>
          </a:prstGeom>
          <a:noFill/>
          <a:ln>
            <a:noFill/>
          </a:ln>
        </p:spPr>
      </p:pic>
      <p:pic>
        <p:nvPicPr>
          <p:cNvPr id="1337" name="Google Shape;1337;p40"/>
          <p:cNvPicPr preferRelativeResize="0"/>
          <p:nvPr/>
        </p:nvPicPr>
        <p:blipFill>
          <a:blip r:embed="rId6">
            <a:alphaModFix/>
          </a:blip>
          <a:stretch>
            <a:fillRect/>
          </a:stretch>
        </p:blipFill>
        <p:spPr>
          <a:xfrm>
            <a:off x="3398300" y="3410300"/>
            <a:ext cx="1059725" cy="1059725"/>
          </a:xfrm>
          <a:prstGeom prst="rect">
            <a:avLst/>
          </a:prstGeom>
          <a:noFill/>
          <a:ln>
            <a:noFill/>
          </a:ln>
        </p:spPr>
      </p:pic>
      <p:pic>
        <p:nvPicPr>
          <p:cNvPr id="1338" name="Google Shape;1338;p40"/>
          <p:cNvPicPr preferRelativeResize="0"/>
          <p:nvPr/>
        </p:nvPicPr>
        <p:blipFill>
          <a:blip r:embed="rId7">
            <a:alphaModFix/>
          </a:blip>
          <a:stretch>
            <a:fillRect/>
          </a:stretch>
        </p:blipFill>
        <p:spPr>
          <a:xfrm>
            <a:off x="4836438" y="3525725"/>
            <a:ext cx="693676" cy="693676"/>
          </a:xfrm>
          <a:prstGeom prst="rect">
            <a:avLst/>
          </a:prstGeom>
          <a:noFill/>
          <a:ln>
            <a:noFill/>
          </a:ln>
        </p:spPr>
      </p:pic>
      <p:pic>
        <p:nvPicPr>
          <p:cNvPr id="1339" name="Google Shape;1339;p40"/>
          <p:cNvPicPr preferRelativeResize="0"/>
          <p:nvPr/>
        </p:nvPicPr>
        <p:blipFill>
          <a:blip r:embed="rId8">
            <a:alphaModFix/>
          </a:blip>
          <a:stretch>
            <a:fillRect/>
          </a:stretch>
        </p:blipFill>
        <p:spPr>
          <a:xfrm>
            <a:off x="5910751" y="3342701"/>
            <a:ext cx="1059725" cy="1059725"/>
          </a:xfrm>
          <a:prstGeom prst="rect">
            <a:avLst/>
          </a:prstGeom>
          <a:noFill/>
          <a:ln>
            <a:noFill/>
          </a:ln>
        </p:spPr>
      </p:pic>
      <p:pic>
        <p:nvPicPr>
          <p:cNvPr id="1340" name="Google Shape;1340;p40"/>
          <p:cNvPicPr preferRelativeResize="0"/>
          <p:nvPr/>
        </p:nvPicPr>
        <p:blipFill>
          <a:blip r:embed="rId10">
            <a:alphaModFix/>
          </a:blip>
          <a:stretch>
            <a:fillRect/>
          </a:stretch>
        </p:blipFill>
        <p:spPr>
          <a:xfrm>
            <a:off x="2151775" y="3438516"/>
            <a:ext cx="868100" cy="868100"/>
          </a:xfrm>
          <a:prstGeom prst="rect">
            <a:avLst/>
          </a:prstGeom>
          <a:noFill/>
          <a:ln>
            <a:noFill/>
          </a:ln>
        </p:spPr>
      </p:pic>
      <p:pic>
        <p:nvPicPr>
          <p:cNvPr id="1341" name="Google Shape;1341;p40"/>
          <p:cNvPicPr preferRelativeResize="0"/>
          <p:nvPr/>
        </p:nvPicPr>
        <p:blipFill>
          <a:blip r:embed="rId11">
            <a:alphaModFix/>
          </a:blip>
          <a:stretch>
            <a:fillRect/>
          </a:stretch>
        </p:blipFill>
        <p:spPr>
          <a:xfrm>
            <a:off x="3187775" y="2450675"/>
            <a:ext cx="757551" cy="818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41"/>
          <p:cNvSpPr/>
          <p:nvPr/>
        </p:nvSpPr>
        <p:spPr>
          <a:xfrm rot="5400000">
            <a:off x="3632100" y="-1825389"/>
            <a:ext cx="18798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1"/>
          <p:cNvSpPr txBox="1"/>
          <p:nvPr>
            <p:ph type="title"/>
          </p:nvPr>
        </p:nvSpPr>
        <p:spPr>
          <a:xfrm>
            <a:off x="720000" y="770663"/>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Tareas realizadas en cada iteración</a:t>
            </a:r>
            <a:endParaRPr sz="4000"/>
          </a:p>
        </p:txBody>
      </p:sp>
      <p:sp>
        <p:nvSpPr>
          <p:cNvPr id="1348" name="Google Shape;1348;p41"/>
          <p:cNvSpPr txBox="1"/>
          <p:nvPr>
            <p:ph idx="1" type="subTitle"/>
          </p:nvPr>
        </p:nvSpPr>
        <p:spPr>
          <a:xfrm>
            <a:off x="2011900" y="2015550"/>
            <a:ext cx="1383600" cy="6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Primera </a:t>
            </a:r>
            <a:endParaRPr/>
          </a:p>
          <a:p>
            <a:pPr indent="0" lvl="0" marL="0" rtl="0" algn="l">
              <a:spcBef>
                <a:spcPts val="0"/>
              </a:spcBef>
              <a:spcAft>
                <a:spcPts val="0"/>
              </a:spcAft>
              <a:buNone/>
            </a:pPr>
            <a:r>
              <a:rPr lang="en"/>
              <a:t>iteración</a:t>
            </a:r>
            <a:endParaRPr/>
          </a:p>
        </p:txBody>
      </p:sp>
      <p:grpSp>
        <p:nvGrpSpPr>
          <p:cNvPr id="1349" name="Google Shape;1349;p41"/>
          <p:cNvGrpSpPr/>
          <p:nvPr/>
        </p:nvGrpSpPr>
        <p:grpSpPr>
          <a:xfrm>
            <a:off x="52621" y="651794"/>
            <a:ext cx="1441458" cy="810420"/>
            <a:chOff x="4147713" y="4380688"/>
            <a:chExt cx="810400" cy="455625"/>
          </a:xfrm>
        </p:grpSpPr>
        <p:grpSp>
          <p:nvGrpSpPr>
            <p:cNvPr id="1350" name="Google Shape;1350;p41"/>
            <p:cNvGrpSpPr/>
            <p:nvPr/>
          </p:nvGrpSpPr>
          <p:grpSpPr>
            <a:xfrm>
              <a:off x="4147713" y="4380688"/>
              <a:ext cx="652700" cy="455625"/>
              <a:chOff x="582725" y="3093100"/>
              <a:chExt cx="652700" cy="455625"/>
            </a:xfrm>
          </p:grpSpPr>
          <p:sp>
            <p:nvSpPr>
              <p:cNvPr id="1351" name="Google Shape;1351;p4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1"/>
            <p:cNvGrpSpPr/>
            <p:nvPr/>
          </p:nvGrpSpPr>
          <p:grpSpPr>
            <a:xfrm>
              <a:off x="4936213" y="4392363"/>
              <a:ext cx="21900" cy="443950"/>
              <a:chOff x="1213525" y="3104775"/>
              <a:chExt cx="21900" cy="443950"/>
            </a:xfrm>
          </p:grpSpPr>
          <p:sp>
            <p:nvSpPr>
              <p:cNvPr id="1372" name="Google Shape;1372;p4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76" name="Google Shape;1376;p41"/>
          <p:cNvCxnSpPr/>
          <p:nvPr/>
        </p:nvCxnSpPr>
        <p:spPr>
          <a:xfrm>
            <a:off x="1570800"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377" name="Google Shape;1377;p41"/>
          <p:cNvCxnSpPr/>
          <p:nvPr/>
        </p:nvCxnSpPr>
        <p:spPr>
          <a:xfrm>
            <a:off x="3527925"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378" name="Google Shape;1378;p41"/>
          <p:cNvCxnSpPr/>
          <p:nvPr/>
        </p:nvCxnSpPr>
        <p:spPr>
          <a:xfrm>
            <a:off x="5613163" y="1810300"/>
            <a:ext cx="12300" cy="1872600"/>
          </a:xfrm>
          <a:prstGeom prst="straightConnector1">
            <a:avLst/>
          </a:prstGeom>
          <a:noFill/>
          <a:ln cap="flat" cmpd="sng" w="19050">
            <a:solidFill>
              <a:schemeClr val="lt2"/>
            </a:solidFill>
            <a:prstDash val="solid"/>
            <a:round/>
            <a:headEnd len="med" w="med" type="none"/>
            <a:tailEnd len="med" w="med" type="none"/>
          </a:ln>
        </p:spPr>
      </p:cxnSp>
      <p:cxnSp>
        <p:nvCxnSpPr>
          <p:cNvPr id="1379" name="Google Shape;1379;p41"/>
          <p:cNvCxnSpPr/>
          <p:nvPr/>
        </p:nvCxnSpPr>
        <p:spPr>
          <a:xfrm>
            <a:off x="7612300" y="1810300"/>
            <a:ext cx="12300" cy="1872600"/>
          </a:xfrm>
          <a:prstGeom prst="straightConnector1">
            <a:avLst/>
          </a:prstGeom>
          <a:noFill/>
          <a:ln cap="flat" cmpd="sng" w="19050">
            <a:solidFill>
              <a:schemeClr val="lt2"/>
            </a:solidFill>
            <a:prstDash val="solid"/>
            <a:round/>
            <a:headEnd len="med" w="med" type="none"/>
            <a:tailEnd len="med" w="med" type="none"/>
          </a:ln>
        </p:spPr>
      </p:cxnSp>
      <p:sp>
        <p:nvSpPr>
          <p:cNvPr id="1380" name="Google Shape;1380;p41"/>
          <p:cNvSpPr/>
          <p:nvPr/>
        </p:nvSpPr>
        <p:spPr>
          <a:xfrm>
            <a:off x="-547200" y="4030975"/>
            <a:ext cx="1678200" cy="13557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1"/>
          <p:cNvSpPr/>
          <p:nvPr/>
        </p:nvSpPr>
        <p:spPr>
          <a:xfrm>
            <a:off x="8141225" y="4030975"/>
            <a:ext cx="1678200" cy="13557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1"/>
          <p:cNvSpPr txBox="1"/>
          <p:nvPr>
            <p:ph idx="1" type="subTitle"/>
          </p:nvPr>
        </p:nvSpPr>
        <p:spPr>
          <a:xfrm>
            <a:off x="3967100" y="2015550"/>
            <a:ext cx="1305000" cy="6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Segunda</a:t>
            </a:r>
            <a:endParaRPr/>
          </a:p>
          <a:p>
            <a:pPr indent="0" lvl="0" marL="0" rtl="0" algn="l">
              <a:spcBef>
                <a:spcPts val="0"/>
              </a:spcBef>
              <a:spcAft>
                <a:spcPts val="0"/>
              </a:spcAft>
              <a:buNone/>
            </a:pPr>
            <a:r>
              <a:rPr lang="en"/>
              <a:t>iteración</a:t>
            </a:r>
            <a:endParaRPr/>
          </a:p>
        </p:txBody>
      </p:sp>
      <p:sp>
        <p:nvSpPr>
          <p:cNvPr id="1383" name="Google Shape;1383;p41"/>
          <p:cNvSpPr txBox="1"/>
          <p:nvPr>
            <p:ph idx="1" type="subTitle"/>
          </p:nvPr>
        </p:nvSpPr>
        <p:spPr>
          <a:xfrm>
            <a:off x="5989238" y="2015550"/>
            <a:ext cx="1383600" cy="6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Tercera</a:t>
            </a:r>
            <a:endParaRPr/>
          </a:p>
          <a:p>
            <a:pPr indent="0" lvl="0" marL="0" rtl="0" algn="l">
              <a:spcBef>
                <a:spcPts val="0"/>
              </a:spcBef>
              <a:spcAft>
                <a:spcPts val="0"/>
              </a:spcAft>
              <a:buNone/>
            </a:pPr>
            <a:r>
              <a:rPr lang="en"/>
              <a:t>i</a:t>
            </a:r>
            <a:r>
              <a:rPr lang="en"/>
              <a:t>teración</a:t>
            </a:r>
            <a:endParaRPr/>
          </a:p>
        </p:txBody>
      </p:sp>
      <p:sp>
        <p:nvSpPr>
          <p:cNvPr id="1384" name="Google Shape;1384;p41"/>
          <p:cNvSpPr txBox="1"/>
          <p:nvPr>
            <p:ph idx="3" type="subTitle"/>
          </p:nvPr>
        </p:nvSpPr>
        <p:spPr>
          <a:xfrm>
            <a:off x="1612838" y="2770324"/>
            <a:ext cx="205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Planificación y</a:t>
            </a:r>
            <a:endParaRPr/>
          </a:p>
          <a:p>
            <a:pPr indent="0" lvl="0" marL="0" rtl="0" algn="ctr">
              <a:spcBef>
                <a:spcPts val="0"/>
              </a:spcBef>
              <a:spcAft>
                <a:spcPts val="0"/>
              </a:spcAft>
              <a:buNone/>
            </a:pPr>
            <a:r>
              <a:rPr lang="en"/>
              <a:t>bocetos</a:t>
            </a:r>
            <a:endParaRPr/>
          </a:p>
        </p:txBody>
      </p:sp>
      <p:sp>
        <p:nvSpPr>
          <p:cNvPr id="1385" name="Google Shape;1385;p41"/>
          <p:cNvSpPr txBox="1"/>
          <p:nvPr>
            <p:ph idx="3" type="subTitle"/>
          </p:nvPr>
        </p:nvSpPr>
        <p:spPr>
          <a:xfrm>
            <a:off x="3672650" y="2812200"/>
            <a:ext cx="18501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Bocetos y primeras </a:t>
            </a:r>
            <a:r>
              <a:rPr lang="en"/>
              <a:t>implementaciones</a:t>
            </a:r>
            <a:endParaRPr/>
          </a:p>
        </p:txBody>
      </p:sp>
      <p:sp>
        <p:nvSpPr>
          <p:cNvPr id="1386" name="Google Shape;1386;p41"/>
          <p:cNvSpPr txBox="1"/>
          <p:nvPr>
            <p:ph idx="3" type="subTitle"/>
          </p:nvPr>
        </p:nvSpPr>
        <p:spPr>
          <a:xfrm>
            <a:off x="5756000" y="2770325"/>
            <a:ext cx="18501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Implementación</a:t>
            </a:r>
            <a:r>
              <a:rPr lang="en"/>
              <a:t> total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42"/>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42"/>
          <p:cNvGrpSpPr/>
          <p:nvPr/>
        </p:nvGrpSpPr>
        <p:grpSpPr>
          <a:xfrm>
            <a:off x="-429654" y="562558"/>
            <a:ext cx="1441458" cy="810420"/>
            <a:chOff x="4147713" y="4380688"/>
            <a:chExt cx="810400" cy="455625"/>
          </a:xfrm>
        </p:grpSpPr>
        <p:grpSp>
          <p:nvGrpSpPr>
            <p:cNvPr id="1393" name="Google Shape;1393;p42"/>
            <p:cNvGrpSpPr/>
            <p:nvPr/>
          </p:nvGrpSpPr>
          <p:grpSpPr>
            <a:xfrm>
              <a:off x="4147713" y="4380688"/>
              <a:ext cx="652700" cy="455625"/>
              <a:chOff x="582725" y="3093100"/>
              <a:chExt cx="652700" cy="455625"/>
            </a:xfrm>
          </p:grpSpPr>
          <p:sp>
            <p:nvSpPr>
              <p:cNvPr id="1394" name="Google Shape;1394;p4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2"/>
            <p:cNvGrpSpPr/>
            <p:nvPr/>
          </p:nvGrpSpPr>
          <p:grpSpPr>
            <a:xfrm>
              <a:off x="4936213" y="4392363"/>
              <a:ext cx="21900" cy="443950"/>
              <a:chOff x="1213525" y="3104775"/>
              <a:chExt cx="21900" cy="443950"/>
            </a:xfrm>
          </p:grpSpPr>
          <p:sp>
            <p:nvSpPr>
              <p:cNvPr id="1415" name="Google Shape;1415;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9" name="Google Shape;1419;p42"/>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0" name="Google Shape;1420;p42"/>
          <p:cNvGrpSpPr/>
          <p:nvPr/>
        </p:nvGrpSpPr>
        <p:grpSpPr>
          <a:xfrm rot="-5400000">
            <a:off x="8113371" y="2406282"/>
            <a:ext cx="1441458" cy="810420"/>
            <a:chOff x="4147713" y="4380688"/>
            <a:chExt cx="810400" cy="455625"/>
          </a:xfrm>
        </p:grpSpPr>
        <p:grpSp>
          <p:nvGrpSpPr>
            <p:cNvPr id="1421" name="Google Shape;1421;p42"/>
            <p:cNvGrpSpPr/>
            <p:nvPr/>
          </p:nvGrpSpPr>
          <p:grpSpPr>
            <a:xfrm>
              <a:off x="4147713" y="4380688"/>
              <a:ext cx="652700" cy="455625"/>
              <a:chOff x="582725" y="3093100"/>
              <a:chExt cx="652700" cy="455625"/>
            </a:xfrm>
          </p:grpSpPr>
          <p:sp>
            <p:nvSpPr>
              <p:cNvPr id="1422" name="Google Shape;1422;p4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42"/>
            <p:cNvGrpSpPr/>
            <p:nvPr/>
          </p:nvGrpSpPr>
          <p:grpSpPr>
            <a:xfrm>
              <a:off x="4936213" y="4392363"/>
              <a:ext cx="21900" cy="443950"/>
              <a:chOff x="1213525" y="3104775"/>
              <a:chExt cx="21900" cy="443950"/>
            </a:xfrm>
          </p:grpSpPr>
          <p:sp>
            <p:nvSpPr>
              <p:cNvPr id="1443" name="Google Shape;1443;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7" name="Google Shape;1447;p42"/>
          <p:cNvSpPr txBox="1"/>
          <p:nvPr>
            <p:ph idx="1" type="subTitle"/>
          </p:nvPr>
        </p:nvSpPr>
        <p:spPr>
          <a:xfrm>
            <a:off x="993672" y="1883100"/>
            <a:ext cx="3271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Estándares</a:t>
            </a:r>
            <a:r>
              <a:rPr lang="en"/>
              <a:t> de calidad establecidos</a:t>
            </a:r>
            <a:endParaRPr/>
          </a:p>
        </p:txBody>
      </p:sp>
      <p:sp>
        <p:nvSpPr>
          <p:cNvPr id="1448" name="Google Shape;144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Gestión</a:t>
            </a:r>
            <a:r>
              <a:rPr lang="en"/>
              <a:t> de calidad</a:t>
            </a:r>
            <a:endParaRPr/>
          </a:p>
        </p:txBody>
      </p:sp>
      <p:sp>
        <p:nvSpPr>
          <p:cNvPr id="1449" name="Google Shape;1449;p42"/>
          <p:cNvSpPr txBox="1"/>
          <p:nvPr>
            <p:ph idx="6" type="subTitle"/>
          </p:nvPr>
        </p:nvSpPr>
        <p:spPr>
          <a:xfrm>
            <a:off x="993622" y="3161675"/>
            <a:ext cx="3271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Constantes reuniones </a:t>
            </a:r>
            <a:endParaRPr/>
          </a:p>
        </p:txBody>
      </p:sp>
      <p:sp>
        <p:nvSpPr>
          <p:cNvPr id="1450" name="Google Shape;1450;p42"/>
          <p:cNvSpPr txBox="1"/>
          <p:nvPr>
            <p:ph idx="7" type="subTitle"/>
          </p:nvPr>
        </p:nvSpPr>
        <p:spPr>
          <a:xfrm>
            <a:off x="4878823" y="1883100"/>
            <a:ext cx="3271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Enfoque sobre todo en las pantallas</a:t>
            </a:r>
            <a:endParaRPr/>
          </a:p>
        </p:txBody>
      </p:sp>
      <p:sp>
        <p:nvSpPr>
          <p:cNvPr id="1451" name="Google Shape;1451;p42"/>
          <p:cNvSpPr txBox="1"/>
          <p:nvPr>
            <p:ph idx="8" type="subTitle"/>
          </p:nvPr>
        </p:nvSpPr>
        <p:spPr>
          <a:xfrm>
            <a:off x="4878873" y="3161675"/>
            <a:ext cx="3271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Revisiones de calidad</a:t>
            </a:r>
            <a:endParaRPr/>
          </a:p>
        </p:txBody>
      </p:sp>
      <p:sp>
        <p:nvSpPr>
          <p:cNvPr id="1452" name="Google Shape;1452;p42"/>
          <p:cNvSpPr/>
          <p:nvPr/>
        </p:nvSpPr>
        <p:spPr>
          <a:xfrm rot="5400000">
            <a:off x="227250"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4201200" y="3321175"/>
            <a:ext cx="723300" cy="361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4210350" y="1776525"/>
            <a:ext cx="723300" cy="361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3"/>
          <p:cNvSpPr/>
          <p:nvPr/>
        </p:nvSpPr>
        <p:spPr>
          <a:xfrm rot="5400000">
            <a:off x="4076850" y="-2423150"/>
            <a:ext cx="9903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rot="5400000">
            <a:off x="4076850" y="-1093599"/>
            <a:ext cx="9903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1" name="Google Shape;1461;p43"/>
          <p:cNvGrpSpPr/>
          <p:nvPr/>
        </p:nvGrpSpPr>
        <p:grpSpPr>
          <a:xfrm rot="-5400000">
            <a:off x="7860571" y="2413306"/>
            <a:ext cx="1441458" cy="810420"/>
            <a:chOff x="4147713" y="4380688"/>
            <a:chExt cx="810400" cy="455625"/>
          </a:xfrm>
        </p:grpSpPr>
        <p:grpSp>
          <p:nvGrpSpPr>
            <p:cNvPr id="1462" name="Google Shape;1462;p43"/>
            <p:cNvGrpSpPr/>
            <p:nvPr/>
          </p:nvGrpSpPr>
          <p:grpSpPr>
            <a:xfrm>
              <a:off x="4147713" y="4380688"/>
              <a:ext cx="652700" cy="455625"/>
              <a:chOff x="582725" y="3093100"/>
              <a:chExt cx="652700" cy="455625"/>
            </a:xfrm>
          </p:grpSpPr>
          <p:sp>
            <p:nvSpPr>
              <p:cNvPr id="1463" name="Google Shape;1463;p4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43"/>
            <p:cNvGrpSpPr/>
            <p:nvPr/>
          </p:nvGrpSpPr>
          <p:grpSpPr>
            <a:xfrm>
              <a:off x="4936213" y="4392363"/>
              <a:ext cx="21900" cy="443950"/>
              <a:chOff x="1213525" y="3104775"/>
              <a:chExt cx="21900" cy="443950"/>
            </a:xfrm>
          </p:grpSpPr>
          <p:sp>
            <p:nvSpPr>
              <p:cNvPr id="1484" name="Google Shape;1484;p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8" name="Google Shape;1488;p43"/>
          <p:cNvSpPr/>
          <p:nvPr/>
        </p:nvSpPr>
        <p:spPr>
          <a:xfrm>
            <a:off x="4765300" y="3106087"/>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3"/>
          <p:cNvSpPr/>
          <p:nvPr/>
        </p:nvSpPr>
        <p:spPr>
          <a:xfrm>
            <a:off x="1571425" y="3106087"/>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3"/>
          <p:cNvSpPr/>
          <p:nvPr/>
        </p:nvSpPr>
        <p:spPr>
          <a:xfrm>
            <a:off x="4765300" y="1783700"/>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3"/>
          <p:cNvSpPr/>
          <p:nvPr/>
        </p:nvSpPr>
        <p:spPr>
          <a:xfrm>
            <a:off x="1571425" y="1783700"/>
            <a:ext cx="735900" cy="735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3"/>
          <p:cNvSpPr txBox="1"/>
          <p:nvPr>
            <p:ph type="title"/>
          </p:nvPr>
        </p:nvSpPr>
        <p:spPr>
          <a:xfrm>
            <a:off x="1571425" y="1975875"/>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01</a:t>
            </a:r>
            <a:endParaRPr/>
          </a:p>
        </p:txBody>
      </p:sp>
      <p:sp>
        <p:nvSpPr>
          <p:cNvPr id="1493" name="Google Shape;1493;p43"/>
          <p:cNvSpPr txBox="1"/>
          <p:nvPr>
            <p:ph idx="1" type="subTitle"/>
          </p:nvPr>
        </p:nvSpPr>
        <p:spPr>
          <a:xfrm>
            <a:off x="2311650" y="2019624"/>
            <a:ext cx="205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Específicos según usuario</a:t>
            </a:r>
            <a:endParaRPr/>
          </a:p>
        </p:txBody>
      </p:sp>
      <p:sp>
        <p:nvSpPr>
          <p:cNvPr id="1494" name="Google Shape;1494;p43"/>
          <p:cNvSpPr txBox="1"/>
          <p:nvPr>
            <p:ph idx="2" type="title"/>
          </p:nvPr>
        </p:nvSpPr>
        <p:spPr>
          <a:xfrm>
            <a:off x="4765300" y="1975875"/>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02</a:t>
            </a:r>
            <a:endParaRPr/>
          </a:p>
        </p:txBody>
      </p:sp>
      <p:sp>
        <p:nvSpPr>
          <p:cNvPr id="1495" name="Google Shape;1495;p43"/>
          <p:cNvSpPr txBox="1"/>
          <p:nvPr>
            <p:ph idx="3" type="subTitle"/>
          </p:nvPr>
        </p:nvSpPr>
        <p:spPr>
          <a:xfrm>
            <a:off x="5504252" y="2019624"/>
            <a:ext cx="2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mayúscula, mismo estilo y tamaño</a:t>
            </a:r>
            <a:endParaRPr/>
          </a:p>
        </p:txBody>
      </p:sp>
      <p:sp>
        <p:nvSpPr>
          <p:cNvPr id="1496" name="Google Shape;1496;p43"/>
          <p:cNvSpPr txBox="1"/>
          <p:nvPr>
            <p:ph idx="4" type="title"/>
          </p:nvPr>
        </p:nvSpPr>
        <p:spPr>
          <a:xfrm>
            <a:off x="1571425" y="3298237"/>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03</a:t>
            </a:r>
            <a:endParaRPr/>
          </a:p>
        </p:txBody>
      </p:sp>
      <p:sp>
        <p:nvSpPr>
          <p:cNvPr id="1497" name="Google Shape;1497;p43"/>
          <p:cNvSpPr txBox="1"/>
          <p:nvPr>
            <p:ph idx="5" type="subTitle"/>
          </p:nvPr>
        </p:nvSpPr>
        <p:spPr>
          <a:xfrm>
            <a:off x="2315975" y="3348426"/>
            <a:ext cx="205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Máximo 3 click</a:t>
            </a:r>
            <a:endParaRPr/>
          </a:p>
        </p:txBody>
      </p:sp>
      <p:sp>
        <p:nvSpPr>
          <p:cNvPr id="1498" name="Google Shape;1498;p43"/>
          <p:cNvSpPr txBox="1"/>
          <p:nvPr>
            <p:ph idx="6" type="title"/>
          </p:nvPr>
        </p:nvSpPr>
        <p:spPr>
          <a:xfrm>
            <a:off x="4765300" y="3298237"/>
            <a:ext cx="735900" cy="351600"/>
          </a:xfrm>
          <a:prstGeom prst="rect">
            <a:avLst/>
          </a:prstGeom>
        </p:spPr>
        <p:txBody>
          <a:bodyPr anchorCtr="0" anchor="ctr" bIns="45700" lIns="91425" spcFirstLastPara="1" rIns="91425" wrap="square" tIns="91425">
            <a:noAutofit/>
          </a:bodyPr>
          <a:lstStyle/>
          <a:p>
            <a:pPr indent="0" lvl="0" marL="0" rtl="0" algn="ctr">
              <a:spcBef>
                <a:spcPts val="0"/>
              </a:spcBef>
              <a:spcAft>
                <a:spcPts val="0"/>
              </a:spcAft>
              <a:buNone/>
            </a:pPr>
            <a:r>
              <a:rPr lang="en"/>
              <a:t>04</a:t>
            </a:r>
            <a:endParaRPr/>
          </a:p>
        </p:txBody>
      </p:sp>
      <p:sp>
        <p:nvSpPr>
          <p:cNvPr id="1499" name="Google Shape;1499;p43"/>
          <p:cNvSpPr txBox="1"/>
          <p:nvPr>
            <p:ph idx="7" type="subTitle"/>
          </p:nvPr>
        </p:nvSpPr>
        <p:spPr>
          <a:xfrm>
            <a:off x="5508577" y="3348425"/>
            <a:ext cx="2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Scroll y pantallas emergentes</a:t>
            </a:r>
            <a:endParaRPr/>
          </a:p>
        </p:txBody>
      </p:sp>
      <p:sp>
        <p:nvSpPr>
          <p:cNvPr id="1500" name="Google Shape;1500;p43"/>
          <p:cNvSpPr txBox="1"/>
          <p:nvPr>
            <p:ph idx="8" type="title"/>
          </p:nvPr>
        </p:nvSpPr>
        <p:spPr>
          <a:xfrm>
            <a:off x="720000" y="445025"/>
            <a:ext cx="768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Accesibilidad de la aplicación</a:t>
            </a:r>
            <a:endParaRPr>
              <a:latin typeface="Anton"/>
              <a:ea typeface="Anton"/>
              <a:cs typeface="Anton"/>
              <a:sym typeface="Anton"/>
            </a:endParaRPr>
          </a:p>
        </p:txBody>
      </p:sp>
      <p:sp>
        <p:nvSpPr>
          <p:cNvPr id="1501" name="Google Shape;1501;p43"/>
          <p:cNvSpPr txBox="1"/>
          <p:nvPr>
            <p:ph idx="9" type="subTitle"/>
          </p:nvPr>
        </p:nvSpPr>
        <p:spPr>
          <a:xfrm>
            <a:off x="2307325" y="1689675"/>
            <a:ext cx="20598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Colores</a:t>
            </a:r>
            <a:endParaRPr>
              <a:latin typeface="Anton"/>
              <a:ea typeface="Anton"/>
              <a:cs typeface="Anton"/>
              <a:sym typeface="Anton"/>
            </a:endParaRPr>
          </a:p>
        </p:txBody>
      </p:sp>
      <p:sp>
        <p:nvSpPr>
          <p:cNvPr id="1502" name="Google Shape;1502;p43"/>
          <p:cNvSpPr txBox="1"/>
          <p:nvPr>
            <p:ph idx="13" type="subTitle"/>
          </p:nvPr>
        </p:nvSpPr>
        <p:spPr>
          <a:xfrm>
            <a:off x="5504250" y="1689675"/>
            <a:ext cx="20640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Texto</a:t>
            </a:r>
            <a:endParaRPr>
              <a:latin typeface="Anton"/>
              <a:ea typeface="Anton"/>
              <a:cs typeface="Anton"/>
              <a:sym typeface="Anton"/>
            </a:endParaRPr>
          </a:p>
        </p:txBody>
      </p:sp>
      <p:sp>
        <p:nvSpPr>
          <p:cNvPr id="1503" name="Google Shape;1503;p43"/>
          <p:cNvSpPr txBox="1"/>
          <p:nvPr>
            <p:ph idx="14" type="subTitle"/>
          </p:nvPr>
        </p:nvSpPr>
        <p:spPr>
          <a:xfrm>
            <a:off x="2311650" y="3013923"/>
            <a:ext cx="20598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nton"/>
                <a:ea typeface="Anton"/>
                <a:cs typeface="Anton"/>
                <a:sym typeface="Anton"/>
              </a:rPr>
              <a:t>Interacción</a:t>
            </a:r>
            <a:endParaRPr>
              <a:latin typeface="Anton"/>
              <a:ea typeface="Anton"/>
              <a:cs typeface="Anton"/>
              <a:sym typeface="Anton"/>
            </a:endParaRPr>
          </a:p>
        </p:txBody>
      </p:sp>
      <p:sp>
        <p:nvSpPr>
          <p:cNvPr id="1504" name="Google Shape;1504;p4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5" name="Google Shape;1505;p43"/>
          <p:cNvGrpSpPr/>
          <p:nvPr/>
        </p:nvGrpSpPr>
        <p:grpSpPr>
          <a:xfrm>
            <a:off x="3596874" y="1752479"/>
            <a:ext cx="263813" cy="271788"/>
            <a:chOff x="-57173375" y="3198925"/>
            <a:chExt cx="319000" cy="319000"/>
          </a:xfrm>
        </p:grpSpPr>
        <p:sp>
          <p:nvSpPr>
            <p:cNvPr id="1506" name="Google Shape;1506;p43"/>
            <p:cNvSpPr/>
            <p:nvPr/>
          </p:nvSpPr>
          <p:spPr>
            <a:xfrm>
              <a:off x="-57120600" y="3237525"/>
              <a:ext cx="204800" cy="92825"/>
            </a:xfrm>
            <a:custGeom>
              <a:rect b="b" l="l" r="r" t="t"/>
              <a:pathLst>
                <a:path extrusionOk="0" h="3713" w="8192">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3"/>
            <p:cNvSpPr/>
            <p:nvPr/>
          </p:nvSpPr>
          <p:spPr>
            <a:xfrm>
              <a:off x="-57053650" y="3273750"/>
              <a:ext cx="70100" cy="74850"/>
            </a:xfrm>
            <a:custGeom>
              <a:rect b="b" l="l" r="r" t="t"/>
              <a:pathLst>
                <a:path extrusionOk="0" h="2994" w="2804">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57058375" y="3198925"/>
              <a:ext cx="82700" cy="26800"/>
            </a:xfrm>
            <a:custGeom>
              <a:rect b="b" l="l" r="r" t="t"/>
              <a:pathLst>
                <a:path extrusionOk="0" h="1072" w="3308">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57173375" y="3338325"/>
              <a:ext cx="319000" cy="179600"/>
            </a:xfrm>
            <a:custGeom>
              <a:rect b="b" l="l" r="r" t="t"/>
              <a:pathLst>
                <a:path extrusionOk="0" h="7184" w="1276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3"/>
          <p:cNvGrpSpPr/>
          <p:nvPr/>
        </p:nvGrpSpPr>
        <p:grpSpPr>
          <a:xfrm>
            <a:off x="3928036" y="1752484"/>
            <a:ext cx="263809" cy="271796"/>
            <a:chOff x="-57568775" y="3198925"/>
            <a:chExt cx="318225" cy="318225"/>
          </a:xfrm>
        </p:grpSpPr>
        <p:sp>
          <p:nvSpPr>
            <p:cNvPr id="1511" name="Google Shape;1511;p43"/>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3"/>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7" name="Google Shape;1517;p43"/>
          <p:cNvSpPr/>
          <p:nvPr/>
        </p:nvSpPr>
        <p:spPr>
          <a:xfrm>
            <a:off x="5603624" y="3086770"/>
            <a:ext cx="372275" cy="339112"/>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44"/>
          <p:cNvSpPr/>
          <p:nvPr/>
        </p:nvSpPr>
        <p:spPr>
          <a:xfrm>
            <a:off x="2151775" y="231600"/>
            <a:ext cx="51453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4"/>
          <p:cNvSpPr txBox="1"/>
          <p:nvPr>
            <p:ph type="title"/>
          </p:nvPr>
        </p:nvSpPr>
        <p:spPr>
          <a:xfrm>
            <a:off x="1185600" y="271800"/>
            <a:ext cx="6772800" cy="13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Horas dedicadas por cada miembro</a:t>
            </a:r>
            <a:endParaRPr sz="4000"/>
          </a:p>
        </p:txBody>
      </p:sp>
      <p:sp>
        <p:nvSpPr>
          <p:cNvPr id="1524" name="Google Shape;1524;p44"/>
          <p:cNvSpPr/>
          <p:nvPr/>
        </p:nvSpPr>
        <p:spPr>
          <a:xfrm>
            <a:off x="165325" y="1469300"/>
            <a:ext cx="3111600" cy="9075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1525" name="Google Shape;1525;p44"/>
          <p:cNvSpPr txBox="1"/>
          <p:nvPr/>
        </p:nvSpPr>
        <p:spPr>
          <a:xfrm>
            <a:off x="246025" y="1577750"/>
            <a:ext cx="223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Bebas Neue"/>
                <a:ea typeface="Bebas Neue"/>
                <a:cs typeface="Bebas Neue"/>
                <a:sym typeface="Bebas Neue"/>
              </a:rPr>
              <a:t>Clockify</a:t>
            </a:r>
            <a:endParaRPr b="1" sz="3000">
              <a:solidFill>
                <a:schemeClr val="dk1"/>
              </a:solidFill>
              <a:latin typeface="Bebas Neue"/>
              <a:ea typeface="Bebas Neue"/>
              <a:cs typeface="Bebas Neue"/>
              <a:sym typeface="Bebas Neue"/>
            </a:endParaRPr>
          </a:p>
        </p:txBody>
      </p:sp>
      <p:pic>
        <p:nvPicPr>
          <p:cNvPr id="1526" name="Google Shape;1526;p44"/>
          <p:cNvPicPr preferRelativeResize="0"/>
          <p:nvPr/>
        </p:nvPicPr>
        <p:blipFill>
          <a:blip r:embed="rId3">
            <a:alphaModFix/>
          </a:blip>
          <a:stretch>
            <a:fillRect/>
          </a:stretch>
        </p:blipFill>
        <p:spPr>
          <a:xfrm>
            <a:off x="1806788" y="1735725"/>
            <a:ext cx="1145125" cy="330550"/>
          </a:xfrm>
          <a:prstGeom prst="rect">
            <a:avLst/>
          </a:prstGeom>
          <a:noFill/>
          <a:ln>
            <a:noFill/>
          </a:ln>
        </p:spPr>
      </p:pic>
      <p:pic>
        <p:nvPicPr>
          <p:cNvPr id="1527" name="Google Shape;1527;p44" title="Points scored"/>
          <p:cNvPicPr preferRelativeResize="0"/>
          <p:nvPr/>
        </p:nvPicPr>
        <p:blipFill>
          <a:blip r:embed="rId4">
            <a:alphaModFix/>
          </a:blip>
          <a:stretch>
            <a:fillRect/>
          </a:stretch>
        </p:blipFill>
        <p:spPr>
          <a:xfrm>
            <a:off x="3637579" y="1826925"/>
            <a:ext cx="5145300" cy="3181503"/>
          </a:xfrm>
          <a:prstGeom prst="rect">
            <a:avLst/>
          </a:prstGeom>
          <a:noFill/>
          <a:ln>
            <a:noFill/>
          </a:ln>
        </p:spPr>
      </p:pic>
      <p:sp>
        <p:nvSpPr>
          <p:cNvPr id="1528" name="Google Shape;1528;p44"/>
          <p:cNvSpPr/>
          <p:nvPr/>
        </p:nvSpPr>
        <p:spPr>
          <a:xfrm>
            <a:off x="845875" y="2746850"/>
            <a:ext cx="2019300" cy="9075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1529" name="Google Shape;1529;p44"/>
          <p:cNvSpPr txBox="1"/>
          <p:nvPr/>
        </p:nvSpPr>
        <p:spPr>
          <a:xfrm>
            <a:off x="683125" y="2877350"/>
            <a:ext cx="223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Bebas Neue"/>
                <a:ea typeface="Bebas Neue"/>
                <a:cs typeface="Bebas Neue"/>
                <a:sym typeface="Bebas Neue"/>
              </a:rPr>
              <a:t>285 horas</a:t>
            </a:r>
            <a:endParaRPr b="1" sz="3000">
              <a:solidFill>
                <a:schemeClr val="dk1"/>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5"/>
          <p:cNvSpPr/>
          <p:nvPr/>
        </p:nvSpPr>
        <p:spPr>
          <a:xfrm>
            <a:off x="1102525" y="271800"/>
            <a:ext cx="67506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5" name="Google Shape;1535;p45"/>
          <p:cNvGrpSpPr/>
          <p:nvPr/>
        </p:nvGrpSpPr>
        <p:grpSpPr>
          <a:xfrm rot="-5400000">
            <a:off x="7708171" y="3418056"/>
            <a:ext cx="1441458" cy="810420"/>
            <a:chOff x="4147713" y="4380688"/>
            <a:chExt cx="810400" cy="455625"/>
          </a:xfrm>
        </p:grpSpPr>
        <p:grpSp>
          <p:nvGrpSpPr>
            <p:cNvPr id="1536" name="Google Shape;1536;p45"/>
            <p:cNvGrpSpPr/>
            <p:nvPr/>
          </p:nvGrpSpPr>
          <p:grpSpPr>
            <a:xfrm>
              <a:off x="4147713" y="4380688"/>
              <a:ext cx="652700" cy="455625"/>
              <a:chOff x="582725" y="3093100"/>
              <a:chExt cx="652700" cy="455625"/>
            </a:xfrm>
          </p:grpSpPr>
          <p:sp>
            <p:nvSpPr>
              <p:cNvPr id="1537" name="Google Shape;1537;p4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5"/>
            <p:cNvGrpSpPr/>
            <p:nvPr/>
          </p:nvGrpSpPr>
          <p:grpSpPr>
            <a:xfrm>
              <a:off x="4936213" y="4392363"/>
              <a:ext cx="21900" cy="443950"/>
              <a:chOff x="1213525" y="3104775"/>
              <a:chExt cx="21900" cy="443950"/>
            </a:xfrm>
          </p:grpSpPr>
          <p:sp>
            <p:nvSpPr>
              <p:cNvPr id="1558" name="Google Shape;1558;p4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2" name="Google Shape;1562;p45"/>
          <p:cNvSpPr txBox="1"/>
          <p:nvPr>
            <p:ph type="title"/>
          </p:nvPr>
        </p:nvSpPr>
        <p:spPr>
          <a:xfrm>
            <a:off x="720000" y="34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ANÁLISIS DAFO</a:t>
            </a:r>
            <a:endParaRPr sz="6000"/>
          </a:p>
        </p:txBody>
      </p:sp>
      <p:pic>
        <p:nvPicPr>
          <p:cNvPr id="1563" name="Google Shape;1563;p45"/>
          <p:cNvPicPr preferRelativeResize="0"/>
          <p:nvPr/>
        </p:nvPicPr>
        <p:blipFill rotWithShape="1">
          <a:blip r:embed="rId3">
            <a:alphaModFix/>
          </a:blip>
          <a:srcRect b="11384" l="7581" r="7615" t="8384"/>
          <a:stretch/>
        </p:blipFill>
        <p:spPr>
          <a:xfrm>
            <a:off x="2035375" y="1490625"/>
            <a:ext cx="4884900" cy="346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ical Science Major for College by Slidesgo">
  <a:themeElements>
    <a:clrScheme name="Simple Light">
      <a:dk1>
        <a:srgbClr val="1F2024"/>
      </a:dk1>
      <a:lt1>
        <a:srgbClr val="FFFFFF"/>
      </a:lt1>
      <a:dk2>
        <a:srgbClr val="333442"/>
      </a:dk2>
      <a:lt2>
        <a:srgbClr val="30E277"/>
      </a:lt2>
      <a:accent1>
        <a:srgbClr val="73F8A8"/>
      </a:accent1>
      <a:accent2>
        <a:srgbClr val="BEF8D5"/>
      </a:accent2>
      <a:accent3>
        <a:srgbClr val="7ECDE9"/>
      </a:accent3>
      <a:accent4>
        <a:srgbClr val="90D9F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