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Slab-bold.fntdata"/><Relationship Id="rId10" Type="http://schemas.openxmlformats.org/officeDocument/2006/relationships/slide" Target="slides/slide5.xml"/><Relationship Id="rId21" Type="http://schemas.openxmlformats.org/officeDocument/2006/relationships/font" Target="fonts/RobotoSlab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9e026645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89e026645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9e026645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9e026645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9e026645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9e026645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9e026645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9e026645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9e026645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9e026645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9e0266455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9e0266455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89e026645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89e026645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89e02664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89e02664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9e026645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9e026645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9e026645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9e026645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9e026645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9e026645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89e026645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89e026645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9e026645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9e026645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9e026645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9e026645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latin typeface="Roboto Slab"/>
                <a:ea typeface="Roboto Slab"/>
                <a:cs typeface="Roboto Slab"/>
                <a:sym typeface="Roboto Slab"/>
              </a:rPr>
              <a:t>Agenda PTVAL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63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8BC34A"/>
                </a:solidFill>
                <a:latin typeface="Roboto Slab"/>
                <a:ea typeface="Roboto Slab"/>
                <a:cs typeface="Roboto Slab"/>
                <a:sym typeface="Roboto Slab"/>
              </a:rPr>
              <a:t>Equipo TRES</a:t>
            </a:r>
            <a:endParaRPr sz="2400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388" y="268075"/>
            <a:ext cx="4353213" cy="12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SEMANA 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549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5492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25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8346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SEMANA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673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92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SEMANA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97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797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01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