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Slab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9e026645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9e026645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9e026645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9e026645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9e026645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9e026645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9e026645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9e026645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9e026645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9e026645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9e026645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9e026645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9e02664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9e02664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9e026645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9e026645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9e026645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9e026645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9e026645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9e026645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9e026645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9e026645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9e026645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9e026645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9e026645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9e026645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Roboto Slab"/>
                <a:ea typeface="Roboto Slab"/>
                <a:cs typeface="Roboto Slab"/>
                <a:sym typeface="Roboto Slab"/>
              </a:rPr>
              <a:t>Agenda PTVAL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63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Equipo TRES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388" y="268075"/>
            <a:ext cx="4353213" cy="12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SEMANA 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87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 rotWithShape="1">
          <a:blip r:embed="rId3">
            <a:alphaModFix/>
          </a:blip>
          <a:srcRect b="19140" l="4225" r="2708" t="6988"/>
          <a:stretch/>
        </p:blipFill>
        <p:spPr>
          <a:xfrm>
            <a:off x="185250" y="174350"/>
            <a:ext cx="8804976" cy="483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96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SEMANA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51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06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87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SEMANA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78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7824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 b="15537" l="12855" r="3776" t="19149"/>
          <a:stretch/>
        </p:blipFill>
        <p:spPr>
          <a:xfrm>
            <a:off x="163450" y="130775"/>
            <a:ext cx="8826774" cy="488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