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7060746b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7060746b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7060746b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7060746b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7060746b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7060746b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060746b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7060746b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7060746b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7060746b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7060746b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7060746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7060746b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7060746b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Colab e Pandas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 - Me. Fernando Nemec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</a:t>
            </a:r>
            <a:r>
              <a:rPr lang="pt-BR"/>
              <a:t>ão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Hoje vamos trabalhar essencialmente com o </a:t>
            </a:r>
            <a:r>
              <a:rPr b="1" lang="pt-BR"/>
              <a:t>Google Colab</a:t>
            </a:r>
            <a:r>
              <a:rPr lang="pt-BR"/>
              <a:t> no endereço:</a:t>
            </a:r>
            <a:br>
              <a:rPr lang="pt-BR"/>
            </a:br>
            <a:r>
              <a:rPr lang="pt-BR" u="sng">
                <a:solidFill>
                  <a:schemeClr val="hlink"/>
                </a:solidFill>
                <a:hlinkClick r:id="rId3"/>
              </a:rPr>
              <a:t>https://colab.research.google.com/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ideia da aula de hoje é nos familiarizarmos com o uso do </a:t>
            </a:r>
            <a:r>
              <a:rPr b="1" lang="pt-BR"/>
              <a:t>Python</a:t>
            </a:r>
            <a:r>
              <a:rPr lang="pt-BR"/>
              <a:t> e do </a:t>
            </a:r>
            <a:r>
              <a:rPr b="1" lang="pt-BR"/>
              <a:t>Pandas</a:t>
            </a:r>
            <a:r>
              <a:rPr lang="pt-BR"/>
              <a:t> antes de começarmos a analisar conceitos estatísticos para auxiliar na estatística descritiva.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- </a:t>
            </a:r>
            <a:r>
              <a:rPr lang="pt-BR"/>
              <a:t>Índice de Funções Úteis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pd.read_csv(arquivo) → Lê um arquivo CSV.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df.head(n) → Mostra as primeiras n linhas do DataFrame.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df.tail(n) → Mostra as últimas n linhas do DataFrame.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df.shape → Retorna o número de linhas e colunas do DataFrame.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df.info() → Mostra tipo de dados e valores nulos.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df.describe() → Resumo estatístico das colunas numéricas.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df.dtypes → Retorna os tipos das colunas.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df.columns → Lista todas as colunas do DataFrame.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- Índice de Funções Úteis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df['coluna'] → Seleciona uma única coluna.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df[['coluna1', 'coluna2']] → Seleciona múltiplas colunas.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df.loc[linha, coluna] → Seleciona valores pelo nome.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df.iloc[linha, coluna] → Seleciona valores pelo índice numérico.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df[df['coluna'] &gt; 10] → Filtra linhas com condição verdadeira.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df[(df['col1'] &gt; 10) &amp; (df['col2'] &lt; 5)] → Filtros com AND.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df[(df['col1'] &gt; 10) | (df['col2'] &lt; 5)] → Filtros com OR.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- Índice de Funções Úteis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df['nova_col'] = df['col1'] + df['col2'] → Criar novas colunas.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df.rename(columns={'col_antiga': 'col_nova'}) → Renomear colunas.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df.drop(columns=['col1', 'col2']) → Excluir colunas.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df.dropna() → Remove linhas com valores nulos.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df.fillna(valor) → Preenche valores nulos com um valor.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df['coluna'] = df['coluna'].astype(int) → Converte tipo de dado.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df.sort_values(by='coluna', ascending=False) → Ordena valores.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- Índice de Funções Úteis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df['coluna'].value_counts() → Contagem de valores únicos.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df['coluna'].mean() → Média dos valores.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df['coluna'].sum() → Soma dos valores.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df['coluna'].min() → Mínimo valor.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df['coluna'].max() → Máximo valor.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df.groupby('coluna')['valor'].sum() → Agrupa e calcula soma.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- Índice de Funções Úteis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df['data'] = pd.to_datetime(df['data']) → Converter para datetime.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df['ano'] = df['data'].dt.year → Extrair ano.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df['mes'] = df['data'].dt.month → Extrair mês.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df['dia'] = df['data'].dt.day → Extrair dia.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df['dia_da_semana'] = df['data'].dt.day_name() → Nome do dia.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Pandas - Índice de Funções Úteis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pd.concat([df1, df2]) → Junta DataFrames verticalmente.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df1.merge(df2, on='col_comum', how='inner') → Faz junção (join).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df['coluna'].apply(lambda x: x*2) → Aplica uma função a cada linha.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