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9924a772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9924a772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9924a772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9924a772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9924a772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9924a772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9924a772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9924a772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9924a772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9924a772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924a772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9924a772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9924a772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9924a772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9924a772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9924a772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9924a772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9924a772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9924a772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9924a772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924a772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924a772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9924a772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9924a772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9924a772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9924a772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9924a772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9924a772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9924a772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9924a772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9924a772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9924a772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9924a772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9924a772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9924a772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9924a772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9924a77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9924a77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9924a772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9924a772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9924a772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9924a772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9924a772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9924a772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9924a772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9924a772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9924a772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9924a77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9924a772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9924a772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Matplotlib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Me. Fernando Nemec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8: M</a:t>
            </a:r>
            <a:r>
              <a:rPr lang="pt-BR"/>
              <a:t>últiplos Gráficos na Mesma Figura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fig, ax = plt.subplots</a:t>
            </a:r>
            <a:r>
              <a:rPr i="1" lang="pt-BR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(1, 2, figsize=(10, 4)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ax[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].plot</a:t>
            </a:r>
            <a:r>
              <a:rPr i="1" lang="pt-BR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(x, y, color='blue')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ax[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].bar</a:t>
            </a:r>
            <a:r>
              <a:rPr i="1" lang="pt-BR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(categorias, valores, color='green')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plt.show</a:t>
            </a:r>
            <a:r>
              <a:rPr i="1" lang="pt-BR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Micro Desafio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Desafio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: faça um </a:t>
            </a: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histograma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mostrando a distribuição de 500 valores aleatórios.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Visualizar dados não é só fazer um gráfico bonito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visualização deve responder a uma pergunta, não só mostrar dados.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gráfico certo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destaca padrões e relações importantes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76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gráfico errado pode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induzir a interpretações erradas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 Gr</a:t>
            </a:r>
            <a:r>
              <a:rPr lang="pt-BR"/>
              <a:t>áfico, Mau Planejamento…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b="1"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np</a:t>
            </a:r>
            <a:endParaRPr sz="16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matplotlib.pyplot </a:t>
            </a:r>
            <a:r>
              <a:rPr b="1"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plt</a:t>
            </a:r>
            <a:endParaRPr sz="16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ids = np.arange(</a:t>
            </a:r>
            <a:r>
              <a:rPr lang="pt-BR" sz="16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6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21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i="1" lang="pt-BR" sz="16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IDs de 1 a 20</a:t>
            </a:r>
            <a:endParaRPr sz="16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valores = np.random.randint(</a:t>
            </a:r>
            <a:r>
              <a:rPr lang="pt-BR" sz="16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6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6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plt.bar(ids, valores)  </a:t>
            </a:r>
            <a:r>
              <a:rPr i="1" lang="pt-BR" sz="16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ISSO É INÚTIL! ID NÃO É UMA CATEGORIA RELEVANTE!</a:t>
            </a:r>
            <a:endParaRPr sz="16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plt.show()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Bom Gráfico, Bom Planejamento…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hist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(valores, bins=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edgecolor='black')  </a:t>
            </a:r>
            <a:r>
              <a:rPr b="1" lang="pt-BR">
                <a:solidFill>
                  <a:srgbClr val="999999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Agora faz sentido!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 b="1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Moral de hist</a:t>
            </a:r>
            <a:r>
              <a:rPr lang="pt-BR"/>
              <a:t>ória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2015475"/>
            <a:ext cx="8520600" cy="25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Escolher o gráfico errado pode matar sua análise antes mesmo dela começar.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Erros comuns que prejudicam a interpretação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1: Usar gráficos errados para o tipo de dado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pizza para muitas categorias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Se há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muitas fatias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fica impossível interpretar.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linhas para dados categóricos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Linha sugere continuidade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então não faz sentido para categorias isoladas.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 de barras para dados numéricos contínuos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Para isso, usa-se um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histograma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Erros comuns que prejudicam a interpretação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2: Manipular escalas para distorcer a informação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Eixo Y truncado para exagerar variações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Faz uma diferença pequena parecer enorme.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Escalas inconsistentes entre gráficos comparados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Comparação desleal.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Erros comuns que prejudicam a interpretação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 3: Gráficos que não informam nada útil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Visualizações desnecessárias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Um gráfico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pode ser uma tabela mais feia.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❌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rótulos e legendas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Ninguém entende nada sem contexto.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</a:t>
            </a:r>
            <a:r>
              <a:rPr lang="pt-BR"/>
              <a:t>ão Gráfico Ruim x Gráfico Bom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numpy as np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matplotlib.pyplot as plt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pt-BR" sz="14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Criando dados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anos = [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"2020"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"2021"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"2022"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"2023"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valores = [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105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107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110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fig, ax = plt.subplots(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figsize=(10,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pt-BR" sz="14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Gráfico manipulador (eixo truncado)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ax[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].bar(anos, valores, color='red')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ax[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].set_ylim(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110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i="1" lang="pt-BR" sz="14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Eixo Y manipulado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ax[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].set_title(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"Gráfico Manipulado"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pt-BR" sz="14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Gráfico correto (eixo completo)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ax[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].bar(anos, valores, color='green')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ax[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].set_ylim(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120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  </a:t>
            </a:r>
            <a:r>
              <a:rPr i="1" lang="pt-BR" sz="14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Eixo Y adequado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ax[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].set_title(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"Gráfico Correto"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plt.show()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</a:t>
            </a:r>
            <a:r>
              <a:rPr lang="pt-BR"/>
              <a:t>é matplotlib?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a principal biblioteca de visualização de dados do Python. Ele permite transformar números brutos em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gráficos claros e informativos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ajudando a identificar padrões e tendências.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o Matplotlib, é possível criar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gráficos de linhas, barras, histogramas, scatter plots e muito mais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além de personalizá-los para uma apresentação profissional. É amplamente usado em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ciência de dados, engenharia, finanças e pesquisa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tornar a análise de dados mais visual e intuitiva.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Resumindo: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Matplotlib é a ferramenta que transforma dados em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visuais!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🚀🔥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Truquezinho sujo… :)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00" y="1152425"/>
            <a:ext cx="726580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corrigido… mas d</a:t>
            </a:r>
            <a:r>
              <a:rPr lang="pt-BR"/>
              <a:t>á pra melhorar!</a:t>
            </a:r>
            <a:endParaRPr/>
          </a:p>
        </p:txBody>
      </p:sp>
      <p:pic>
        <p:nvPicPr>
          <p:cNvPr id="187" name="Google Shape;1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00" y="1152425"/>
            <a:ext cx="726580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Agora beeeem melhor!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00" y="1152425"/>
            <a:ext cx="7265804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Problemas identificados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1️⃣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Eixo X não representa o tempo corretamente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Ele usa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vendas acumuladas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se fossem anos.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2️⃣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Distorce a percepção de crescimento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Parece que as vendas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 aumentam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mas na verdade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caíram em 2022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3️⃣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 a decisões erradas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Se um gestor olhar esse gráfico errado, pode achar que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crescimento foi constante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quando na verdade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foi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Batalha de Gráficos: Quem Conta a Melhor História?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Regras do jogo: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1️⃣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turma será dividida em grupos.</a:t>
            </a:r>
            <a:b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2️⃣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par de grupos receberá o mesmo conjunto de dados.</a:t>
            </a:r>
            <a:b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3️⃣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grupo precisa criar exatamente 3 gráficos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melhor representem os dados recebidos.</a:t>
            </a:r>
            <a:b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4️⃣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gráficos serão apresentados para a turma, que votará no conjunto que contou a melhor história.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Batalha de Gráficos: Quem Conta a Melhor História?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5️⃣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grupo vencedor recebe a eterna gratidão do professor… e um pequeno bônus: não precisará entregar o próximo exercício!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🎁🔥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desafio não é apenas fazer gráficos bonitos, mas sim escolher as visualizações mais eficazes para transmitir a informação!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🚀 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comecem os trabalhos... e que vença o melhor cientista de dados!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😈🔥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Batalha de Gráficos: Quem Conta a Melhor História?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Regras do Duelo de Gráficos 🔥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Quem começa?</a:t>
            </a:r>
            <a:b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grupo será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sorteado aleatoriamente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iniciar a batalha. Esse grupo será o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desafiante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Escolhendo o oponente:</a:t>
            </a:r>
            <a:b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desafiante tem o direito de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escolher qualquer outro grupo da sala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ser o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desafiado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Escolhendo o campo de batalha:</a:t>
            </a:r>
            <a:b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grupo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desafiado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terá a vantagem de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escolher o dataset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será utilizado no duelo.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🔥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assim começa o embate!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Quem conseguirá criar a melhor história visual e convencer a turma? Que comecem os desafios! 🚀📊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1: Gr</a:t>
            </a:r>
            <a:r>
              <a:rPr lang="pt-BR"/>
              <a:t>áfico de linha simples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matplotlib.pyplot </a:t>
            </a: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plt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Criando um gráfico de linha simples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x = [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y = [10, 20, 25, 30, 40]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plt.plot(x, y)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plt.xlabel(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'Eixo X'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plt.ylabel(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'Eixo Y'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'Meu Primeiro Gráfico'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plt.show()</a:t>
            </a:r>
            <a:endParaRPr b="1" sz="2852">
              <a:solidFill>
                <a:srgbClr val="444444"/>
              </a:solidFill>
              <a:highlight>
                <a:srgbClr val="F0F0F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2: Scatter / Dispers</a:t>
            </a:r>
            <a:r>
              <a:rPr lang="pt-BR"/>
              <a:t>ão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 numpy as 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np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x = 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np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.rand(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y = 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np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.rand(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plt.scatter(x, y, 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='blue')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"Variável X"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"Variável Y"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"Exemplo de Scatter Plot"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3: Gr</a:t>
            </a:r>
            <a:r>
              <a:rPr lang="pt-BR"/>
              <a:t>áfico de barras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categorias = [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'A'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'B'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'D'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valores = [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plt.bar</a:t>
            </a:r>
            <a:r>
              <a:rPr i="1" lang="pt-BR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(categorias, valores)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plt.show</a:t>
            </a:r>
            <a:r>
              <a:rPr i="1" lang="pt-BR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 i="1">
              <a:solidFill>
                <a:srgbClr val="999988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4: Histograma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 numpy as 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np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dados = 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np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.randn(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1000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plt.hist(dados, bins=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edgecolor='black')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lang="pt-BR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()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5: Boxplot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dados = [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12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  </a:t>
            </a:r>
            <a:r>
              <a:rPr i="1" lang="pt-BR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Outlier proposital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boxplot(dados)</a:t>
            </a:r>
            <a:endParaRPr b="1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</a:t>
            </a: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show()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6: Heatmap / Mapa de calor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numpy as np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seaborn as sns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86B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matplotlib.pyplot as plt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Criando dados: 7 dias da semana x 6 períodos do dia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dias = [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"Seg"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"Ter"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"Qua"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"Qui"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"Sex"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"Sáb"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"Dom"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horas = [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"Manhã"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"Tarde"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"Noite"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"Madrugada"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"Almoço"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"Happy Hour"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vendas = np.random.randint(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(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))  </a:t>
            </a:r>
            <a:r>
              <a:rPr i="1" lang="pt-BR" sz="14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Gera valores aleatórios de vendas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999988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# Criando o heatmap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plt.figure(figsize=(8, </a:t>
            </a:r>
            <a:r>
              <a:rPr lang="pt-BR" sz="1400">
                <a:solidFill>
                  <a:srgbClr val="00808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sns.heatmap(vendas, annot=True, cmap="coolwarm", xticklabels=horas, yticklabels=dias)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plt.title(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"Heatmap de Vendas por Dia e Período"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plt.xlabel(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"Período do Dia"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plt.ylabel(</a:t>
            </a:r>
            <a:r>
              <a:rPr lang="pt-BR" sz="1400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"Dia da Semana"</a:t>
            </a: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plt.show()</a:t>
            </a:r>
            <a:endParaRPr sz="2100"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7: Personalizando Gr</a:t>
            </a:r>
            <a:r>
              <a:rPr lang="pt-BR"/>
              <a:t>áficos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plt.plot(x, y, color=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'red'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linestyle=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'--'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marker=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's'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, label=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'Série de Dados'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.xlabel(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'Eixo X'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.ylabel(</a:t>
            </a:r>
            <a:r>
              <a:rPr lang="pt-BR">
                <a:solidFill>
                  <a:srgbClr val="DD1144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'Eixo Y'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.legend()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.grid(True)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pt-BR">
                <a:solidFill>
                  <a:srgbClr val="333333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.show()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