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4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D5C6-1F27-438E-98FD-A0BDA0595FAA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761B-94AB-41C2-8A19-903D0942B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75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D5C6-1F27-438E-98FD-A0BDA0595FAA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761B-94AB-41C2-8A19-903D0942B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2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D5C6-1F27-438E-98FD-A0BDA0595FAA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761B-94AB-41C2-8A19-903D0942B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2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D5C6-1F27-438E-98FD-A0BDA0595FAA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761B-94AB-41C2-8A19-903D0942B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15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D5C6-1F27-438E-98FD-A0BDA0595FAA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761B-94AB-41C2-8A19-903D0942B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64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D5C6-1F27-438E-98FD-A0BDA0595FAA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761B-94AB-41C2-8A19-903D0942B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61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D5C6-1F27-438E-98FD-A0BDA0595FAA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761B-94AB-41C2-8A19-903D0942B132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1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D5C6-1F27-438E-98FD-A0BDA0595FAA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761B-94AB-41C2-8A19-903D0942B132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8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D5C6-1F27-438E-98FD-A0BDA0595FAA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761B-94AB-41C2-8A19-903D0942B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63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D5C6-1F27-438E-98FD-A0BDA0595FAA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761B-94AB-41C2-8A19-903D0942B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48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D5C6-1F27-438E-98FD-A0BDA0595FAA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761B-94AB-41C2-8A19-903D0942B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66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EDAD5C6-1F27-438E-98FD-A0BDA0595FAA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761B-94AB-41C2-8A19-903D0942B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6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450" y="2336799"/>
            <a:ext cx="9563100" cy="1173163"/>
          </a:xfrm>
        </p:spPr>
        <p:txBody>
          <a:bodyPr>
            <a:normAutofit/>
          </a:bodyPr>
          <a:lstStyle/>
          <a:p>
            <a:r>
              <a:rPr lang="pt-BR" b="1" dirty="0" smtClean="0"/>
              <a:t>SISTEMAS DE INFORMAÇÃO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727" y="458171"/>
            <a:ext cx="3920546" cy="86165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5308600"/>
            <a:ext cx="12192000" cy="558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5905500"/>
            <a:ext cx="12192000" cy="292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 rot="1478252">
            <a:off x="9047280" y="502619"/>
            <a:ext cx="4557685" cy="4217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 rot="1478252">
            <a:off x="9603736" y="235573"/>
            <a:ext cx="3934413" cy="2767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47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5308600"/>
            <a:ext cx="12192000" cy="558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5905500"/>
            <a:ext cx="12192000" cy="292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 rot="1478252">
            <a:off x="9047280" y="502619"/>
            <a:ext cx="4557685" cy="4217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 rot="1478252">
            <a:off x="9603736" y="235573"/>
            <a:ext cx="3934413" cy="2767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524000" y="203200"/>
            <a:ext cx="9144000" cy="628070"/>
          </a:xfrm>
        </p:spPr>
        <p:txBody>
          <a:bodyPr>
            <a:normAutofit fontScale="90000"/>
          </a:bodyPr>
          <a:lstStyle/>
          <a:p>
            <a:r>
              <a:rPr lang="pt-BR" sz="2500" b="1" dirty="0" smtClean="0"/>
              <a:t>SCM – Sistema de Controle de Materiais</a:t>
            </a:r>
            <a:r>
              <a:rPr lang="pt-BR" sz="2500" dirty="0" smtClean="0"/>
              <a:t/>
            </a:r>
            <a:br>
              <a:rPr lang="pt-BR" sz="2500" dirty="0" smtClean="0"/>
            </a:br>
            <a:r>
              <a:rPr lang="pt-BR" sz="2500" dirty="0" smtClean="0"/>
              <a:t>Protótipo</a:t>
            </a:r>
            <a:endParaRPr lang="pt-BR" sz="25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84200" y="1855156"/>
            <a:ext cx="1755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Tela 6: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Aprovação de</a:t>
            </a:r>
          </a:p>
          <a:p>
            <a:r>
              <a:rPr lang="pt-BR" dirty="0" smtClean="0"/>
              <a:t>Requisições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62" y="989012"/>
            <a:ext cx="53244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0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5308600"/>
            <a:ext cx="12192000" cy="558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5905500"/>
            <a:ext cx="12192000" cy="292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 rot="1478252">
            <a:off x="9047280" y="502619"/>
            <a:ext cx="4557685" cy="4217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 rot="1478252">
            <a:off x="9603736" y="235573"/>
            <a:ext cx="3934413" cy="2767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524000" y="203200"/>
            <a:ext cx="9144000" cy="628070"/>
          </a:xfrm>
        </p:spPr>
        <p:txBody>
          <a:bodyPr>
            <a:normAutofit fontScale="90000"/>
          </a:bodyPr>
          <a:lstStyle/>
          <a:p>
            <a:r>
              <a:rPr lang="pt-BR" sz="2500" b="1" dirty="0" smtClean="0"/>
              <a:t>SCM – Sistema de Controle de Materiais</a:t>
            </a:r>
            <a:r>
              <a:rPr lang="pt-BR" sz="2500" dirty="0" smtClean="0"/>
              <a:t/>
            </a:r>
            <a:br>
              <a:rPr lang="pt-BR" sz="2500" dirty="0" smtClean="0"/>
            </a:br>
            <a:r>
              <a:rPr lang="pt-BR" sz="2500" dirty="0" smtClean="0"/>
              <a:t>Protótipo</a:t>
            </a:r>
            <a:endParaRPr lang="pt-BR" sz="25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84200" y="1855156"/>
            <a:ext cx="2278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Tela 7: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Liberar Requisições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862" y="1008062"/>
            <a:ext cx="52482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5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5308600"/>
            <a:ext cx="12192000" cy="558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5905500"/>
            <a:ext cx="12192000" cy="292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 rot="1478252">
            <a:off x="9047280" y="502619"/>
            <a:ext cx="4557685" cy="4217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 rot="1478252">
            <a:off x="9603736" y="235573"/>
            <a:ext cx="3934413" cy="2767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524000" y="203200"/>
            <a:ext cx="9144000" cy="628070"/>
          </a:xfrm>
        </p:spPr>
        <p:txBody>
          <a:bodyPr>
            <a:normAutofit fontScale="90000"/>
          </a:bodyPr>
          <a:lstStyle/>
          <a:p>
            <a:r>
              <a:rPr lang="pt-BR" sz="2500" b="1" dirty="0" smtClean="0"/>
              <a:t>SCM – Sistema de Controle de Materiais</a:t>
            </a:r>
            <a:r>
              <a:rPr lang="pt-BR" sz="2500" dirty="0" smtClean="0"/>
              <a:t/>
            </a:r>
            <a:br>
              <a:rPr lang="pt-BR" sz="2500" dirty="0" smtClean="0"/>
            </a:br>
            <a:r>
              <a:rPr lang="pt-BR" sz="2500" dirty="0" smtClean="0"/>
              <a:t>Projeto – Classes do Projeto</a:t>
            </a:r>
            <a:endParaRPr lang="pt-BR" sz="25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7" t="2705" r="9963" b="2788"/>
          <a:stretch/>
        </p:blipFill>
        <p:spPr>
          <a:xfrm>
            <a:off x="2932231" y="788894"/>
            <a:ext cx="5933837" cy="448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5308600"/>
            <a:ext cx="12192000" cy="558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5905500"/>
            <a:ext cx="12192000" cy="292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 rot="1478252">
            <a:off x="9047280" y="502619"/>
            <a:ext cx="4557685" cy="4217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 rot="1478252">
            <a:off x="9603736" y="235573"/>
            <a:ext cx="3934413" cy="2767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524000" y="203200"/>
            <a:ext cx="9144000" cy="628070"/>
          </a:xfrm>
        </p:spPr>
        <p:txBody>
          <a:bodyPr>
            <a:normAutofit fontScale="90000"/>
          </a:bodyPr>
          <a:lstStyle/>
          <a:p>
            <a:r>
              <a:rPr lang="pt-BR" sz="2500" b="1" dirty="0" smtClean="0"/>
              <a:t>SCM – Sistema de Controle de Materiais</a:t>
            </a:r>
            <a:r>
              <a:rPr lang="pt-BR" sz="2500" dirty="0" smtClean="0"/>
              <a:t/>
            </a:r>
            <a:br>
              <a:rPr lang="pt-BR" sz="2500" dirty="0" smtClean="0"/>
            </a:br>
            <a:r>
              <a:rPr lang="pt-BR" sz="2500" dirty="0" smtClean="0"/>
              <a:t>Projeto – Diagrama de Caso de Uso</a:t>
            </a:r>
            <a:endParaRPr lang="pt-BR" sz="25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968" y="767752"/>
            <a:ext cx="4310064" cy="444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8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5308600"/>
            <a:ext cx="12192000" cy="558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5905500"/>
            <a:ext cx="12192000" cy="292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 rot="1478252">
            <a:off x="9047280" y="502619"/>
            <a:ext cx="4557685" cy="4217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 rot="1478252">
            <a:off x="9603736" y="235573"/>
            <a:ext cx="3934413" cy="2767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524000" y="203200"/>
            <a:ext cx="9144000" cy="628070"/>
          </a:xfrm>
        </p:spPr>
        <p:txBody>
          <a:bodyPr>
            <a:normAutofit fontScale="90000"/>
          </a:bodyPr>
          <a:lstStyle/>
          <a:p>
            <a:r>
              <a:rPr lang="pt-BR" sz="2500" b="1" dirty="0" smtClean="0"/>
              <a:t>SCM – Sistema de Controle de Materiais</a:t>
            </a:r>
            <a:r>
              <a:rPr lang="pt-BR" sz="2500" dirty="0" smtClean="0"/>
              <a:t/>
            </a:r>
            <a:br>
              <a:rPr lang="pt-BR" sz="2500" dirty="0" smtClean="0"/>
            </a:br>
            <a:r>
              <a:rPr lang="pt-BR" sz="2500" dirty="0" smtClean="0"/>
              <a:t>Projeto – Diagrama de Classes</a:t>
            </a:r>
            <a:endParaRPr lang="pt-BR" sz="25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0" t="5371" r="16741" b="23333"/>
          <a:stretch/>
        </p:blipFill>
        <p:spPr>
          <a:xfrm>
            <a:off x="3172485" y="831270"/>
            <a:ext cx="5847030" cy="444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96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5308600"/>
            <a:ext cx="12192000" cy="558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5905500"/>
            <a:ext cx="12192000" cy="292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 rot="1478252">
            <a:off x="9047280" y="502619"/>
            <a:ext cx="4557685" cy="4217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 rot="1478252">
            <a:off x="9603736" y="235573"/>
            <a:ext cx="3934413" cy="2767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28070"/>
          </a:xfrm>
        </p:spPr>
        <p:txBody>
          <a:bodyPr>
            <a:normAutofit/>
          </a:bodyPr>
          <a:lstStyle/>
          <a:p>
            <a:r>
              <a:rPr lang="pt-BR" sz="2500" b="1" dirty="0" smtClean="0"/>
              <a:t>SCM – Sistema de Controle de Materiais</a:t>
            </a:r>
            <a:endParaRPr lang="pt-BR" sz="25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8940800" y="4388553"/>
            <a:ext cx="378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FF0000"/>
                </a:solidFill>
              </a:rPr>
              <a:t>Obrigado!!!!</a:t>
            </a:r>
            <a:endParaRPr lang="pt-BR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41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450" y="2336799"/>
            <a:ext cx="9563100" cy="1173163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Análise, Projeto e Implementação de Sistemas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727" y="458171"/>
            <a:ext cx="3920546" cy="86165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5308600"/>
            <a:ext cx="12192000" cy="558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5905500"/>
            <a:ext cx="12192000" cy="292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 rot="1478252">
            <a:off x="9047280" y="502619"/>
            <a:ext cx="4557685" cy="4217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 rot="1478252">
            <a:off x="9603736" y="235573"/>
            <a:ext cx="3934413" cy="2767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944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5308600"/>
            <a:ext cx="12192000" cy="558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5905500"/>
            <a:ext cx="12192000" cy="292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 rot="1478252">
            <a:off x="9047280" y="502619"/>
            <a:ext cx="4557685" cy="4217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 rot="1478252">
            <a:off x="9603736" y="235573"/>
            <a:ext cx="3934413" cy="2767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28070"/>
          </a:xfrm>
        </p:spPr>
        <p:txBody>
          <a:bodyPr>
            <a:normAutofit/>
          </a:bodyPr>
          <a:lstStyle/>
          <a:p>
            <a:r>
              <a:rPr lang="pt-BR" sz="2500" b="1" dirty="0" smtClean="0"/>
              <a:t>SCM – Sistema de Controle de Materiais</a:t>
            </a:r>
            <a:endParaRPr lang="pt-BR" sz="25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292100" y="1056250"/>
            <a:ext cx="1046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Empresa</a:t>
            </a:r>
            <a:r>
              <a:rPr lang="en-US" dirty="0"/>
              <a:t> XPTO SA </a:t>
            </a:r>
            <a:r>
              <a:rPr lang="en-US" dirty="0" err="1"/>
              <a:t>necessita</a:t>
            </a:r>
            <a:r>
              <a:rPr lang="en-US" dirty="0"/>
              <a:t> de um software para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controle</a:t>
            </a:r>
            <a:r>
              <a:rPr lang="en-US" dirty="0"/>
              <a:t> de entradas/</a:t>
            </a:r>
            <a:r>
              <a:rPr lang="en-US" dirty="0" err="1"/>
              <a:t>saídas</a:t>
            </a:r>
            <a:r>
              <a:rPr lang="en-US" dirty="0"/>
              <a:t> e </a:t>
            </a:r>
            <a:r>
              <a:rPr lang="en-US" dirty="0" err="1"/>
              <a:t>localização</a:t>
            </a:r>
            <a:r>
              <a:rPr lang="en-US" dirty="0"/>
              <a:t> de </a:t>
            </a:r>
            <a:r>
              <a:rPr lang="en-US" dirty="0" err="1"/>
              <a:t>materiais</a:t>
            </a:r>
            <a:r>
              <a:rPr lang="en-US" dirty="0"/>
              <a:t> </a:t>
            </a:r>
            <a:r>
              <a:rPr lang="pt-BR" dirty="0"/>
              <a:t>da empresa.</a:t>
            </a:r>
          </a:p>
          <a:p>
            <a:r>
              <a:rPr lang="pt-BR" dirty="0"/>
              <a:t> </a:t>
            </a:r>
          </a:p>
          <a:p>
            <a:r>
              <a:rPr lang="en-US" dirty="0"/>
              <a:t>O </a:t>
            </a:r>
            <a:r>
              <a:rPr lang="pt-BR" dirty="0"/>
              <a:t>s</a:t>
            </a:r>
            <a:r>
              <a:rPr lang="en-US" dirty="0" err="1"/>
              <a:t>istema</a:t>
            </a:r>
            <a:r>
              <a:rPr lang="en-US" dirty="0"/>
              <a:t> </a:t>
            </a:r>
            <a:r>
              <a:rPr lang="pt-BR" dirty="0"/>
              <a:t>deverá possibilitar o</a:t>
            </a:r>
            <a:r>
              <a:rPr lang="en-US" dirty="0"/>
              <a:t> </a:t>
            </a:r>
            <a:r>
              <a:rPr lang="en-US" dirty="0" err="1"/>
              <a:t>cadastro</a:t>
            </a:r>
            <a:r>
              <a:rPr lang="en-US" dirty="0"/>
              <a:t> de </a:t>
            </a:r>
            <a:r>
              <a:rPr lang="en-US" dirty="0" err="1"/>
              <a:t>funcionários</a:t>
            </a:r>
            <a:r>
              <a:rPr lang="en-US" dirty="0"/>
              <a:t>, </a:t>
            </a:r>
            <a:r>
              <a:rPr lang="pt-BR" dirty="0"/>
              <a:t>onde permitira a manutenção dos cadastro realizados. Também possibilitará que o usuário ao esquecer a senha possa recupera através de um </a:t>
            </a:r>
            <a:r>
              <a:rPr lang="pt-BR" dirty="0" err="1"/>
              <a:t>email</a:t>
            </a:r>
            <a:r>
              <a:rPr lang="pt-BR" dirty="0"/>
              <a:t>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O sistema deverá permitir a inclusão manual de materiais pelo almoxarife e a atualização do estoque após o recebimento de tudo o que foi pedido ao fornecedor.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O almoxarife poderá atender todas requisição mediante a aprovação do gestor que liberará a requisição para o status de aprovado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136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5308600"/>
            <a:ext cx="12192000" cy="558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5905500"/>
            <a:ext cx="12192000" cy="292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 rot="1478252">
            <a:off x="9047280" y="502619"/>
            <a:ext cx="4557685" cy="4217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 rot="1478252">
            <a:off x="9603736" y="235573"/>
            <a:ext cx="3934413" cy="2767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28070"/>
          </a:xfrm>
        </p:spPr>
        <p:txBody>
          <a:bodyPr>
            <a:normAutofit/>
          </a:bodyPr>
          <a:lstStyle/>
          <a:p>
            <a:r>
              <a:rPr lang="pt-BR" sz="2500" b="1" dirty="0" smtClean="0"/>
              <a:t>SCM – Sistema de Controle de Materiais</a:t>
            </a:r>
            <a:endParaRPr lang="pt-BR" sz="25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292100" y="1056250"/>
            <a:ext cx="1046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Usuário </a:t>
            </a:r>
            <a:r>
              <a:rPr lang="pt-BR" dirty="0"/>
              <a:t>poderá realizar a requisição de materiais que será sujeita a aprovação do gestor, caso seja aprovado o sistema registrará o pedido e vinculará a matricula do usuário e o gestor que realizou a aprovou.</a:t>
            </a:r>
          </a:p>
          <a:p>
            <a:r>
              <a:rPr lang="en-US" dirty="0"/>
              <a:t> </a:t>
            </a:r>
            <a:endParaRPr lang="pt-BR" dirty="0"/>
          </a:p>
          <a:p>
            <a:r>
              <a:rPr lang="pt-BR" dirty="0"/>
              <a:t>O sistema permitirá que o gestor monitore o estoque ativo mediante a relatório de estoque ativo.</a:t>
            </a:r>
          </a:p>
          <a:p>
            <a:r>
              <a:rPr lang="en-US" dirty="0"/>
              <a:t> </a:t>
            </a:r>
            <a:endParaRPr lang="pt-BR" dirty="0"/>
          </a:p>
          <a:p>
            <a:r>
              <a:rPr lang="en-US" dirty="0"/>
              <a:t>O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deverá</a:t>
            </a:r>
            <a:r>
              <a:rPr lang="en-US" dirty="0"/>
              <a:t> </a:t>
            </a:r>
            <a:r>
              <a:rPr lang="en-US" dirty="0" err="1"/>
              <a:t>permitir</a:t>
            </a:r>
            <a:r>
              <a:rPr lang="en-US" dirty="0"/>
              <a:t> </a:t>
            </a:r>
            <a:r>
              <a:rPr lang="pt-BR" dirty="0"/>
              <a:t>que o g</a:t>
            </a:r>
            <a:r>
              <a:rPr lang="en-US" dirty="0" err="1"/>
              <a:t>estor</a:t>
            </a:r>
            <a:r>
              <a:rPr lang="en-US" dirty="0"/>
              <a:t> realize </a:t>
            </a:r>
            <a:r>
              <a:rPr lang="pt-BR" dirty="0"/>
              <a:t>inventario do estoque ativo,</a:t>
            </a:r>
            <a:r>
              <a:rPr lang="en-US" dirty="0"/>
              <a:t> para </a:t>
            </a:r>
            <a:r>
              <a:rPr lang="pt-BR" dirty="0"/>
              <a:t>que possa </a:t>
            </a:r>
            <a:r>
              <a:rPr lang="en-US" dirty="0" err="1"/>
              <a:t>garantir</a:t>
            </a:r>
            <a:r>
              <a:rPr lang="en-US" dirty="0"/>
              <a:t> a </a:t>
            </a:r>
            <a:r>
              <a:rPr lang="en-US" dirty="0" err="1"/>
              <a:t>acuracidade</a:t>
            </a:r>
            <a:r>
              <a:rPr lang="en-US" dirty="0"/>
              <a:t> n</a:t>
            </a:r>
            <a:r>
              <a:rPr lang="pt-BR" dirty="0"/>
              <a:t>o estoque</a:t>
            </a:r>
            <a:r>
              <a:rPr lang="en-US" dirty="0"/>
              <a:t>.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alterações</a:t>
            </a:r>
            <a:r>
              <a:rPr lang="en-US" dirty="0"/>
              <a:t> </a:t>
            </a:r>
            <a:r>
              <a:rPr lang="en-US" dirty="0" err="1"/>
              <a:t>deverão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guardadas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log para </a:t>
            </a:r>
            <a:r>
              <a:rPr lang="en-US" dirty="0" err="1"/>
              <a:t>futuras</a:t>
            </a:r>
            <a:r>
              <a:rPr lang="en-US" dirty="0"/>
              <a:t> </a:t>
            </a:r>
            <a:r>
              <a:rPr lang="en-US" dirty="0" err="1"/>
              <a:t>auditorias</a:t>
            </a:r>
            <a:r>
              <a:rPr lang="pt-BR" dirty="0"/>
              <a:t>.</a:t>
            </a:r>
          </a:p>
          <a:p>
            <a:r>
              <a:rPr lang="en-US" dirty="0"/>
              <a:t> </a:t>
            </a:r>
            <a:endParaRPr lang="pt-BR" dirty="0"/>
          </a:p>
          <a:p>
            <a:r>
              <a:rPr lang="en-US" dirty="0"/>
              <a:t>O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deverá</a:t>
            </a:r>
            <a:r>
              <a:rPr lang="en-US" dirty="0"/>
              <a:t> </a:t>
            </a:r>
            <a:r>
              <a:rPr lang="en-US" dirty="0" err="1"/>
              <a:t>gerar</a:t>
            </a:r>
            <a:r>
              <a:rPr lang="en-US" dirty="0"/>
              <a:t> </a:t>
            </a:r>
            <a:r>
              <a:rPr lang="pt-BR" dirty="0"/>
              <a:t>um </a:t>
            </a:r>
            <a:r>
              <a:rPr lang="en-US" dirty="0" err="1"/>
              <a:t>relatório</a:t>
            </a:r>
            <a:r>
              <a:rPr lang="en-US" dirty="0"/>
              <a:t> </a:t>
            </a:r>
            <a:r>
              <a:rPr lang="pt-BR" dirty="0"/>
              <a:t>que permita </a:t>
            </a:r>
            <a:r>
              <a:rPr lang="en-US" dirty="0"/>
              <a:t>o </a:t>
            </a:r>
            <a:r>
              <a:rPr lang="pt-BR" dirty="0"/>
              <a:t>g</a:t>
            </a:r>
            <a:r>
              <a:rPr lang="en-US" dirty="0" err="1"/>
              <a:t>estor</a:t>
            </a:r>
            <a:r>
              <a:rPr lang="en-US" dirty="0"/>
              <a:t> </a:t>
            </a:r>
            <a:r>
              <a:rPr lang="en-US" dirty="0" err="1"/>
              <a:t>acompanhar</a:t>
            </a:r>
            <a:r>
              <a:rPr lang="en-US" dirty="0"/>
              <a:t> a </a:t>
            </a:r>
            <a:r>
              <a:rPr lang="pt-BR" dirty="0"/>
              <a:t>toda a entrada e saída</a:t>
            </a:r>
            <a:r>
              <a:rPr lang="en-US" dirty="0"/>
              <a:t> dos </a:t>
            </a:r>
            <a:r>
              <a:rPr lang="pt-BR" dirty="0"/>
              <a:t>materiais e de todos os materiais solicitados durante o mês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630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5308600"/>
            <a:ext cx="12192000" cy="558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5905500"/>
            <a:ext cx="12192000" cy="292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 rot="1478252">
            <a:off x="9047280" y="502619"/>
            <a:ext cx="4557685" cy="4217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 rot="1478252">
            <a:off x="9603736" y="235573"/>
            <a:ext cx="3934413" cy="2767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524000" y="203200"/>
            <a:ext cx="9144000" cy="628070"/>
          </a:xfrm>
        </p:spPr>
        <p:txBody>
          <a:bodyPr>
            <a:normAutofit fontScale="90000"/>
          </a:bodyPr>
          <a:lstStyle/>
          <a:p>
            <a:r>
              <a:rPr lang="pt-BR" sz="2500" b="1" dirty="0" smtClean="0"/>
              <a:t>SCM – Sistema de Controle de Materiais</a:t>
            </a:r>
            <a:r>
              <a:rPr lang="pt-BR" sz="2500" dirty="0" smtClean="0"/>
              <a:t/>
            </a:r>
            <a:br>
              <a:rPr lang="pt-BR" sz="2500" dirty="0" smtClean="0"/>
            </a:br>
            <a:r>
              <a:rPr lang="pt-BR" sz="2500" dirty="0" smtClean="0"/>
              <a:t>Protótipo</a:t>
            </a:r>
            <a:endParaRPr lang="pt-BR" sz="25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3" y="1053810"/>
            <a:ext cx="5667375" cy="375285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584200" y="1855156"/>
            <a:ext cx="1813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Tela 1:</a:t>
            </a:r>
          </a:p>
          <a:p>
            <a:pPr marL="285750" indent="-285750">
              <a:buFontTx/>
              <a:buChar char="-"/>
            </a:pPr>
            <a:r>
              <a:rPr lang="pt-BR" dirty="0" err="1" smtClean="0"/>
              <a:t>Login</a:t>
            </a: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dirty="0" smtClean="0"/>
              <a:t>Esqueci Senha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918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5308600"/>
            <a:ext cx="12192000" cy="558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5905500"/>
            <a:ext cx="12192000" cy="292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 rot="1478252">
            <a:off x="9047280" y="502619"/>
            <a:ext cx="4557685" cy="4217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 rot="1478252">
            <a:off x="9603736" y="235573"/>
            <a:ext cx="3934413" cy="2767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524000" y="203200"/>
            <a:ext cx="9144000" cy="628070"/>
          </a:xfrm>
        </p:spPr>
        <p:txBody>
          <a:bodyPr>
            <a:normAutofit fontScale="90000"/>
          </a:bodyPr>
          <a:lstStyle/>
          <a:p>
            <a:r>
              <a:rPr lang="pt-BR" sz="2500" b="1" dirty="0" smtClean="0"/>
              <a:t>SCM – Sistema de Controle de Materiais</a:t>
            </a:r>
            <a:r>
              <a:rPr lang="pt-BR" sz="2500" dirty="0" smtClean="0"/>
              <a:t/>
            </a:r>
            <a:br>
              <a:rPr lang="pt-BR" sz="2500" dirty="0" smtClean="0"/>
            </a:br>
            <a:r>
              <a:rPr lang="pt-BR" sz="2500" dirty="0" smtClean="0"/>
              <a:t>Protótipo</a:t>
            </a:r>
            <a:endParaRPr lang="pt-BR" sz="25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84200" y="1855156"/>
            <a:ext cx="102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Tela 2: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Menu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5" y="969962"/>
            <a:ext cx="46672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2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5308600"/>
            <a:ext cx="12192000" cy="558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5905500"/>
            <a:ext cx="12192000" cy="292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 rot="1478252">
            <a:off x="9047280" y="502619"/>
            <a:ext cx="4557685" cy="4217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 rot="1478252">
            <a:off x="9603736" y="235573"/>
            <a:ext cx="3934413" cy="2767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524000" y="203200"/>
            <a:ext cx="9144000" cy="628070"/>
          </a:xfrm>
        </p:spPr>
        <p:txBody>
          <a:bodyPr>
            <a:normAutofit fontScale="90000"/>
          </a:bodyPr>
          <a:lstStyle/>
          <a:p>
            <a:r>
              <a:rPr lang="pt-BR" sz="2500" b="1" dirty="0" smtClean="0"/>
              <a:t>SCM – Sistema de Controle de Materiais</a:t>
            </a:r>
            <a:r>
              <a:rPr lang="pt-BR" sz="2500" dirty="0" smtClean="0"/>
              <a:t/>
            </a:r>
            <a:br>
              <a:rPr lang="pt-BR" sz="2500" dirty="0" smtClean="0"/>
            </a:br>
            <a:r>
              <a:rPr lang="pt-BR" sz="2500" dirty="0" smtClean="0"/>
              <a:t>Protótipo</a:t>
            </a:r>
            <a:endParaRPr lang="pt-BR" sz="25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84200" y="1855156"/>
            <a:ext cx="2369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Tela 3: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Cadastro de Usuário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787" y="1008062"/>
            <a:ext cx="49244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5308600"/>
            <a:ext cx="12192000" cy="558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5905500"/>
            <a:ext cx="12192000" cy="292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 rot="1478252">
            <a:off x="9047280" y="502619"/>
            <a:ext cx="4557685" cy="4217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 rot="1478252">
            <a:off x="9603736" y="235573"/>
            <a:ext cx="3934413" cy="2767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524000" y="203200"/>
            <a:ext cx="9144000" cy="628070"/>
          </a:xfrm>
        </p:spPr>
        <p:txBody>
          <a:bodyPr>
            <a:normAutofit fontScale="90000"/>
          </a:bodyPr>
          <a:lstStyle/>
          <a:p>
            <a:r>
              <a:rPr lang="pt-BR" sz="2500" b="1" dirty="0" smtClean="0"/>
              <a:t>SCM – Sistema de Controle de Materiais</a:t>
            </a:r>
            <a:r>
              <a:rPr lang="pt-BR" sz="2500" dirty="0" smtClean="0"/>
              <a:t/>
            </a:r>
            <a:br>
              <a:rPr lang="pt-BR" sz="2500" dirty="0" smtClean="0"/>
            </a:br>
            <a:r>
              <a:rPr lang="pt-BR" sz="2500" dirty="0" smtClean="0"/>
              <a:t>Protótipo</a:t>
            </a:r>
            <a:endParaRPr lang="pt-BR" sz="25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84200" y="1855156"/>
            <a:ext cx="2437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Tela 4: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Cadastro de Material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1176337"/>
            <a:ext cx="48006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5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5308600"/>
            <a:ext cx="12192000" cy="558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5905500"/>
            <a:ext cx="12192000" cy="292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 rot="1478252">
            <a:off x="9047280" y="502619"/>
            <a:ext cx="4557685" cy="4217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 rot="1478252">
            <a:off x="9603736" y="235573"/>
            <a:ext cx="3934413" cy="2767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524000" y="203200"/>
            <a:ext cx="9144000" cy="628070"/>
          </a:xfrm>
        </p:spPr>
        <p:txBody>
          <a:bodyPr>
            <a:normAutofit fontScale="90000"/>
          </a:bodyPr>
          <a:lstStyle/>
          <a:p>
            <a:r>
              <a:rPr lang="pt-BR" sz="2500" b="1" dirty="0" smtClean="0"/>
              <a:t>SCM – Sistema de Controle de Materiais</a:t>
            </a:r>
            <a:r>
              <a:rPr lang="pt-BR" sz="2500" dirty="0" smtClean="0"/>
              <a:t/>
            </a:r>
            <a:br>
              <a:rPr lang="pt-BR" sz="2500" dirty="0" smtClean="0"/>
            </a:br>
            <a:r>
              <a:rPr lang="pt-BR" sz="2500" dirty="0" smtClean="0"/>
              <a:t>Protótipo</a:t>
            </a:r>
            <a:endParaRPr lang="pt-BR" sz="25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84200" y="1855156"/>
            <a:ext cx="2702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Tela 5: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Requisição de Materiais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862" y="1008062"/>
            <a:ext cx="52482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0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199</Words>
  <Application>Microsoft Office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Wingdings 2</vt:lpstr>
      <vt:lpstr>HDOfficeLightV0</vt:lpstr>
      <vt:lpstr>SISTEMAS DE INFORMAÇÃO</vt:lpstr>
      <vt:lpstr>Análise, Projeto e Implementação de Sistemas</vt:lpstr>
      <vt:lpstr>SCM – Sistema de Controle de Materiais</vt:lpstr>
      <vt:lpstr>SCM – Sistema de Controle de Materiais</vt:lpstr>
      <vt:lpstr>SCM – Sistema de Controle de Materiais Protótipo</vt:lpstr>
      <vt:lpstr>SCM – Sistema de Controle de Materiais Protótipo</vt:lpstr>
      <vt:lpstr>SCM – Sistema de Controle de Materiais Protótipo</vt:lpstr>
      <vt:lpstr>SCM – Sistema de Controle de Materiais Protótipo</vt:lpstr>
      <vt:lpstr>SCM – Sistema de Controle de Materiais Protótipo</vt:lpstr>
      <vt:lpstr>SCM – Sistema de Controle de Materiais Protótipo</vt:lpstr>
      <vt:lpstr>SCM – Sistema de Controle de Materiais Protótipo</vt:lpstr>
      <vt:lpstr>SCM – Sistema de Controle de Materiais Projeto – Classes do Projeto</vt:lpstr>
      <vt:lpstr>SCM – Sistema de Controle de Materiais Projeto – Diagrama de Caso de Uso</vt:lpstr>
      <vt:lpstr>SCM – Sistema de Controle de Materiais Projeto – Diagrama de Classes</vt:lpstr>
      <vt:lpstr>SCM – Sistema de Controle de Materiais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INFORMAÇÃO</dc:title>
  <dc:creator>Carlos Henrique Vasconcelos de Sousa</dc:creator>
  <cp:lastModifiedBy>Carlos Henrique Vasconcelos de Sousa</cp:lastModifiedBy>
  <cp:revision>3</cp:revision>
  <dcterms:created xsi:type="dcterms:W3CDTF">2017-12-14T20:28:10Z</dcterms:created>
  <dcterms:modified xsi:type="dcterms:W3CDTF">2017-12-14T20:46:07Z</dcterms:modified>
</cp:coreProperties>
</file>