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43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14179-41A8-4379-8B11-9A9793E5304E}" v="69" dt="2023-05-26T11:37:5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7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, Zhi (SGC)" userId="caf59873-7d1f-4ae1-b807-0972a272b424" providerId="ADAL" clId="{26314179-41A8-4379-8B11-9A9793E5304E}"/>
    <pc:docChg chg="undo redo custSel mod addSld modSld">
      <pc:chgData name="Zhong, Zhi (SGC)" userId="caf59873-7d1f-4ae1-b807-0972a272b424" providerId="ADAL" clId="{26314179-41A8-4379-8B11-9A9793E5304E}" dt="2023-05-29T00:15:31.715" v="1337" actId="123"/>
      <pc:docMkLst>
        <pc:docMk/>
      </pc:docMkLst>
      <pc:sldChg chg="addSp delSp modSp new mod delAnim modAnim">
        <pc:chgData name="Zhong, Zhi (SGC)" userId="caf59873-7d1f-4ae1-b807-0972a272b424" providerId="ADAL" clId="{26314179-41A8-4379-8B11-9A9793E5304E}" dt="2023-05-29T00:15:31.715" v="1337" actId="123"/>
        <pc:sldMkLst>
          <pc:docMk/>
          <pc:sldMk cId="220164834" sldId="256"/>
        </pc:sldMkLst>
        <pc:spChg chg="add mod">
          <ac:chgData name="Zhong, Zhi (SGC)" userId="caf59873-7d1f-4ae1-b807-0972a272b424" providerId="ADAL" clId="{26314179-41A8-4379-8B11-9A9793E5304E}" dt="2023-05-25T04:07:27.555" v="742" actId="164"/>
          <ac:spMkLst>
            <pc:docMk/>
            <pc:sldMk cId="220164834" sldId="256"/>
            <ac:spMk id="2" creationId="{04C99423-7B0D-F3B5-7307-D7D3BC4AF5D0}"/>
          </ac:spMkLst>
        </pc:spChg>
        <pc:spChg chg="del">
          <ac:chgData name="Zhong, Zhi (SGC)" userId="caf59873-7d1f-4ae1-b807-0972a272b424" providerId="ADAL" clId="{26314179-41A8-4379-8B11-9A9793E5304E}" dt="2023-05-12T10:24:59.477" v="2" actId="478"/>
          <ac:spMkLst>
            <pc:docMk/>
            <pc:sldMk cId="220164834" sldId="256"/>
            <ac:spMk id="2" creationId="{94089BF6-235F-5484-297B-B79B4F417FA8}"/>
          </ac:spMkLst>
        </pc:spChg>
        <pc:spChg chg="del">
          <ac:chgData name="Zhong, Zhi (SGC)" userId="caf59873-7d1f-4ae1-b807-0972a272b424" providerId="ADAL" clId="{26314179-41A8-4379-8B11-9A9793E5304E}" dt="2023-05-12T10:25:00.376" v="3" actId="478"/>
          <ac:spMkLst>
            <pc:docMk/>
            <pc:sldMk cId="220164834" sldId="256"/>
            <ac:spMk id="3" creationId="{3A04C999-BA9F-F6A6-CD97-E61E4F030D3C}"/>
          </ac:spMkLst>
        </pc:spChg>
        <pc:spChg chg="add mod">
          <ac:chgData name="Zhong, Zhi (SGC)" userId="caf59873-7d1f-4ae1-b807-0972a272b424" providerId="ADAL" clId="{26314179-41A8-4379-8B11-9A9793E5304E}" dt="2023-05-25T04:13:12.493" v="825" actId="1076"/>
          <ac:spMkLst>
            <pc:docMk/>
            <pc:sldMk cId="220164834" sldId="256"/>
            <ac:spMk id="3" creationId="{482B20C5-5BA5-0578-5572-6D5B8EA1E371}"/>
          </ac:spMkLst>
        </pc:spChg>
        <pc:spChg chg="add mod">
          <ac:chgData name="Zhong, Zhi (SGC)" userId="caf59873-7d1f-4ae1-b807-0972a272b424" providerId="ADAL" clId="{26314179-41A8-4379-8B11-9A9793E5304E}" dt="2023-05-29T00:09:30.482" v="1296" actId="20577"/>
          <ac:spMkLst>
            <pc:docMk/>
            <pc:sldMk cId="220164834" sldId="256"/>
            <ac:spMk id="4" creationId="{02C3AA54-F2F7-AC8B-0A5E-87B309EC6B82}"/>
          </ac:spMkLst>
        </pc:spChg>
        <pc:spChg chg="add mod">
          <ac:chgData name="Zhong, Zhi (SGC)" userId="caf59873-7d1f-4ae1-b807-0972a272b424" providerId="ADAL" clId="{26314179-41A8-4379-8B11-9A9793E5304E}" dt="2023-05-29T00:12:31.574" v="1316" actId="122"/>
          <ac:spMkLst>
            <pc:docMk/>
            <pc:sldMk cId="220164834" sldId="256"/>
            <ac:spMk id="5" creationId="{F8E42C3D-D92F-BF0D-A99F-06F54C05E9E5}"/>
          </ac:spMkLst>
        </pc:spChg>
        <pc:spChg chg="add mod">
          <ac:chgData name="Zhong, Zhi (SGC)" userId="caf59873-7d1f-4ae1-b807-0972a272b424" providerId="ADAL" clId="{26314179-41A8-4379-8B11-9A9793E5304E}" dt="2023-05-25T04:17:19.497" v="884" actId="1076"/>
          <ac:spMkLst>
            <pc:docMk/>
            <pc:sldMk cId="220164834" sldId="256"/>
            <ac:spMk id="6" creationId="{63696865-9666-F81A-6CA5-BD9D66A036A4}"/>
          </ac:spMkLst>
        </pc:spChg>
        <pc:spChg chg="add mod">
          <ac:chgData name="Zhong, Zhi (SGC)" userId="caf59873-7d1f-4ae1-b807-0972a272b424" providerId="ADAL" clId="{26314179-41A8-4379-8B11-9A9793E5304E}" dt="2023-05-25T04:11:04.015" v="798" actId="164"/>
          <ac:spMkLst>
            <pc:docMk/>
            <pc:sldMk cId="220164834" sldId="256"/>
            <ac:spMk id="7" creationId="{D9B68BAD-9F4E-4757-7623-546D71B0757B}"/>
          </ac:spMkLst>
        </pc:spChg>
        <pc:spChg chg="add mod">
          <ac:chgData name="Zhong, Zhi (SGC)" userId="caf59873-7d1f-4ae1-b807-0972a272b424" providerId="ADAL" clId="{26314179-41A8-4379-8B11-9A9793E5304E}" dt="2023-05-25T04:12:25.431" v="817" actId="1076"/>
          <ac:spMkLst>
            <pc:docMk/>
            <pc:sldMk cId="220164834" sldId="256"/>
            <ac:spMk id="9" creationId="{CCFE8099-81A3-34DF-4F7F-A3C3553A9E39}"/>
          </ac:spMkLst>
        </pc:spChg>
        <pc:spChg chg="add mod ord">
          <ac:chgData name="Zhong, Zhi (SGC)" userId="caf59873-7d1f-4ae1-b807-0972a272b424" providerId="ADAL" clId="{26314179-41A8-4379-8B11-9A9793E5304E}" dt="2023-05-25T04:11:04.015" v="798" actId="164"/>
          <ac:spMkLst>
            <pc:docMk/>
            <pc:sldMk cId="220164834" sldId="256"/>
            <ac:spMk id="10" creationId="{3DBFA2DB-0C2D-359E-34E8-9902A954110D}"/>
          </ac:spMkLst>
        </pc:spChg>
        <pc:spChg chg="add mod">
          <ac:chgData name="Zhong, Zhi (SGC)" userId="caf59873-7d1f-4ae1-b807-0972a272b424" providerId="ADAL" clId="{26314179-41A8-4379-8B11-9A9793E5304E}" dt="2023-05-25T04:11:04.015" v="798" actId="164"/>
          <ac:spMkLst>
            <pc:docMk/>
            <pc:sldMk cId="220164834" sldId="256"/>
            <ac:spMk id="11" creationId="{EF9C7445-01A9-668A-AD16-70B9B16B2380}"/>
          </ac:spMkLst>
        </pc:spChg>
        <pc:spChg chg="add mod">
          <ac:chgData name="Zhong, Zhi (SGC)" userId="caf59873-7d1f-4ae1-b807-0972a272b424" providerId="ADAL" clId="{26314179-41A8-4379-8B11-9A9793E5304E}" dt="2023-05-25T04:17:52.239" v="888" actId="14100"/>
          <ac:spMkLst>
            <pc:docMk/>
            <pc:sldMk cId="220164834" sldId="256"/>
            <ac:spMk id="12" creationId="{B237BBBD-A4F7-A2C3-E9F3-3B9C565FAF6B}"/>
          </ac:spMkLst>
        </pc:spChg>
        <pc:spChg chg="add mod">
          <ac:chgData name="Zhong, Zhi (SGC)" userId="caf59873-7d1f-4ae1-b807-0972a272b424" providerId="ADAL" clId="{26314179-41A8-4379-8B11-9A9793E5304E}" dt="2023-05-25T04:12:28.969" v="818" actId="14100"/>
          <ac:spMkLst>
            <pc:docMk/>
            <pc:sldMk cId="220164834" sldId="256"/>
            <ac:spMk id="14" creationId="{E7F949A2-1175-1F77-5002-0146957538DD}"/>
          </ac:spMkLst>
        </pc:spChg>
        <pc:spChg chg="add del mod">
          <ac:chgData name="Zhong, Zhi (SGC)" userId="caf59873-7d1f-4ae1-b807-0972a272b424" providerId="ADAL" clId="{26314179-41A8-4379-8B11-9A9793E5304E}" dt="2023-05-25T04:33:59.506" v="1034" actId="1076"/>
          <ac:spMkLst>
            <pc:docMk/>
            <pc:sldMk cId="220164834" sldId="256"/>
            <ac:spMk id="15" creationId="{6129F37F-4055-5141-EB14-4E50373E46DF}"/>
          </ac:spMkLst>
        </pc:spChg>
        <pc:spChg chg="add del mod">
          <ac:chgData name="Zhong, Zhi (SGC)" userId="caf59873-7d1f-4ae1-b807-0972a272b424" providerId="ADAL" clId="{26314179-41A8-4379-8B11-9A9793E5304E}" dt="2023-05-25T04:13:44.825" v="830" actId="1076"/>
          <ac:spMkLst>
            <pc:docMk/>
            <pc:sldMk cId="220164834" sldId="256"/>
            <ac:spMk id="16" creationId="{518C87E0-213A-35E6-2036-38A830290F14}"/>
          </ac:spMkLst>
        </pc:spChg>
        <pc:spChg chg="add del mod">
          <ac:chgData name="Zhong, Zhi (SGC)" userId="caf59873-7d1f-4ae1-b807-0972a272b424" providerId="ADAL" clId="{26314179-41A8-4379-8B11-9A9793E5304E}" dt="2023-05-29T00:10:04.578" v="1301" actId="20577"/>
          <ac:spMkLst>
            <pc:docMk/>
            <pc:sldMk cId="220164834" sldId="256"/>
            <ac:spMk id="18" creationId="{CBC98A06-DD71-79E7-59EF-EE829F0D56B6}"/>
          </ac:spMkLst>
        </pc:spChg>
        <pc:spChg chg="add del mod">
          <ac:chgData name="Zhong, Zhi (SGC)" userId="caf59873-7d1f-4ae1-b807-0972a272b424" providerId="ADAL" clId="{26314179-41A8-4379-8B11-9A9793E5304E}" dt="2023-05-25T04:33:50.528" v="1033" actId="1582"/>
          <ac:spMkLst>
            <pc:docMk/>
            <pc:sldMk cId="220164834" sldId="256"/>
            <ac:spMk id="19" creationId="{BB7379B3-45AD-A7F3-996D-55FFC2D19FAE}"/>
          </ac:spMkLst>
        </pc:spChg>
        <pc:spChg chg="add del mod">
          <ac:chgData name="Zhong, Zhi (SGC)" userId="caf59873-7d1f-4ae1-b807-0972a272b424" providerId="ADAL" clId="{26314179-41A8-4379-8B11-9A9793E5304E}" dt="2023-05-25T04:33:44.405" v="1032" actId="1582"/>
          <ac:spMkLst>
            <pc:docMk/>
            <pc:sldMk cId="220164834" sldId="256"/>
            <ac:spMk id="20" creationId="{775ADA99-7A45-7ED5-A5F5-4C19A3DA6A7A}"/>
          </ac:spMkLst>
        </pc:spChg>
        <pc:spChg chg="add del mod">
          <ac:chgData name="Zhong, Zhi (SGC)" userId="caf59873-7d1f-4ae1-b807-0972a272b424" providerId="ADAL" clId="{26314179-41A8-4379-8B11-9A9793E5304E}" dt="2023-05-25T04:26:28.146" v="941" actId="478"/>
          <ac:spMkLst>
            <pc:docMk/>
            <pc:sldMk cId="220164834" sldId="256"/>
            <ac:spMk id="21" creationId="{6A9DB774-724C-B7EA-63A6-9B764071BAC6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1" creationId="{AF6D38C9-8573-CCB9-E4BB-027EFDDCCCC1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2" creationId="{32C9A4D6-C9EF-9D8F-252B-04B592550CA2}"/>
          </ac:spMkLst>
        </pc:spChg>
        <pc:spChg chg="add mod">
          <ac:chgData name="Zhong, Zhi (SGC)" userId="caf59873-7d1f-4ae1-b807-0972a272b424" providerId="ADAL" clId="{26314179-41A8-4379-8B11-9A9793E5304E}" dt="2023-05-25T04:21:38.433" v="929" actId="1076"/>
          <ac:spMkLst>
            <pc:docMk/>
            <pc:sldMk cId="220164834" sldId="256"/>
            <ac:spMk id="22" creationId="{AD5903A5-CC82-D117-BBA3-A9717C73836E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23" creationId="{0C86E67C-28F9-34E6-92ED-E3C770DBF27D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3" creationId="{5F818F2F-2A1B-139A-9C07-03004C71A7FD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24" creationId="{2468ECE8-51E6-A36C-94C1-437D17B47947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4" creationId="{5CCE14E6-AB55-65B0-6735-432117A3E13E}"/>
          </ac:spMkLst>
        </pc:spChg>
        <pc:spChg chg="add del mod">
          <ac:chgData name="Zhong, Zhi (SGC)" userId="caf59873-7d1f-4ae1-b807-0972a272b424" providerId="ADAL" clId="{26314179-41A8-4379-8B11-9A9793E5304E}" dt="2023-05-24T06:35:10.287" v="190" actId="478"/>
          <ac:spMkLst>
            <pc:docMk/>
            <pc:sldMk cId="220164834" sldId="256"/>
            <ac:spMk id="25" creationId="{A4230DC0-DB5C-95E3-2AC7-567F18AF0BB1}"/>
          </ac:spMkLst>
        </pc:spChg>
        <pc:spChg chg="add mod">
          <ac:chgData name="Zhong, Zhi (SGC)" userId="caf59873-7d1f-4ae1-b807-0972a272b424" providerId="ADAL" clId="{26314179-41A8-4379-8B11-9A9793E5304E}" dt="2023-05-25T04:18:52.642" v="914" actId="14100"/>
          <ac:spMkLst>
            <pc:docMk/>
            <pc:sldMk cId="220164834" sldId="256"/>
            <ac:spMk id="28" creationId="{D2FBE114-0EBD-9A1A-5D3C-4210B9DF686F}"/>
          </ac:spMkLst>
        </pc:spChg>
        <pc:spChg chg="add mod">
          <ac:chgData name="Zhong, Zhi (SGC)" userId="caf59873-7d1f-4ae1-b807-0972a272b424" providerId="ADAL" clId="{26314179-41A8-4379-8B11-9A9793E5304E}" dt="2023-05-25T04:32:46.944" v="1021" actId="14100"/>
          <ac:spMkLst>
            <pc:docMk/>
            <pc:sldMk cId="220164834" sldId="256"/>
            <ac:spMk id="29" creationId="{B7D4D020-12BF-9C32-ED16-C7CCAC855F2E}"/>
          </ac:spMkLst>
        </pc:spChg>
        <pc:spChg chg="add mod">
          <ac:chgData name="Zhong, Zhi (SGC)" userId="caf59873-7d1f-4ae1-b807-0972a272b424" providerId="ADAL" clId="{26314179-41A8-4379-8B11-9A9793E5304E}" dt="2023-05-25T04:33:24.620" v="1031" actId="14100"/>
          <ac:spMkLst>
            <pc:docMk/>
            <pc:sldMk cId="220164834" sldId="256"/>
            <ac:spMk id="30" creationId="{F37EFBEC-8B88-DCC5-30D1-8767EF278727}"/>
          </ac:spMkLst>
        </pc:spChg>
        <pc:spChg chg="add mod">
          <ac:chgData name="Zhong, Zhi (SGC)" userId="caf59873-7d1f-4ae1-b807-0972a272b424" providerId="ADAL" clId="{26314179-41A8-4379-8B11-9A9793E5304E}" dt="2023-05-25T04:33:10.901" v="1028" actId="1076"/>
          <ac:spMkLst>
            <pc:docMk/>
            <pc:sldMk cId="220164834" sldId="256"/>
            <ac:spMk id="31" creationId="{91AD6F0E-2D66-8F66-41EA-8A00F52EC9EE}"/>
          </ac:spMkLst>
        </pc:spChg>
        <pc:spChg chg="add mod">
          <ac:chgData name="Zhong, Zhi (SGC)" userId="caf59873-7d1f-4ae1-b807-0972a272b424" providerId="ADAL" clId="{26314179-41A8-4379-8B11-9A9793E5304E}" dt="2023-05-25T04:32:51.266" v="1022" actId="1076"/>
          <ac:spMkLst>
            <pc:docMk/>
            <pc:sldMk cId="220164834" sldId="256"/>
            <ac:spMk id="32" creationId="{1D071E42-25B7-9FEB-8016-5B0FED0FE7E6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33" creationId="{9B537AD4-B002-0097-4D1B-23E2695208FF}"/>
          </ac:spMkLst>
        </pc:spChg>
        <pc:spChg chg="add del mod">
          <ac:chgData name="Zhong, Zhi (SGC)" userId="caf59873-7d1f-4ae1-b807-0972a272b424" providerId="ADAL" clId="{26314179-41A8-4379-8B11-9A9793E5304E}" dt="2023-05-24T07:35:29.921" v="323" actId="478"/>
          <ac:spMkLst>
            <pc:docMk/>
            <pc:sldMk cId="220164834" sldId="256"/>
            <ac:spMk id="33" creationId="{C3FD682F-8B59-B821-B9BF-25D2C5AA4058}"/>
          </ac:spMkLst>
        </pc:spChg>
        <pc:spChg chg="add mod">
          <ac:chgData name="Zhong, Zhi (SGC)" userId="caf59873-7d1f-4ae1-b807-0972a272b424" providerId="ADAL" clId="{26314179-41A8-4379-8B11-9A9793E5304E}" dt="2023-05-25T04:18:43.453" v="911" actId="14100"/>
          <ac:spMkLst>
            <pc:docMk/>
            <pc:sldMk cId="220164834" sldId="256"/>
            <ac:spMk id="34" creationId="{FA18AC0C-A7C8-9B65-E2A5-82C436D10653}"/>
          </ac:spMkLst>
        </pc:spChg>
        <pc:spChg chg="add mod">
          <ac:chgData name="Zhong, Zhi (SGC)" userId="caf59873-7d1f-4ae1-b807-0972a272b424" providerId="ADAL" clId="{26314179-41A8-4379-8B11-9A9793E5304E}" dt="2023-05-25T04:17:10.563" v="883" actId="27636"/>
          <ac:spMkLst>
            <pc:docMk/>
            <pc:sldMk cId="220164834" sldId="256"/>
            <ac:spMk id="35" creationId="{46BA8EA6-9E72-B1E9-A150-771913A596D6}"/>
          </ac:spMkLst>
        </pc:spChg>
        <pc:spChg chg="add mod">
          <ac:chgData name="Zhong, Zhi (SGC)" userId="caf59873-7d1f-4ae1-b807-0972a272b424" providerId="ADAL" clId="{26314179-41A8-4379-8B11-9A9793E5304E}" dt="2023-05-29T00:09:02.762" v="1287" actId="1076"/>
          <ac:spMkLst>
            <pc:docMk/>
            <pc:sldMk cId="220164834" sldId="256"/>
            <ac:spMk id="36" creationId="{796202F8-0CD4-88AD-6346-94A59095280E}"/>
          </ac:spMkLst>
        </pc:spChg>
        <pc:spChg chg="add del mod ord">
          <ac:chgData name="Zhong, Zhi (SGC)" userId="caf59873-7d1f-4ae1-b807-0972a272b424" providerId="ADAL" clId="{26314179-41A8-4379-8B11-9A9793E5304E}" dt="2023-05-24T07:46:46.343" v="431" actId="478"/>
          <ac:spMkLst>
            <pc:docMk/>
            <pc:sldMk cId="220164834" sldId="256"/>
            <ac:spMk id="37" creationId="{797D63A9-27F4-7920-8727-E1ED45F120BB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37" creationId="{7A17FBAD-1028-346D-3F2D-EA2E037C188F}"/>
          </ac:spMkLst>
        </pc:spChg>
        <pc:spChg chg="add mod ord">
          <ac:chgData name="Zhong, Zhi (SGC)" userId="caf59873-7d1f-4ae1-b807-0972a272b424" providerId="ADAL" clId="{26314179-41A8-4379-8B11-9A9793E5304E}" dt="2023-05-29T00:09:09.531" v="1288" actId="1076"/>
          <ac:spMkLst>
            <pc:docMk/>
            <pc:sldMk cId="220164834" sldId="256"/>
            <ac:spMk id="38" creationId="{11DD0A27-2CA1-7B88-3B60-7992B31AB760}"/>
          </ac:spMkLst>
        </pc:spChg>
        <pc:spChg chg="add mod">
          <ac:chgData name="Zhong, Zhi (SGC)" userId="caf59873-7d1f-4ae1-b807-0972a272b424" providerId="ADAL" clId="{26314179-41A8-4379-8B11-9A9793E5304E}" dt="2023-05-25T04:34:13.567" v="1036" actId="1076"/>
          <ac:spMkLst>
            <pc:docMk/>
            <pc:sldMk cId="220164834" sldId="256"/>
            <ac:spMk id="39" creationId="{B5E45E8B-A15B-F4E5-6F01-5EA72260C911}"/>
          </ac:spMkLst>
        </pc:spChg>
        <pc:spChg chg="add mod">
          <ac:chgData name="Zhong, Zhi (SGC)" userId="caf59873-7d1f-4ae1-b807-0972a272b424" providerId="ADAL" clId="{26314179-41A8-4379-8B11-9A9793E5304E}" dt="2023-05-29T00:10:12.829" v="1305" actId="20577"/>
          <ac:spMkLst>
            <pc:docMk/>
            <pc:sldMk cId="220164834" sldId="256"/>
            <ac:spMk id="43" creationId="{51BA4CC3-E3AC-48DB-2240-6B14565BF32F}"/>
          </ac:spMkLst>
        </pc:spChg>
        <pc:spChg chg="add mod">
          <ac:chgData name="Zhong, Zhi (SGC)" userId="caf59873-7d1f-4ae1-b807-0972a272b424" providerId="ADAL" clId="{26314179-41A8-4379-8B11-9A9793E5304E}" dt="2023-05-29T00:10:20.198" v="1309" actId="20577"/>
          <ac:spMkLst>
            <pc:docMk/>
            <pc:sldMk cId="220164834" sldId="256"/>
            <ac:spMk id="44" creationId="{893C0BE4-AA98-0875-2AFF-1C3D55899624}"/>
          </ac:spMkLst>
        </pc:spChg>
        <pc:spChg chg="add mod">
          <ac:chgData name="Zhong, Zhi (SGC)" userId="caf59873-7d1f-4ae1-b807-0972a272b424" providerId="ADAL" clId="{26314179-41A8-4379-8B11-9A9793E5304E}" dt="2023-05-29T00:10:25.967" v="1313" actId="20577"/>
          <ac:spMkLst>
            <pc:docMk/>
            <pc:sldMk cId="220164834" sldId="256"/>
            <ac:spMk id="45" creationId="{D564F4D8-6A58-9483-D2A1-7842E541DC77}"/>
          </ac:spMkLst>
        </pc:spChg>
        <pc:spChg chg="add mod">
          <ac:chgData name="Zhong, Zhi (SGC)" userId="caf59873-7d1f-4ae1-b807-0972a272b424" providerId="ADAL" clId="{26314179-41A8-4379-8B11-9A9793E5304E}" dt="2023-05-25T04:34:10.471" v="1035" actId="1076"/>
          <ac:spMkLst>
            <pc:docMk/>
            <pc:sldMk cId="220164834" sldId="256"/>
            <ac:spMk id="46" creationId="{EDE5CE4F-4647-9875-2DCA-14BB97F9E122}"/>
          </ac:spMkLst>
        </pc:spChg>
        <pc:spChg chg="add mod">
          <ac:chgData name="Zhong, Zhi (SGC)" userId="caf59873-7d1f-4ae1-b807-0972a272b424" providerId="ADAL" clId="{26314179-41A8-4379-8B11-9A9793E5304E}" dt="2023-05-25T04:18:33.356" v="910" actId="14100"/>
          <ac:spMkLst>
            <pc:docMk/>
            <pc:sldMk cId="220164834" sldId="256"/>
            <ac:spMk id="47" creationId="{FAF04981-E918-3D44-5DDB-80173F85EADD}"/>
          </ac:spMkLst>
        </pc:spChg>
        <pc:spChg chg="add 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48" creationId="{FB0A379F-3415-9E35-E580-E71549A74A7A}"/>
          </ac:spMkLst>
        </pc:spChg>
        <pc:spChg chg="add 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49" creationId="{5DC6D89B-CB89-ECF5-4225-9903E0B36FFA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51" creationId="{64BCC1B1-2BD7-68B7-CB5F-A81265D09F9A}"/>
          </ac:spMkLst>
        </pc:spChg>
        <pc:spChg chg="add del mod">
          <ac:chgData name="Zhong, Zhi (SGC)" userId="caf59873-7d1f-4ae1-b807-0972a272b424" providerId="ADAL" clId="{26314179-41A8-4379-8B11-9A9793E5304E}" dt="2023-05-24T12:45:58.785" v="525" actId="478"/>
          <ac:spMkLst>
            <pc:docMk/>
            <pc:sldMk cId="220164834" sldId="256"/>
            <ac:spMk id="52" creationId="{3A192329-EBD8-F403-F1FA-D3EDF7BAF08A}"/>
          </ac:spMkLst>
        </pc:spChg>
        <pc:spChg chg="add mod">
          <ac:chgData name="Zhong, Zhi (SGC)" userId="caf59873-7d1f-4ae1-b807-0972a272b424" providerId="ADAL" clId="{26314179-41A8-4379-8B11-9A9793E5304E}" dt="2023-05-25T04:34:28.727" v="1037" actId="14100"/>
          <ac:spMkLst>
            <pc:docMk/>
            <pc:sldMk cId="220164834" sldId="256"/>
            <ac:spMk id="54" creationId="{96C17040-6D98-132A-B27D-BE7A1FD69000}"/>
          </ac:spMkLst>
        </pc:spChg>
        <pc:spChg chg="add mod topLvl">
          <ac:chgData name="Zhong, Zhi (SGC)" userId="caf59873-7d1f-4ae1-b807-0972a272b424" providerId="ADAL" clId="{26314179-41A8-4379-8B11-9A9793E5304E}" dt="2023-05-25T04:29:58.601" v="1003" actId="1076"/>
          <ac:spMkLst>
            <pc:docMk/>
            <pc:sldMk cId="220164834" sldId="256"/>
            <ac:spMk id="56" creationId="{E4BB281D-EF6A-57F8-28F1-5F506FEF3588}"/>
          </ac:spMkLst>
        </pc:spChg>
        <pc:spChg chg="add mod topLvl">
          <ac:chgData name="Zhong, Zhi (SGC)" userId="caf59873-7d1f-4ae1-b807-0972a272b424" providerId="ADAL" clId="{26314179-41A8-4379-8B11-9A9793E5304E}" dt="2023-05-25T04:30:01.242" v="1004" actId="1076"/>
          <ac:spMkLst>
            <pc:docMk/>
            <pc:sldMk cId="220164834" sldId="256"/>
            <ac:spMk id="57" creationId="{AFA52BCC-121A-1BFE-12C1-9816E4805CE5}"/>
          </ac:spMkLst>
        </pc:spChg>
        <pc:spChg chg="add del mod">
          <ac:chgData name="Zhong, Zhi (SGC)" userId="caf59873-7d1f-4ae1-b807-0972a272b424" providerId="ADAL" clId="{26314179-41A8-4379-8B11-9A9793E5304E}" dt="2023-05-24T12:59:51.219" v="602" actId="478"/>
          <ac:spMkLst>
            <pc:docMk/>
            <pc:sldMk cId="220164834" sldId="256"/>
            <ac:spMk id="58" creationId="{9C0EB42D-917A-5070-249F-FBB25FD27763}"/>
          </ac:spMkLst>
        </pc:spChg>
        <pc:spChg chg="add mod">
          <ac:chgData name="Zhong, Zhi (SGC)" userId="caf59873-7d1f-4ae1-b807-0972a272b424" providerId="ADAL" clId="{26314179-41A8-4379-8B11-9A9793E5304E}" dt="2023-05-25T04:49:17.028" v="1156" actId="1076"/>
          <ac:spMkLst>
            <pc:docMk/>
            <pc:sldMk cId="220164834" sldId="256"/>
            <ac:spMk id="60" creationId="{0FF5BE25-8CE4-82A9-9B97-BE205454F004}"/>
          </ac:spMkLst>
        </pc:spChg>
        <pc:spChg chg="add mod topLvl">
          <ac:chgData name="Zhong, Zhi (SGC)" userId="caf59873-7d1f-4ae1-b807-0972a272b424" providerId="ADAL" clId="{26314179-41A8-4379-8B11-9A9793E5304E}" dt="2023-05-25T04:49:50.043" v="1174" actId="1037"/>
          <ac:spMkLst>
            <pc:docMk/>
            <pc:sldMk cId="220164834" sldId="256"/>
            <ac:spMk id="61" creationId="{808E6F67-8F02-DCD0-1789-6F0FAFF64CDF}"/>
          </ac:spMkLst>
        </pc:spChg>
        <pc:spChg chg="add del mod">
          <ac:chgData name="Zhong, Zhi (SGC)" userId="caf59873-7d1f-4ae1-b807-0972a272b424" providerId="ADAL" clId="{26314179-41A8-4379-8B11-9A9793E5304E}" dt="2023-05-24T13:02:40.774" v="621" actId="478"/>
          <ac:spMkLst>
            <pc:docMk/>
            <pc:sldMk cId="220164834" sldId="256"/>
            <ac:spMk id="63" creationId="{E01D6BF2-AF31-E1D7-0253-F690D79C1E4A}"/>
          </ac:spMkLst>
        </pc:spChg>
        <pc:spChg chg="add mod">
          <ac:chgData name="Zhong, Zhi (SGC)" userId="caf59873-7d1f-4ae1-b807-0972a272b424" providerId="ADAL" clId="{26314179-41A8-4379-8B11-9A9793E5304E}" dt="2023-05-25T04:25:49.837" v="938" actId="1076"/>
          <ac:spMkLst>
            <pc:docMk/>
            <pc:sldMk cId="220164834" sldId="256"/>
            <ac:spMk id="65" creationId="{F5BB74FE-EAAE-7568-C8B4-B00405855F14}"/>
          </ac:spMkLst>
        </pc:spChg>
        <pc:spChg chg="add mod">
          <ac:chgData name="Zhong, Zhi (SGC)" userId="caf59873-7d1f-4ae1-b807-0972a272b424" providerId="ADAL" clId="{26314179-41A8-4379-8B11-9A9793E5304E}" dt="2023-05-25T04:26:08.156" v="939" actId="1076"/>
          <ac:spMkLst>
            <pc:docMk/>
            <pc:sldMk cId="220164834" sldId="256"/>
            <ac:spMk id="66" creationId="{408D6500-C884-79B8-5A44-80406D990B7B}"/>
          </ac:spMkLst>
        </pc:spChg>
        <pc:spChg chg="add mod">
          <ac:chgData name="Zhong, Zhi (SGC)" userId="caf59873-7d1f-4ae1-b807-0972a272b424" providerId="ADAL" clId="{26314179-41A8-4379-8B11-9A9793E5304E}" dt="2023-05-25T04:26:13.845" v="940" actId="1076"/>
          <ac:spMkLst>
            <pc:docMk/>
            <pc:sldMk cId="220164834" sldId="256"/>
            <ac:spMk id="67" creationId="{9FEDC093-79B9-6101-E41C-DAA1323A369D}"/>
          </ac:spMkLst>
        </pc:spChg>
        <pc:spChg chg="add mod">
          <ac:chgData name="Zhong, Zhi (SGC)" userId="caf59873-7d1f-4ae1-b807-0972a272b424" providerId="ADAL" clId="{26314179-41A8-4379-8B11-9A9793E5304E}" dt="2023-05-25T04:40:34.759" v="1080" actId="14100"/>
          <ac:spMkLst>
            <pc:docMk/>
            <pc:sldMk cId="220164834" sldId="256"/>
            <ac:spMk id="68" creationId="{35AF1763-C295-E406-E061-EB22C745D93C}"/>
          </ac:spMkLst>
        </pc:spChg>
        <pc:spChg chg="add mod">
          <ac:chgData name="Zhong, Zhi (SGC)" userId="caf59873-7d1f-4ae1-b807-0972a272b424" providerId="ADAL" clId="{26314179-41A8-4379-8B11-9A9793E5304E}" dt="2023-05-25T04:35:37.917" v="1047" actId="1076"/>
          <ac:spMkLst>
            <pc:docMk/>
            <pc:sldMk cId="220164834" sldId="256"/>
            <ac:spMk id="69" creationId="{173DE4FC-36AE-5949-D3C0-DB2A58552F0A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1" creationId="{A9E1E5A4-ED40-5DF5-3A15-5F9EAB55BC80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2" creationId="{967B78CF-D565-4642-9277-1595705E80E5}"/>
          </ac:spMkLst>
        </pc:spChg>
        <pc:spChg chg="del mod">
          <ac:chgData name="Zhong, Zhi (SGC)" userId="caf59873-7d1f-4ae1-b807-0972a272b424" providerId="ADAL" clId="{26314179-41A8-4379-8B11-9A9793E5304E}" dt="2023-05-24T13:19:40.199" v="674" actId="478"/>
          <ac:spMkLst>
            <pc:docMk/>
            <pc:sldMk cId="220164834" sldId="256"/>
            <ac:spMk id="74" creationId="{3824B7E6-2C48-EA92-6A8C-7F4ACE6F2FA6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7" creationId="{9D63D225-B443-5A19-45E8-B07C48F1A6FB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8" creationId="{C966BE26-7E33-5717-AB3B-72EEFDF7FEAE}"/>
          </ac:spMkLst>
        </pc:spChg>
        <pc:spChg chg="add mod">
          <ac:chgData name="Zhong, Zhi (SGC)" userId="caf59873-7d1f-4ae1-b807-0972a272b424" providerId="ADAL" clId="{26314179-41A8-4379-8B11-9A9793E5304E}" dt="2023-05-25T04:35:42.606" v="1048" actId="14100"/>
          <ac:spMkLst>
            <pc:docMk/>
            <pc:sldMk cId="220164834" sldId="256"/>
            <ac:spMk id="79" creationId="{87992BA7-9B52-FC44-BFAF-ECEFC13D1E33}"/>
          </ac:spMkLst>
        </pc:spChg>
        <pc:spChg chg="add mod">
          <ac:chgData name="Zhong, Zhi (SGC)" userId="caf59873-7d1f-4ae1-b807-0972a272b424" providerId="ADAL" clId="{26314179-41A8-4379-8B11-9A9793E5304E}" dt="2023-05-25T04:45:41.532" v="1151" actId="1076"/>
          <ac:spMkLst>
            <pc:docMk/>
            <pc:sldMk cId="220164834" sldId="256"/>
            <ac:spMk id="80" creationId="{05CD6330-BF46-6F98-DE46-837496BDCFC1}"/>
          </ac:spMkLst>
        </pc:spChg>
        <pc:spChg chg="add mod">
          <ac:chgData name="Zhong, Zhi (SGC)" userId="caf59873-7d1f-4ae1-b807-0972a272b424" providerId="ADAL" clId="{26314179-41A8-4379-8B11-9A9793E5304E}" dt="2023-05-29T00:15:31.715" v="1337" actId="123"/>
          <ac:spMkLst>
            <pc:docMk/>
            <pc:sldMk cId="220164834" sldId="256"/>
            <ac:spMk id="82" creationId="{3D4086A8-2E66-1CD4-F2CF-91F3B6E99B28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90" creationId="{D5D8A605-DA2A-709A-0C4B-1CACC9A3C993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92" creationId="{B52FC101-E7FF-F8A4-80BC-B75E5BAE68AE}"/>
          </ac:spMkLst>
        </pc:spChg>
        <pc:spChg chg="add del mod">
          <ac:chgData name="Zhong, Zhi (SGC)" userId="caf59873-7d1f-4ae1-b807-0972a272b424" providerId="ADAL" clId="{26314179-41A8-4379-8B11-9A9793E5304E}" dt="2023-05-29T00:09:56.893" v="1297" actId="478"/>
          <ac:spMkLst>
            <pc:docMk/>
            <pc:sldMk cId="220164834" sldId="256"/>
            <ac:spMk id="93" creationId="{8B805EE4-7277-51CD-4A05-F0C38D941088}"/>
          </ac:spMkLst>
        </pc:spChg>
        <pc:spChg chg="add mod">
          <ac:chgData name="Zhong, Zhi (SGC)" userId="caf59873-7d1f-4ae1-b807-0972a272b424" providerId="ADAL" clId="{26314179-41A8-4379-8B11-9A9793E5304E}" dt="2023-05-25T04:43:29.251" v="1096" actId="1076"/>
          <ac:spMkLst>
            <pc:docMk/>
            <pc:sldMk cId="220164834" sldId="256"/>
            <ac:spMk id="94" creationId="{2E90623F-20B4-E661-4696-D7488A84C63D}"/>
          </ac:spMkLst>
        </pc:spChg>
        <pc:spChg chg="add mod">
          <ac:chgData name="Zhong, Zhi (SGC)" userId="caf59873-7d1f-4ae1-b807-0972a272b424" providerId="ADAL" clId="{26314179-41A8-4379-8B11-9A9793E5304E}" dt="2023-05-25T04:45:54.264" v="1155" actId="14100"/>
          <ac:spMkLst>
            <pc:docMk/>
            <pc:sldMk cId="220164834" sldId="256"/>
            <ac:spMk id="95" creationId="{25865202-6B21-85E2-E5EA-E19416401939}"/>
          </ac:spMkLst>
        </pc:spChg>
        <pc:spChg chg="add del mod">
          <ac:chgData name="Zhong, Zhi (SGC)" userId="caf59873-7d1f-4ae1-b807-0972a272b424" providerId="ADAL" clId="{26314179-41A8-4379-8B11-9A9793E5304E}" dt="2023-05-25T04:45:45.302" v="1152" actId="478"/>
          <ac:spMkLst>
            <pc:docMk/>
            <pc:sldMk cId="220164834" sldId="256"/>
            <ac:spMk id="96" creationId="{3DF46E6C-E50D-07BE-3327-B2D5D7DD0D53}"/>
          </ac:spMkLst>
        </pc:spChg>
        <pc:spChg chg="add mod">
          <ac:chgData name="Zhong, Zhi (SGC)" userId="caf59873-7d1f-4ae1-b807-0972a272b424" providerId="ADAL" clId="{26314179-41A8-4379-8B11-9A9793E5304E}" dt="2023-05-26T07:29:31.061" v="1216" actId="1076"/>
          <ac:spMkLst>
            <pc:docMk/>
            <pc:sldMk cId="220164834" sldId="256"/>
            <ac:spMk id="105" creationId="{B87DB03B-C419-D47A-41B6-B56A49C34B02}"/>
          </ac:spMkLst>
        </pc:spChg>
        <pc:spChg chg="add mod">
          <ac:chgData name="Zhong, Zhi (SGC)" userId="caf59873-7d1f-4ae1-b807-0972a272b424" providerId="ADAL" clId="{26314179-41A8-4379-8B11-9A9793E5304E}" dt="2023-05-26T07:32:02.235" v="1243" actId="20577"/>
          <ac:spMkLst>
            <pc:docMk/>
            <pc:sldMk cId="220164834" sldId="256"/>
            <ac:spMk id="106" creationId="{AF0C9BB3-55E1-2F24-BE64-94AA53C8086F}"/>
          </ac:spMkLst>
        </pc:spChg>
        <pc:spChg chg="add mod">
          <ac:chgData name="Zhong, Zhi (SGC)" userId="caf59873-7d1f-4ae1-b807-0972a272b424" providerId="ADAL" clId="{26314179-41A8-4379-8B11-9A9793E5304E}" dt="2023-05-26T07:50:22.475" v="1280" actId="1076"/>
          <ac:spMkLst>
            <pc:docMk/>
            <pc:sldMk cId="220164834" sldId="256"/>
            <ac:spMk id="107" creationId="{537985B1-2FA2-6842-95D4-AF2981857EE3}"/>
          </ac:spMkLst>
        </pc:spChg>
        <pc:grpChg chg="add mod">
          <ac:chgData name="Zhong, Zhi (SGC)" userId="caf59873-7d1f-4ae1-b807-0972a272b424" providerId="ADAL" clId="{26314179-41A8-4379-8B11-9A9793E5304E}" dt="2023-05-25T04:11:04.015" v="798" actId="164"/>
          <ac:grpSpMkLst>
            <pc:docMk/>
            <pc:sldMk cId="220164834" sldId="256"/>
            <ac:grpSpMk id="13" creationId="{2028BFEE-4A60-C3AC-225C-B4DB273C6D33}"/>
          </ac:grpSpMkLst>
        </pc:grpChg>
        <pc:grpChg chg="add mod">
          <ac:chgData name="Zhong, Zhi (SGC)" userId="caf59873-7d1f-4ae1-b807-0972a272b424" providerId="ADAL" clId="{26314179-41A8-4379-8B11-9A9793E5304E}" dt="2023-05-25T04:07:06.333" v="740" actId="164"/>
          <ac:grpSpMkLst>
            <pc:docMk/>
            <pc:sldMk cId="220164834" sldId="256"/>
            <ac:grpSpMk id="27" creationId="{12D56A7B-B6E8-2AE9-210C-43D9DBC294A8}"/>
          </ac:grpSpMkLst>
        </pc:grpChg>
        <pc:grpChg chg="add del mod topLvl">
          <ac:chgData name="Zhong, Zhi (SGC)" userId="caf59873-7d1f-4ae1-b807-0972a272b424" providerId="ADAL" clId="{26314179-41A8-4379-8B11-9A9793E5304E}" dt="2023-05-25T04:20:33.789" v="923" actId="165"/>
          <ac:grpSpMkLst>
            <pc:docMk/>
            <pc:sldMk cId="220164834" sldId="256"/>
            <ac:grpSpMk id="59" creationId="{0EE59CBE-2AB3-F02C-51C9-F00CDD62CF5F}"/>
          </ac:grpSpMkLst>
        </pc:grpChg>
        <pc:grpChg chg="add del mod">
          <ac:chgData name="Zhong, Zhi (SGC)" userId="caf59873-7d1f-4ae1-b807-0972a272b424" providerId="ADAL" clId="{26314179-41A8-4379-8B11-9A9793E5304E}" dt="2023-05-25T04:20:05.123" v="921" actId="165"/>
          <ac:grpSpMkLst>
            <pc:docMk/>
            <pc:sldMk cId="220164834" sldId="256"/>
            <ac:grpSpMk id="62" creationId="{252C2856-0F15-F8D5-BA23-CAB3493AD1EC}"/>
          </ac:grpSpMkLst>
        </pc:grpChg>
        <pc:grpChg chg="add mod">
          <ac:chgData name="Zhong, Zhi (SGC)" userId="caf59873-7d1f-4ae1-b807-0972a272b424" providerId="ADAL" clId="{26314179-41A8-4379-8B11-9A9793E5304E}" dt="2023-05-25T04:35:37.917" v="1047" actId="1076"/>
          <ac:grpSpMkLst>
            <pc:docMk/>
            <pc:sldMk cId="220164834" sldId="256"/>
            <ac:grpSpMk id="70" creationId="{C20C779A-2AE9-73F3-5B68-FE2C08B7E05E}"/>
          </ac:grpSpMkLst>
        </pc:grpChg>
        <pc:grpChg chg="mod">
          <ac:chgData name="Zhong, Zhi (SGC)" userId="caf59873-7d1f-4ae1-b807-0972a272b424" providerId="ADAL" clId="{26314179-41A8-4379-8B11-9A9793E5304E}" dt="2023-05-24T13:19:11.515" v="669"/>
          <ac:grpSpMkLst>
            <pc:docMk/>
            <pc:sldMk cId="220164834" sldId="256"/>
            <ac:grpSpMk id="73" creationId="{CACE36A5-A11F-0D1E-CCEC-47B5C977332B}"/>
          </ac:grpSpMkLst>
        </pc:grpChg>
        <pc:grpChg chg="add mod">
          <ac:chgData name="Zhong, Zhi (SGC)" userId="caf59873-7d1f-4ae1-b807-0972a272b424" providerId="ADAL" clId="{26314179-41A8-4379-8B11-9A9793E5304E}" dt="2023-05-25T04:06:58.579" v="739" actId="164"/>
          <ac:grpSpMkLst>
            <pc:docMk/>
            <pc:sldMk cId="220164834" sldId="256"/>
            <ac:grpSpMk id="83" creationId="{9157D2E3-41EF-8CA0-B526-34C3ECAC9042}"/>
          </ac:grpSpMkLst>
        </pc:grpChg>
        <pc:grpChg chg="add mod">
          <ac:chgData name="Zhong, Zhi (SGC)" userId="caf59873-7d1f-4ae1-b807-0972a272b424" providerId="ADAL" clId="{26314179-41A8-4379-8B11-9A9793E5304E}" dt="2023-05-25T04:18:47.443" v="913" actId="1076"/>
          <ac:grpSpMkLst>
            <pc:docMk/>
            <pc:sldMk cId="220164834" sldId="256"/>
            <ac:grpSpMk id="84" creationId="{1F63538C-F31B-F451-E440-97695BF9AB9C}"/>
          </ac:grpSpMkLst>
        </pc:grpChg>
        <pc:grpChg chg="add mod">
          <ac:chgData name="Zhong, Zhi (SGC)" userId="caf59873-7d1f-4ae1-b807-0972a272b424" providerId="ADAL" clId="{26314179-41A8-4379-8B11-9A9793E5304E}" dt="2023-05-25T04:13:20.559" v="826" actId="14100"/>
          <ac:grpSpMkLst>
            <pc:docMk/>
            <pc:sldMk cId="220164834" sldId="256"/>
            <ac:grpSpMk id="85" creationId="{5CB99252-5ABF-5342-A0D1-6F146B0AA1DA}"/>
          </ac:grpSpMkLst>
        </pc:grpChg>
        <pc:grpChg chg="add mod">
          <ac:chgData name="Zhong, Zhi (SGC)" userId="caf59873-7d1f-4ae1-b807-0972a272b424" providerId="ADAL" clId="{26314179-41A8-4379-8B11-9A9793E5304E}" dt="2023-05-25T04:16:50.012" v="880" actId="14100"/>
          <ac:grpSpMkLst>
            <pc:docMk/>
            <pc:sldMk cId="220164834" sldId="256"/>
            <ac:grpSpMk id="86" creationId="{695A9F4D-F1AC-76E0-E25B-AC80D8A41A8E}"/>
          </ac:grpSpMkLst>
        </pc:grpChg>
        <pc:grpChg chg="add mod">
          <ac:chgData name="Zhong, Zhi (SGC)" userId="caf59873-7d1f-4ae1-b807-0972a272b424" providerId="ADAL" clId="{26314179-41A8-4379-8B11-9A9793E5304E}" dt="2023-05-25T04:17:45.668" v="887" actId="1076"/>
          <ac:grpSpMkLst>
            <pc:docMk/>
            <pc:sldMk cId="220164834" sldId="256"/>
            <ac:grpSpMk id="87" creationId="{412D294A-D923-7E95-0EBE-01CD53050D5B}"/>
          </ac:grpSpMkLst>
        </pc:grpChg>
        <pc:grpChg chg="add mod">
          <ac:chgData name="Zhong, Zhi (SGC)" userId="caf59873-7d1f-4ae1-b807-0972a272b424" providerId="ADAL" clId="{26314179-41A8-4379-8B11-9A9793E5304E}" dt="2023-05-25T04:12:12.282" v="815" actId="14100"/>
          <ac:grpSpMkLst>
            <pc:docMk/>
            <pc:sldMk cId="220164834" sldId="256"/>
            <ac:grpSpMk id="88" creationId="{5AC852FC-344E-3586-D767-03F6503A4A92}"/>
          </ac:grpSpMkLst>
        </pc:grpChg>
        <pc:graphicFrameChg chg="add del mod modGraphic">
          <ac:chgData name="Zhong, Zhi (SGC)" userId="caf59873-7d1f-4ae1-b807-0972a272b424" providerId="ADAL" clId="{26314179-41A8-4379-8B11-9A9793E5304E}" dt="2023-05-25T04:21:07.473" v="925" actId="478"/>
          <ac:graphicFrameMkLst>
            <pc:docMk/>
            <pc:sldMk cId="220164834" sldId="256"/>
            <ac:graphicFrameMk id="50" creationId="{B510941F-4B21-E13B-6FDF-B614D95639F3}"/>
          </ac:graphicFrameMkLst>
        </pc:graphicFrameChg>
        <pc:graphicFrameChg chg="add del mod">
          <ac:chgData name="Zhong, Zhi (SGC)" userId="caf59873-7d1f-4ae1-b807-0972a272b424" providerId="ADAL" clId="{26314179-41A8-4379-8B11-9A9793E5304E}" dt="2023-05-24T12:47:15.256" v="543" actId="478"/>
          <ac:graphicFrameMkLst>
            <pc:docMk/>
            <pc:sldMk cId="220164834" sldId="256"/>
            <ac:graphicFrameMk id="53" creationId="{F19D913F-BFC3-80B9-18CB-38FE4580AFAC}"/>
          </ac:graphicFrameMkLst>
        </pc:graphicFrameChg>
        <pc:graphicFrameChg chg="add mod modGraphic">
          <ac:chgData name="Zhong, Zhi (SGC)" userId="caf59873-7d1f-4ae1-b807-0972a272b424" providerId="ADAL" clId="{26314179-41A8-4379-8B11-9A9793E5304E}" dt="2023-05-26T07:35:56.509" v="1279" actId="14734"/>
          <ac:graphicFrameMkLst>
            <pc:docMk/>
            <pc:sldMk cId="220164834" sldId="256"/>
            <ac:graphicFrameMk id="64" creationId="{43B9481C-4EB2-7C33-E7C8-C8AA5BCC8AA5}"/>
          </ac:graphicFrameMkLst>
        </pc:graphicFrameChg>
        <pc:picChg chg="add mod">
          <ac:chgData name="Zhong, Zhi (SGC)" userId="caf59873-7d1f-4ae1-b807-0972a272b424" providerId="ADAL" clId="{26314179-41A8-4379-8B11-9A9793E5304E}" dt="2023-05-25T04:12:25.431" v="817" actId="1076"/>
          <ac:picMkLst>
            <pc:docMk/>
            <pc:sldMk cId="220164834" sldId="256"/>
            <ac:picMk id="8" creationId="{731645BC-9880-044D-D98E-EF6A91717B81}"/>
          </ac:picMkLst>
        </pc:picChg>
        <pc:picChg chg="add del mod">
          <ac:chgData name="Zhong, Zhi (SGC)" userId="caf59873-7d1f-4ae1-b807-0972a272b424" providerId="ADAL" clId="{26314179-41A8-4379-8B11-9A9793E5304E}" dt="2023-05-16T02:35:42.640" v="67" actId="478"/>
          <ac:picMkLst>
            <pc:docMk/>
            <pc:sldMk cId="220164834" sldId="256"/>
            <ac:picMk id="12" creationId="{1C05C4D4-776E-26CA-BA8F-A79A82CC5FC7}"/>
          </ac:picMkLst>
        </pc:picChg>
        <pc:picChg chg="add del mod">
          <ac:chgData name="Zhong, Zhi (SGC)" userId="caf59873-7d1f-4ae1-b807-0972a272b424" providerId="ADAL" clId="{26314179-41A8-4379-8B11-9A9793E5304E}" dt="2023-05-25T04:13:59.956" v="848" actId="1035"/>
          <ac:picMkLst>
            <pc:docMk/>
            <pc:sldMk cId="220164834" sldId="256"/>
            <ac:picMk id="17" creationId="{D7A61C5F-542F-2B00-12A6-F0F365DD993B}"/>
          </ac:picMkLst>
        </pc:picChg>
        <pc:picChg chg="add mod">
          <ac:chgData name="Zhong, Zhi (SGC)" userId="caf59873-7d1f-4ae1-b807-0972a272b424" providerId="ADAL" clId="{26314179-41A8-4379-8B11-9A9793E5304E}" dt="2023-05-25T04:49:35.029" v="1162" actId="1037"/>
          <ac:picMkLst>
            <pc:docMk/>
            <pc:sldMk cId="220164834" sldId="256"/>
            <ac:picMk id="25" creationId="{C81C2ECB-CA1B-1673-A678-65A15B4E9A7E}"/>
          </ac:picMkLst>
        </pc:picChg>
        <pc:picChg chg="add mod">
          <ac:chgData name="Zhong, Zhi (SGC)" userId="caf59873-7d1f-4ae1-b807-0972a272b424" providerId="ADAL" clId="{26314179-41A8-4379-8B11-9A9793E5304E}" dt="2023-05-25T04:49:35.029" v="1162" actId="1037"/>
          <ac:picMkLst>
            <pc:docMk/>
            <pc:sldMk cId="220164834" sldId="256"/>
            <ac:picMk id="26" creationId="{12D4D3B4-7DCE-3572-0B47-6AAA5E00BE41}"/>
          </ac:picMkLst>
        </pc:picChg>
        <pc:picChg chg="add del mod">
          <ac:chgData name="Zhong, Zhi (SGC)" userId="caf59873-7d1f-4ae1-b807-0972a272b424" providerId="ADAL" clId="{26314179-41A8-4379-8B11-9A9793E5304E}" dt="2023-05-24T06:35:11.873" v="191" actId="478"/>
          <ac:picMkLst>
            <pc:docMk/>
            <pc:sldMk cId="220164834" sldId="256"/>
            <ac:picMk id="26" creationId="{17B27793-1559-0FD0-30BC-30261D9EFC63}"/>
          </ac:picMkLst>
        </pc:picChg>
        <pc:picChg chg="add mod">
          <ac:chgData name="Zhong, Zhi (SGC)" userId="caf59873-7d1f-4ae1-b807-0972a272b424" providerId="ADAL" clId="{26314179-41A8-4379-8B11-9A9793E5304E}" dt="2023-05-25T04:18:16.444" v="899" actId="1035"/>
          <ac:picMkLst>
            <pc:docMk/>
            <pc:sldMk cId="220164834" sldId="256"/>
            <ac:picMk id="40" creationId="{4FF7DEC3-EB09-BD9C-2545-946A613B15BC}"/>
          </ac:picMkLst>
        </pc:picChg>
        <pc:picChg chg="add mod">
          <ac:chgData name="Zhong, Zhi (SGC)" userId="caf59873-7d1f-4ae1-b807-0972a272b424" providerId="ADAL" clId="{26314179-41A8-4379-8B11-9A9793E5304E}" dt="2023-05-25T04:18:16.444" v="899" actId="1035"/>
          <ac:picMkLst>
            <pc:docMk/>
            <pc:sldMk cId="220164834" sldId="256"/>
            <ac:picMk id="41" creationId="{045CBD73-2288-E5F0-4172-777213598DFC}"/>
          </ac:picMkLst>
        </pc:picChg>
        <pc:picChg chg="add mod">
          <ac:chgData name="Zhong, Zhi (SGC)" userId="caf59873-7d1f-4ae1-b807-0972a272b424" providerId="ADAL" clId="{26314179-41A8-4379-8B11-9A9793E5304E}" dt="2023-05-25T04:18:16.444" v="899" actId="1035"/>
          <ac:picMkLst>
            <pc:docMk/>
            <pc:sldMk cId="220164834" sldId="256"/>
            <ac:picMk id="42" creationId="{10589C1A-4DD5-D61C-3AB2-AE84657B9632}"/>
          </ac:picMkLst>
        </pc:picChg>
        <pc:picChg chg="add mod topLvl">
          <ac:chgData name="Zhong, Zhi (SGC)" userId="caf59873-7d1f-4ae1-b807-0972a272b424" providerId="ADAL" clId="{26314179-41A8-4379-8B11-9A9793E5304E}" dt="2023-05-25T04:49:43.931" v="1167" actId="1037"/>
          <ac:picMkLst>
            <pc:docMk/>
            <pc:sldMk cId="220164834" sldId="256"/>
            <ac:picMk id="55" creationId="{B76E0D5D-4BF0-3392-EAD8-6E1FC5D6023C}"/>
          </ac:picMkLst>
        </pc:picChg>
        <pc:picChg chg="del mod">
          <ac:chgData name="Zhong, Zhi (SGC)" userId="caf59873-7d1f-4ae1-b807-0972a272b424" providerId="ADAL" clId="{26314179-41A8-4379-8B11-9A9793E5304E}" dt="2023-05-24T13:19:44.111" v="675" actId="478"/>
          <ac:picMkLst>
            <pc:docMk/>
            <pc:sldMk cId="220164834" sldId="256"/>
            <ac:picMk id="75" creationId="{65BD89EB-85E2-7862-A8B9-4C067D8335EF}"/>
          </ac:picMkLst>
        </pc:picChg>
        <pc:picChg chg="mod">
          <ac:chgData name="Zhong, Zhi (SGC)" userId="caf59873-7d1f-4ae1-b807-0972a272b424" providerId="ADAL" clId="{26314179-41A8-4379-8B11-9A9793E5304E}" dt="2023-05-24T13:20:16.520" v="683" actId="1076"/>
          <ac:picMkLst>
            <pc:docMk/>
            <pc:sldMk cId="220164834" sldId="256"/>
            <ac:picMk id="76" creationId="{982CC86B-1181-AB21-996F-C5FE1EF425D7}"/>
          </ac:picMkLst>
        </pc:picChg>
        <pc:picChg chg="add mod">
          <ac:chgData name="Zhong, Zhi (SGC)" userId="caf59873-7d1f-4ae1-b807-0972a272b424" providerId="ADAL" clId="{26314179-41A8-4379-8B11-9A9793E5304E}" dt="2023-05-26T11:37:43.335" v="1281" actId="1076"/>
          <ac:picMkLst>
            <pc:docMk/>
            <pc:sldMk cId="220164834" sldId="256"/>
            <ac:picMk id="97" creationId="{BEA5D5A1-C981-5392-52C7-4A346B2CDA95}"/>
          </ac:picMkLst>
        </pc:picChg>
        <pc:picChg chg="add mod">
          <ac:chgData name="Zhong, Zhi (SGC)" userId="caf59873-7d1f-4ae1-b807-0972a272b424" providerId="ADAL" clId="{26314179-41A8-4379-8B11-9A9793E5304E}" dt="2023-05-26T07:30:03.339" v="1226" actId="14100"/>
          <ac:picMkLst>
            <pc:docMk/>
            <pc:sldMk cId="220164834" sldId="256"/>
            <ac:picMk id="98" creationId="{A9CF3566-ADB4-3AC6-7031-41B63029F6E3}"/>
          </ac:picMkLst>
        </pc:picChg>
        <pc:picChg chg="add mod">
          <ac:chgData name="Zhong, Zhi (SGC)" userId="caf59873-7d1f-4ae1-b807-0972a272b424" providerId="ADAL" clId="{26314179-41A8-4379-8B11-9A9793E5304E}" dt="2023-05-26T07:29:35.236" v="1218" actId="1076"/>
          <ac:picMkLst>
            <pc:docMk/>
            <pc:sldMk cId="220164834" sldId="256"/>
            <ac:picMk id="100" creationId="{BBAD3B11-91B7-712E-64BB-18A4EBFFAF4B}"/>
          </ac:picMkLst>
        </pc:picChg>
        <pc:picChg chg="add mod">
          <ac:chgData name="Zhong, Zhi (SGC)" userId="caf59873-7d1f-4ae1-b807-0972a272b424" providerId="ADAL" clId="{26314179-41A8-4379-8B11-9A9793E5304E}" dt="2023-05-26T07:29:38.404" v="1219" actId="1076"/>
          <ac:picMkLst>
            <pc:docMk/>
            <pc:sldMk cId="220164834" sldId="256"/>
            <ac:picMk id="102" creationId="{51357B94-A829-53CA-D13F-9C9E0D6A0488}"/>
          </ac:picMkLst>
        </pc:picChg>
        <pc:picChg chg="add mod">
          <ac:chgData name="Zhong, Zhi (SGC)" userId="caf59873-7d1f-4ae1-b807-0972a272b424" providerId="ADAL" clId="{26314179-41A8-4379-8B11-9A9793E5304E}" dt="2023-05-26T07:29:42.141" v="1220" actId="1076"/>
          <ac:picMkLst>
            <pc:docMk/>
            <pc:sldMk cId="220164834" sldId="256"/>
            <ac:picMk id="104" creationId="{09D2F31A-2E0E-11FA-F1F0-F505EEB994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8929-F101-44A8-BCCB-DE49A8B413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7E755-BA14-4505-A4D9-E45063F016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3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1pPr>
    <a:lvl2pPr marL="45696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2pPr>
    <a:lvl3pPr marL="91392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3pPr>
    <a:lvl4pPr marL="137088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4pPr>
    <a:lvl5pPr marL="182784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5pPr>
    <a:lvl6pPr marL="228480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6pPr>
    <a:lvl7pPr marL="2741757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7pPr>
    <a:lvl8pPr marL="319872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8pPr>
    <a:lvl9pPr marL="3655677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7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8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4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4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1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36D7-EA8A-4D01-8594-372DE8A4CE04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4548-BDB5-4B25-B9E9-6DF52437B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26" Type="http://schemas.openxmlformats.org/officeDocument/2006/relationships/image" Target="../media/image7.png"/><Relationship Id="rId39" Type="http://schemas.openxmlformats.org/officeDocument/2006/relationships/image" Target="../media/image20.png"/><Relationship Id="rId3" Type="http://schemas.openxmlformats.org/officeDocument/2006/relationships/image" Target="../media/image2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12" Type="http://schemas.openxmlformats.org/officeDocument/2006/relationships/image" Target="../media/image11.svg"/><Relationship Id="rId17" Type="http://schemas.openxmlformats.org/officeDocument/2006/relationships/image" Target="../media/image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10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sv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15" Type="http://schemas.openxmlformats.org/officeDocument/2006/relationships/image" Target="../media/image4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31" Type="http://schemas.openxmlformats.org/officeDocument/2006/relationships/image" Target="../media/image12.png"/><Relationship Id="rId14" Type="http://schemas.openxmlformats.org/officeDocument/2006/relationships/image" Target="../media/image13.sv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5348520" y="35565360"/>
            <a:ext cx="14753359" cy="74642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5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229541" y="28587252"/>
            <a:ext cx="14753359" cy="104520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4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229541" y="18948173"/>
            <a:ext cx="14753359" cy="104520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2" name="Rectángulo: esquinas redondeadas 126">
            <a:extLst>
              <a:ext uri="{FF2B5EF4-FFF2-40B4-BE49-F238E27FC236}">
                <a16:creationId xmlns:a16="http://schemas.microsoft.com/office/drawing/2014/main" id="{79DBC45B-C4A4-0705-F1EF-EB80F63F2AD0}"/>
              </a:ext>
            </a:extLst>
          </p:cNvPr>
          <p:cNvSpPr/>
          <p:nvPr/>
        </p:nvSpPr>
        <p:spPr>
          <a:xfrm>
            <a:off x="196594" y="5084371"/>
            <a:ext cx="14753359" cy="13637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" name="CuadroTexto 121">
            <a:extLst>
              <a:ext uri="{FF2B5EF4-FFF2-40B4-BE49-F238E27FC236}">
                <a16:creationId xmlns:a16="http://schemas.microsoft.com/office/drawing/2014/main" id="{AE93EF21-0929-DBF3-495A-263E4DCB65E9}"/>
              </a:ext>
            </a:extLst>
          </p:cNvPr>
          <p:cNvSpPr txBox="1"/>
          <p:nvPr/>
        </p:nvSpPr>
        <p:spPr>
          <a:xfrm>
            <a:off x="407175" y="5110116"/>
            <a:ext cx="14450883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restoration framed as inverse problem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Recovering a clean signal from a degraded one (inpainting,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declipping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vocal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dry and wet restoration with different sampling methods.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Ill-posed problems: Multiple possible solutions exist.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assumptions and paired data (clean &amp; degraded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well 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eneralization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unseen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50" indent="-257150" algn="just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generative models for music restoration: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clean signals only.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assumptions about clean music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various restoration tasks.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CQT-Diff [3]: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diffusion-based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piano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declipping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inpainting.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for improvement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consistency: DC method may lead to nonsensical results.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Generalizability: Performance on diverse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explored.</a:t>
            </a:r>
            <a:endParaRPr 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96593" y="4039165"/>
            <a:ext cx="14753359" cy="104520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5" name="CuadroTexto 125">
            <a:extLst>
              <a:ext uri="{FF2B5EF4-FFF2-40B4-BE49-F238E27FC236}">
                <a16:creationId xmlns:a16="http://schemas.microsoft.com/office/drawing/2014/main" id="{131DED50-E74F-0B7B-1476-8DD2F3860A74}"/>
              </a:ext>
            </a:extLst>
          </p:cNvPr>
          <p:cNvSpPr txBox="1"/>
          <p:nvPr/>
        </p:nvSpPr>
        <p:spPr>
          <a:xfrm>
            <a:off x="337454" y="4106987"/>
            <a:ext cx="16310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Music Restoration using Unsupervised Diffusion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DB03B-C419-D47A-41B6-B56A49C34B02}"/>
              </a:ext>
            </a:extLst>
          </p:cNvPr>
          <p:cNvSpPr txBox="1">
            <a:spLocks/>
          </p:cNvSpPr>
          <p:nvPr/>
        </p:nvSpPr>
        <p:spPr>
          <a:xfrm>
            <a:off x="11629689" y="42399736"/>
            <a:ext cx="1061512" cy="390074"/>
          </a:xfrm>
          <a:prstGeom prst="rect">
            <a:avLst/>
          </a:prstGeom>
        </p:spPr>
        <p:txBody>
          <a:bodyPr vert="horz" wrap="square" lIns="72723" tIns="36362" rIns="72723" bIns="36362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0C9BB3-55E1-2F24-BE64-94AA53C8086F}"/>
              </a:ext>
            </a:extLst>
          </p:cNvPr>
          <p:cNvSpPr txBox="1">
            <a:spLocks/>
          </p:cNvSpPr>
          <p:nvPr/>
        </p:nvSpPr>
        <p:spPr>
          <a:xfrm>
            <a:off x="13720520" y="42431519"/>
            <a:ext cx="1061512" cy="390074"/>
          </a:xfrm>
          <a:prstGeom prst="rect">
            <a:avLst/>
          </a:prstGeom>
        </p:spPr>
        <p:txBody>
          <a:bodyPr vert="horz" wrap="square" lIns="72723" tIns="36362" rIns="72723" bIns="36362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  <p:pic>
        <p:nvPicPr>
          <p:cNvPr id="10" name="Imagen 120">
            <a:extLst>
              <a:ext uri="{FF2B5EF4-FFF2-40B4-BE49-F238E27FC236}">
                <a16:creationId xmlns:a16="http://schemas.microsoft.com/office/drawing/2014/main" id="{5E1E1050-81BE-EE7A-9EA3-0CF9A33F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230" y="40648028"/>
            <a:ext cx="2535134" cy="1989105"/>
          </a:xfrm>
          <a:prstGeom prst="rect">
            <a:avLst/>
          </a:prstGeom>
        </p:spPr>
      </p:pic>
      <p:pic>
        <p:nvPicPr>
          <p:cNvPr id="11" name="Gráfico 1056">
            <a:extLst>
              <a:ext uri="{FF2B5EF4-FFF2-40B4-BE49-F238E27FC236}">
                <a16:creationId xmlns:a16="http://schemas.microsoft.com/office/drawing/2014/main" id="{FA5AD543-90B6-B1CD-0012-00F04360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82427" y="40666567"/>
            <a:ext cx="1756037" cy="1756037"/>
          </a:xfrm>
          <a:prstGeom prst="rect">
            <a:avLst/>
          </a:prstGeom>
        </p:spPr>
      </p:pic>
      <p:pic>
        <p:nvPicPr>
          <p:cNvPr id="13" name="Gráfico 1062">
            <a:extLst>
              <a:ext uri="{FF2B5EF4-FFF2-40B4-BE49-F238E27FC236}">
                <a16:creationId xmlns:a16="http://schemas.microsoft.com/office/drawing/2014/main" id="{008728C5-4811-C6F8-CF38-DAD94C595C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81315" y="40710400"/>
            <a:ext cx="1738948" cy="1738948"/>
          </a:xfrm>
          <a:prstGeom prst="rect">
            <a:avLst/>
          </a:prstGeom>
        </p:spPr>
      </p:pic>
      <p:pic>
        <p:nvPicPr>
          <p:cNvPr id="14" name="Gráfico 1064">
            <a:extLst>
              <a:ext uri="{FF2B5EF4-FFF2-40B4-BE49-F238E27FC236}">
                <a16:creationId xmlns:a16="http://schemas.microsoft.com/office/drawing/2014/main" id="{D0619476-B77B-AF95-B67F-9AB3D16CB7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66223" y="40702135"/>
            <a:ext cx="1747213" cy="1747213"/>
          </a:xfrm>
          <a:prstGeom prst="rect">
            <a:avLst/>
          </a:prstGeom>
        </p:spPr>
      </p:pic>
      <p:pic>
        <p:nvPicPr>
          <p:cNvPr id="15" name="Gráfico 1090">
            <a:extLst>
              <a:ext uri="{FF2B5EF4-FFF2-40B4-BE49-F238E27FC236}">
                <a16:creationId xmlns:a16="http://schemas.microsoft.com/office/drawing/2014/main" id="{D132D715-6795-4FBD-75E5-6F02033D16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759396" y="40706281"/>
            <a:ext cx="1689747" cy="16897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EF97385-F460-2013-E6A5-1880C03205E9}"/>
              </a:ext>
            </a:extLst>
          </p:cNvPr>
          <p:cNvSpPr txBox="1">
            <a:spLocks/>
          </p:cNvSpPr>
          <p:nvPr/>
        </p:nvSpPr>
        <p:spPr>
          <a:xfrm>
            <a:off x="18157560" y="42413689"/>
            <a:ext cx="1061512" cy="390074"/>
          </a:xfrm>
          <a:prstGeom prst="rect">
            <a:avLst/>
          </a:prstGeom>
        </p:spPr>
        <p:txBody>
          <a:bodyPr vert="horz" wrap="square" lIns="72723" tIns="36362" rIns="72723" bIns="36362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9" name="テキスト ボックス 4">
            <a:extLst>
              <a:ext uri="{FF2B5EF4-FFF2-40B4-BE49-F238E27FC236}">
                <a16:creationId xmlns:a16="http://schemas.microsoft.com/office/drawing/2014/main" id="{F8E42C3D-D92F-BF0D-A99F-06F54C05E9E5}"/>
              </a:ext>
            </a:extLst>
          </p:cNvPr>
          <p:cNvSpPr txBox="1"/>
          <p:nvPr/>
        </p:nvSpPr>
        <p:spPr>
          <a:xfrm>
            <a:off x="667881" y="162033"/>
            <a:ext cx="2874531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VRDMG: Vocal Restoration via Diffusion Posterior Sampling </a:t>
            </a:r>
            <a:r>
              <a:rPr lang="en-US" altLang="ja-JP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altLang="ja-JP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Guidance</a:t>
            </a:r>
          </a:p>
          <a:p>
            <a:pPr algn="ctr"/>
            <a:endParaRPr lang="en-US" altLang="ja-JP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Carlos Hernandez-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Olivan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Koichi Saito, Naoki Murata,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Chieh-Hsin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Lai, Marco A. Martínez-Ramírez, Wei-Hsiang Liao, Yuki </a:t>
            </a:r>
            <a:r>
              <a:rPr lang="en-US" altLang="ja-JP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Mitsufuji</a:t>
            </a:r>
            <a:endParaRPr lang="en-US" altLang="ja-JP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Zaragoza, Sony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AI, Sony Group Corporation</a:t>
            </a:r>
          </a:p>
        </p:txBody>
      </p:sp>
      <p:sp>
        <p:nvSpPr>
          <p:cNvPr id="20" name="Rectángulo: esquinas redondeadas 1038">
            <a:extLst>
              <a:ext uri="{FF2B5EF4-FFF2-40B4-BE49-F238E27FC236}">
                <a16:creationId xmlns:a16="http://schemas.microsoft.com/office/drawing/2014/main" id="{7045C136-CAF9-CBF1-AC14-F3AA58F09AB1}"/>
              </a:ext>
            </a:extLst>
          </p:cNvPr>
          <p:cNvSpPr/>
          <p:nvPr/>
        </p:nvSpPr>
        <p:spPr>
          <a:xfrm>
            <a:off x="229541" y="19990775"/>
            <a:ext cx="14753359" cy="826425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21" name="CuadroTexto 1039">
            <a:extLst>
              <a:ext uri="{FF2B5EF4-FFF2-40B4-BE49-F238E27FC236}">
                <a16:creationId xmlns:a16="http://schemas.microsoft.com/office/drawing/2014/main" id="{9642CCD6-EE16-EABC-2ABE-2CE517943FFA}"/>
              </a:ext>
            </a:extLst>
          </p:cNvPr>
          <p:cNvSpPr txBox="1"/>
          <p:nvPr/>
        </p:nvSpPr>
        <p:spPr>
          <a:xfrm>
            <a:off x="565615" y="20160501"/>
            <a:ext cx="142570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via Posterior Sampling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Recovering a clean vocal signal (x₀) from a degraded observation (y) considering a degradation function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measurement noise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50" indent="-257150" algn="just">
              <a:buFont typeface="Arial" panose="020B0604020202020204" pitchFamily="34" charset="0"/>
              <a:buChar char="•"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the relationship between the prior distribution of clean signals and the likelihood of observing the degraded signal given the clean one.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score function: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Combines the score function and the likelihood term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degradation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1041">
            <a:extLst>
              <a:ext uri="{FF2B5EF4-FFF2-40B4-BE49-F238E27FC236}">
                <a16:creationId xmlns:a16="http://schemas.microsoft.com/office/drawing/2014/main" id="{E809B111-0AC1-DA57-2158-3B6AC4720CC6}"/>
              </a:ext>
            </a:extLst>
          </p:cNvPr>
          <p:cNvSpPr txBox="1"/>
          <p:nvPr/>
        </p:nvSpPr>
        <p:spPr>
          <a:xfrm>
            <a:off x="511044" y="19037778"/>
            <a:ext cx="1469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Google Sans"/>
              </a:rPr>
              <a:t>Score-based Generative Modeling with Diffusion Processes</a:t>
            </a:r>
            <a:endParaRPr lang="en-US" sz="4000" b="1" dirty="0"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25" name="Rectángulo: esquinas redondeadas 1069">
            <a:extLst>
              <a:ext uri="{FF2B5EF4-FFF2-40B4-BE49-F238E27FC236}">
                <a16:creationId xmlns:a16="http://schemas.microsoft.com/office/drawing/2014/main" id="{9B81FEAB-6C4C-A2E0-B9B6-231B3C4B73D7}"/>
              </a:ext>
            </a:extLst>
          </p:cNvPr>
          <p:cNvSpPr/>
          <p:nvPr/>
        </p:nvSpPr>
        <p:spPr>
          <a:xfrm>
            <a:off x="229541" y="29632458"/>
            <a:ext cx="14753359" cy="3538753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26" name="CuadroTexto 1070">
            <a:extLst>
              <a:ext uri="{FF2B5EF4-FFF2-40B4-BE49-F238E27FC236}">
                <a16:creationId xmlns:a16="http://schemas.microsoft.com/office/drawing/2014/main" id="{2F96DBDC-FDB5-4185-8EC0-4073DE3EA16C}"/>
              </a:ext>
            </a:extLst>
          </p:cNvPr>
          <p:cNvSpPr txBox="1"/>
          <p:nvPr/>
        </p:nvSpPr>
        <p:spPr>
          <a:xfrm>
            <a:off x="405066" y="29956091"/>
            <a:ext cx="14452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CQT-Diff [3]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vocal dry and wet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NHSS </a:t>
            </a:r>
            <a:r>
              <a:rPr 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NUS, MUSDB18 (</a:t>
            </a:r>
            <a:r>
              <a:rPr 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vocals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22.05KHz.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Declipping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Extension</a:t>
            </a:r>
          </a:p>
        </p:txBody>
      </p:sp>
      <p:pic>
        <p:nvPicPr>
          <p:cNvPr id="29" name="Imagen 1083">
            <a:extLst>
              <a:ext uri="{FF2B5EF4-FFF2-40B4-BE49-F238E27FC236}">
                <a16:creationId xmlns:a16="http://schemas.microsoft.com/office/drawing/2014/main" id="{C07ECF23-E862-1BDC-F45D-334236835F3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48996" y="32235254"/>
            <a:ext cx="3385701" cy="458480"/>
          </a:xfrm>
          <a:prstGeom prst="rect">
            <a:avLst/>
          </a:prstGeom>
        </p:spPr>
      </p:pic>
      <p:grpSp>
        <p:nvGrpSpPr>
          <p:cNvPr id="30" name="Grupo 1088">
            <a:extLst>
              <a:ext uri="{FF2B5EF4-FFF2-40B4-BE49-F238E27FC236}">
                <a16:creationId xmlns:a16="http://schemas.microsoft.com/office/drawing/2014/main" id="{D2781C0E-E797-4A67-E4B9-81786997F669}"/>
              </a:ext>
            </a:extLst>
          </p:cNvPr>
          <p:cNvGrpSpPr/>
          <p:nvPr/>
        </p:nvGrpSpPr>
        <p:grpSpPr>
          <a:xfrm>
            <a:off x="3184738" y="31401834"/>
            <a:ext cx="6583915" cy="492824"/>
            <a:chOff x="2906323" y="25422438"/>
            <a:chExt cx="7648601" cy="572519"/>
          </a:xfrm>
        </p:grpSpPr>
        <p:pic>
          <p:nvPicPr>
            <p:cNvPr id="31" name="Imagen 1085">
              <a:extLst>
                <a:ext uri="{FF2B5EF4-FFF2-40B4-BE49-F238E27FC236}">
                  <a16:creationId xmlns:a16="http://schemas.microsoft.com/office/drawing/2014/main" id="{E294114D-14E8-BC4F-6EB3-A65FA362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906323" y="25427201"/>
              <a:ext cx="6376337" cy="567756"/>
            </a:xfrm>
            <a:prstGeom prst="rect">
              <a:avLst/>
            </a:prstGeom>
          </p:spPr>
        </p:pic>
        <p:pic>
          <p:nvPicPr>
            <p:cNvPr id="32" name="Imagen 1087">
              <a:extLst>
                <a:ext uri="{FF2B5EF4-FFF2-40B4-BE49-F238E27FC236}">
                  <a16:creationId xmlns:a16="http://schemas.microsoft.com/office/drawing/2014/main" id="{B23C0308-C6E8-7D50-1D2B-35641087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282660" y="25422438"/>
              <a:ext cx="1272264" cy="572519"/>
            </a:xfrm>
            <a:prstGeom prst="rect">
              <a:avLst/>
            </a:prstGeom>
          </p:spPr>
        </p:pic>
      </p:grpSp>
      <p:sp>
        <p:nvSpPr>
          <p:cNvPr id="36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5370616" y="4036653"/>
            <a:ext cx="14753359" cy="104520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7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5324052" y="18948173"/>
            <a:ext cx="14753359" cy="104520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8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96592" y="33490835"/>
            <a:ext cx="14753359" cy="1045206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9" name="CuadroTexto 1072">
            <a:extLst>
              <a:ext uri="{FF2B5EF4-FFF2-40B4-BE49-F238E27FC236}">
                <a16:creationId xmlns:a16="http://schemas.microsoft.com/office/drawing/2014/main" id="{9F33546D-3411-742E-A803-DC93B7015D56}"/>
              </a:ext>
            </a:extLst>
          </p:cNvPr>
          <p:cNvSpPr txBox="1"/>
          <p:nvPr/>
        </p:nvSpPr>
        <p:spPr>
          <a:xfrm>
            <a:off x="457100" y="28719835"/>
            <a:ext cx="1744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Tasks</a:t>
            </a:r>
            <a:endParaRPr lang="en-US" sz="4400" b="1" dirty="0">
              <a:solidFill>
                <a:schemeClr val="bg1"/>
              </a:solidFill>
              <a:latin typeface="Google Sans"/>
              <a:cs typeface="Times New Roman" panose="02020603050405020304" pitchFamily="18" charset="0"/>
            </a:endParaRPr>
          </a:p>
        </p:txBody>
      </p:sp>
      <p:sp>
        <p:nvSpPr>
          <p:cNvPr id="40" name="Rectángulo: esquinas redondeadas 1030">
            <a:extLst>
              <a:ext uri="{FF2B5EF4-FFF2-40B4-BE49-F238E27FC236}">
                <a16:creationId xmlns:a16="http://schemas.microsoft.com/office/drawing/2014/main" id="{4E8A77B1-0D9E-A81B-598E-6651869A413B}"/>
              </a:ext>
            </a:extLst>
          </p:cNvPr>
          <p:cNvSpPr/>
          <p:nvPr/>
        </p:nvSpPr>
        <p:spPr>
          <a:xfrm>
            <a:off x="229542" y="34510337"/>
            <a:ext cx="14720409" cy="583370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41" name="CuadroTexto 122">
            <a:extLst>
              <a:ext uri="{FF2B5EF4-FFF2-40B4-BE49-F238E27FC236}">
                <a16:creationId xmlns:a16="http://schemas.microsoft.com/office/drawing/2014/main" id="{C11AD023-E98B-F8E4-C155-B24C50138351}"/>
              </a:ext>
            </a:extLst>
          </p:cNvPr>
          <p:cNvSpPr txBox="1"/>
          <p:nvPr/>
        </p:nvSpPr>
        <p:spPr>
          <a:xfrm>
            <a:off x="457100" y="34687174"/>
            <a:ext cx="14400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Diffusion Posterior Sampling (DPS)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 strategy with time scheduling for improved semantic consistency.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Reconstruction Guidance (RG) with time-dependent scaling.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Pseudoinverse-Guided Diffusion Models for broader applicability.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Evaluation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experiments to identify the most effective combination of these approaches.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comparable performance to the CQT model using the 1D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SaShiMi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-Diff architecture with a 15x faster inference speed.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uadroTexto 1029">
            <a:extLst>
              <a:ext uri="{FF2B5EF4-FFF2-40B4-BE49-F238E27FC236}">
                <a16:creationId xmlns:a16="http://schemas.microsoft.com/office/drawing/2014/main" id="{E4475FA7-8886-261A-905F-85853ADF6117}"/>
              </a:ext>
            </a:extLst>
          </p:cNvPr>
          <p:cNvSpPr txBox="1"/>
          <p:nvPr/>
        </p:nvSpPr>
        <p:spPr>
          <a:xfrm>
            <a:off x="407175" y="33641968"/>
            <a:ext cx="388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44" name="Rectángulo: esquinas redondeadas 1042">
            <a:extLst>
              <a:ext uri="{FF2B5EF4-FFF2-40B4-BE49-F238E27FC236}">
                <a16:creationId xmlns:a16="http://schemas.microsoft.com/office/drawing/2014/main" id="{178427AF-7030-48BE-BFB4-7DA3FDBB66D3}"/>
              </a:ext>
            </a:extLst>
          </p:cNvPr>
          <p:cNvSpPr/>
          <p:nvPr/>
        </p:nvSpPr>
        <p:spPr>
          <a:xfrm>
            <a:off x="15387656" y="5105967"/>
            <a:ext cx="14736319" cy="1361594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45" name="CuadroTexto 1043">
            <a:extLst>
              <a:ext uri="{FF2B5EF4-FFF2-40B4-BE49-F238E27FC236}">
                <a16:creationId xmlns:a16="http://schemas.microsoft.com/office/drawing/2014/main" id="{47A70D04-69C7-CED6-64E9-B7FA6A800411}"/>
              </a:ext>
            </a:extLst>
          </p:cNvPr>
          <p:cNvSpPr txBox="1"/>
          <p:nvPr/>
        </p:nvSpPr>
        <p:spPr>
          <a:xfrm>
            <a:off x="15570168" y="7327217"/>
            <a:ext cx="14310064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(RG)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term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600" b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score function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difference between the observed data and the predicted clean signal after applying the degradation function to 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Pseudo-Inverse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(ΠGDM)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method for calculating the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term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applicable even for non-differentiable degradation functions.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the pseudo-inverse of the degradation function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 with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RePaint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(RP) Strategy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resamples the intermediate prediction during the inference process, promoting semantic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excessive computation, we propose applying RP cycles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phase inspired by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uadroTexto 1045">
            <a:extLst>
              <a:ext uri="{FF2B5EF4-FFF2-40B4-BE49-F238E27FC236}">
                <a16:creationId xmlns:a16="http://schemas.microsoft.com/office/drawing/2014/main" id="{ED7B14BE-8DA5-3DA0-C747-17E6DAB028EC}"/>
              </a:ext>
            </a:extLst>
          </p:cNvPr>
          <p:cNvSpPr txBox="1"/>
          <p:nvPr/>
        </p:nvSpPr>
        <p:spPr>
          <a:xfrm>
            <a:off x="15570168" y="4161786"/>
            <a:ext cx="108542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Inverse Problem via Posterior Sampling</a:t>
            </a:r>
          </a:p>
        </p:txBody>
      </p:sp>
      <p:pic>
        <p:nvPicPr>
          <p:cNvPr id="17" name="Imagen 52" descr="Imagen de la pantalla de un celular con texto e imagen&#10;&#10;Descripción generada automáticamente con confianza baja">
            <a:extLst>
              <a:ext uri="{FF2B5EF4-FFF2-40B4-BE49-F238E27FC236}">
                <a16:creationId xmlns:a16="http://schemas.microsoft.com/office/drawing/2014/main" id="{11EB4D38-336E-9772-5A3F-F1BE4CC7B9D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479551" y="5200947"/>
            <a:ext cx="14562164" cy="2204002"/>
          </a:xfrm>
          <a:prstGeom prst="rect">
            <a:avLst/>
          </a:prstGeom>
        </p:spPr>
      </p:pic>
      <p:pic>
        <p:nvPicPr>
          <p:cNvPr id="48" name="Imagen 1047">
            <a:extLst>
              <a:ext uri="{FF2B5EF4-FFF2-40B4-BE49-F238E27FC236}">
                <a16:creationId xmlns:a16="http://schemas.microsoft.com/office/drawing/2014/main" id="{BEEC0D09-5A63-983E-ED27-084D8B505B3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786079" y="13466327"/>
            <a:ext cx="10680917" cy="1437274"/>
          </a:xfrm>
          <a:prstGeom prst="rect">
            <a:avLst/>
          </a:prstGeom>
        </p:spPr>
      </p:pic>
      <p:pic>
        <p:nvPicPr>
          <p:cNvPr id="49" name="Imagen 1049">
            <a:extLst>
              <a:ext uri="{FF2B5EF4-FFF2-40B4-BE49-F238E27FC236}">
                <a16:creationId xmlns:a16="http://schemas.microsoft.com/office/drawing/2014/main" id="{1E33A83C-6E37-67D1-A89A-F9716D7AA88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454309" y="17597793"/>
            <a:ext cx="5940223" cy="863156"/>
          </a:xfrm>
          <a:prstGeom prst="rect">
            <a:avLst/>
          </a:prstGeom>
        </p:spPr>
      </p:pic>
      <p:pic>
        <p:nvPicPr>
          <p:cNvPr id="50" name="Imagen 1051">
            <a:extLst>
              <a:ext uri="{FF2B5EF4-FFF2-40B4-BE49-F238E27FC236}">
                <a16:creationId xmlns:a16="http://schemas.microsoft.com/office/drawing/2014/main" id="{41106AF6-CA27-5911-C763-4F9B5DE7EAB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186359" y="17684611"/>
            <a:ext cx="6782962" cy="689519"/>
          </a:xfrm>
          <a:prstGeom prst="rect">
            <a:avLst/>
          </a:prstGeom>
        </p:spPr>
      </p:pic>
      <p:pic>
        <p:nvPicPr>
          <p:cNvPr id="51" name="Imagen 1068">
            <a:extLst>
              <a:ext uri="{FF2B5EF4-FFF2-40B4-BE49-F238E27FC236}">
                <a16:creationId xmlns:a16="http://schemas.microsoft.com/office/drawing/2014/main" id="{EEA500FD-3C49-245A-4B51-941CAEFA973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632799" y="10194115"/>
            <a:ext cx="13015151" cy="882677"/>
          </a:xfrm>
          <a:prstGeom prst="rect">
            <a:avLst/>
          </a:prstGeom>
        </p:spPr>
      </p:pic>
      <p:sp>
        <p:nvSpPr>
          <p:cNvPr id="52" name="Rectángulo: esquinas redondeadas 112">
            <a:extLst>
              <a:ext uri="{FF2B5EF4-FFF2-40B4-BE49-F238E27FC236}">
                <a16:creationId xmlns:a16="http://schemas.microsoft.com/office/drawing/2014/main" id="{6505CE68-E258-AD01-9A06-FE0B99CC28D6}"/>
              </a:ext>
            </a:extLst>
          </p:cNvPr>
          <p:cNvSpPr/>
          <p:nvPr/>
        </p:nvSpPr>
        <p:spPr>
          <a:xfrm>
            <a:off x="15334621" y="19972084"/>
            <a:ext cx="14728943" cy="15287915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22" dirty="0" err="1" smtClean="0"/>
              <a:t>cONCLUSIONS</a:t>
            </a:r>
            <a:endParaRPr lang="es-ES" sz="1522" dirty="0"/>
          </a:p>
        </p:txBody>
      </p:sp>
      <p:sp>
        <p:nvSpPr>
          <p:cNvPr id="54" name="CuadroTexto 92">
            <a:extLst>
              <a:ext uri="{FF2B5EF4-FFF2-40B4-BE49-F238E27FC236}">
                <a16:creationId xmlns:a16="http://schemas.microsoft.com/office/drawing/2014/main" id="{7BD2422F-1F6A-95D0-9A85-A1803D10270C}"/>
              </a:ext>
            </a:extLst>
          </p:cNvPr>
          <p:cNvSpPr txBox="1"/>
          <p:nvPr/>
        </p:nvSpPr>
        <p:spPr>
          <a:xfrm>
            <a:off x="15626207" y="19096186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Results</a:t>
            </a:r>
            <a:endParaRPr lang="es-ES" sz="4400" b="1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56" name="Imagen 10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DD9DE00-1A23-48AE-3E73-3C5B3FAEB772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b="8012"/>
          <a:stretch/>
        </p:blipFill>
        <p:spPr>
          <a:xfrm>
            <a:off x="22686348" y="30679485"/>
            <a:ext cx="7271836" cy="2675705"/>
          </a:xfrm>
          <a:prstGeom prst="rect">
            <a:avLst/>
          </a:prstGeom>
        </p:spPr>
      </p:pic>
      <p:pic>
        <p:nvPicPr>
          <p:cNvPr id="57" name="Imagen 10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D81620A-E09E-3720-CB53-4D4F364BD88A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5913"/>
          <a:stretch/>
        </p:blipFill>
        <p:spPr>
          <a:xfrm>
            <a:off x="15381417" y="30623022"/>
            <a:ext cx="7413363" cy="2790005"/>
          </a:xfrm>
          <a:prstGeom prst="rect">
            <a:avLst/>
          </a:prstGeom>
        </p:spPr>
      </p:pic>
      <p:sp>
        <p:nvSpPr>
          <p:cNvPr id="59" name="CuadroTexto 1075">
            <a:extLst>
              <a:ext uri="{FF2B5EF4-FFF2-40B4-BE49-F238E27FC236}">
                <a16:creationId xmlns:a16="http://schemas.microsoft.com/office/drawing/2014/main" id="{1AAF6AB8-6255-8F73-7BA0-7CEFAB6EB570}"/>
              </a:ext>
            </a:extLst>
          </p:cNvPr>
          <p:cNvSpPr txBox="1"/>
          <p:nvPr/>
        </p:nvSpPr>
        <p:spPr>
          <a:xfrm>
            <a:off x="18006663" y="32616604"/>
            <a:ext cx="21628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Declipping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1076">
            <a:extLst>
              <a:ext uri="{FF2B5EF4-FFF2-40B4-BE49-F238E27FC236}">
                <a16:creationId xmlns:a16="http://schemas.microsoft.com/office/drawing/2014/main" id="{3864F1FF-1DF2-153B-BA7D-8E4E909A5F55}"/>
              </a:ext>
            </a:extLst>
          </p:cNvPr>
          <p:cNvSpPr txBox="1"/>
          <p:nvPr/>
        </p:nvSpPr>
        <p:spPr>
          <a:xfrm>
            <a:off x="26027602" y="32640240"/>
            <a:ext cx="1446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BWE</a:t>
            </a:r>
          </a:p>
        </p:txBody>
      </p:sp>
      <p:sp>
        <p:nvSpPr>
          <p:cNvPr id="61" name="CuadroTexto 1078">
            <a:extLst>
              <a:ext uri="{FF2B5EF4-FFF2-40B4-BE49-F238E27FC236}">
                <a16:creationId xmlns:a16="http://schemas.microsoft.com/office/drawing/2014/main" id="{DCC0F512-01EE-2255-1443-22479848ED30}"/>
              </a:ext>
            </a:extLst>
          </p:cNvPr>
          <p:cNvSpPr txBox="1"/>
          <p:nvPr/>
        </p:nvSpPr>
        <p:spPr>
          <a:xfrm>
            <a:off x="15508676" y="25569366"/>
            <a:ext cx="143249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Objective metrics for bandwidth extension with pre-trained CQT and 1D models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CuadroTexto 1081">
            <a:extLst>
              <a:ext uri="{FF2B5EF4-FFF2-40B4-BE49-F238E27FC236}">
                <a16:creationId xmlns:a16="http://schemas.microsoft.com/office/drawing/2014/main" id="{338B9B38-1D33-514C-CEF0-55A0F623D763}"/>
              </a:ext>
            </a:extLst>
          </p:cNvPr>
          <p:cNvSpPr txBox="1"/>
          <p:nvPr/>
        </p:nvSpPr>
        <p:spPr>
          <a:xfrm>
            <a:off x="15499532" y="20241698"/>
            <a:ext cx="148789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Objective metrics for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declipping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pre-trained CQT and 1D models.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ángulo: esquinas redondeadas 1037">
            <a:extLst>
              <a:ext uri="{FF2B5EF4-FFF2-40B4-BE49-F238E27FC236}">
                <a16:creationId xmlns:a16="http://schemas.microsoft.com/office/drawing/2014/main" id="{A7B23B8F-13C5-E18E-150C-8F6FFD5F65FD}"/>
              </a:ext>
            </a:extLst>
          </p:cNvPr>
          <p:cNvSpPr/>
          <p:nvPr/>
        </p:nvSpPr>
        <p:spPr>
          <a:xfrm>
            <a:off x="15348520" y="36311786"/>
            <a:ext cx="14775455" cy="403993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65" name="CuadroTexto 1034">
            <a:extLst>
              <a:ext uri="{FF2B5EF4-FFF2-40B4-BE49-F238E27FC236}">
                <a16:creationId xmlns:a16="http://schemas.microsoft.com/office/drawing/2014/main" id="{22FF9FEA-CC1C-80E8-90A2-047F46B37367}"/>
              </a:ext>
            </a:extLst>
          </p:cNvPr>
          <p:cNvSpPr txBox="1"/>
          <p:nvPr/>
        </p:nvSpPr>
        <p:spPr>
          <a:xfrm>
            <a:off x="15439210" y="36418390"/>
            <a:ext cx="14396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Ermon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(2019).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s-E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Advances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Neural </a:t>
            </a:r>
            <a:r>
              <a:rPr lang="es-E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(Vol. 32)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J,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Vahdat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Mardani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Kautz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Pseudoinverse-guided diffusion models for inverse problems.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Learning Representations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Moliner, E.,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Lehtinen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Välimäki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(2023).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inverse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IEEE International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Acoustics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(ICASSP)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(pp. 1-5). IEEE.</a:t>
            </a: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Y., Zhao, C., Ghanem, B., &amp; Zhang, J. (2023).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Training-free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energy-guided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IEEE/CVF International Conference on Computer Vision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2023. p. 23174-23184.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Lugmayr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Danelljan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Romero, A.,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Timofte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Van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(2022).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RePaint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Inpainting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Proceedings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IEEE/CVF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</a:t>
            </a:r>
            <a:r>
              <a:rPr lang="es-ES" sz="10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11451-11461). </a:t>
            </a:r>
            <a:endParaRPr lang="es-ES" i="1" dirty="0">
              <a:solidFill>
                <a:srgbClr val="E3E3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AF0C9BB3-55E1-2F24-BE64-94AA53C8086F}"/>
              </a:ext>
            </a:extLst>
          </p:cNvPr>
          <p:cNvSpPr txBox="1">
            <a:spLocks/>
          </p:cNvSpPr>
          <p:nvPr/>
        </p:nvSpPr>
        <p:spPr>
          <a:xfrm>
            <a:off x="15909073" y="42422604"/>
            <a:ext cx="1061512" cy="390074"/>
          </a:xfrm>
          <a:prstGeom prst="rect">
            <a:avLst/>
          </a:prstGeom>
        </p:spPr>
        <p:txBody>
          <a:bodyPr vert="horz" wrap="square" lIns="72723" tIns="36362" rIns="72723" bIns="36362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Scholar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iversity of Zaragoza Logo PNG vector in SVG, PDF, AI, CDR format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3" b="28948"/>
          <a:stretch/>
        </p:blipFill>
        <p:spPr bwMode="auto">
          <a:xfrm>
            <a:off x="25286588" y="167030"/>
            <a:ext cx="4838214" cy="16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92">
            <a:extLst>
              <a:ext uri="{FF2B5EF4-FFF2-40B4-BE49-F238E27FC236}">
                <a16:creationId xmlns:a16="http://schemas.microsoft.com/office/drawing/2014/main" id="{7BD2422F-1F6A-95D0-9A85-A1803D10270C}"/>
              </a:ext>
            </a:extLst>
          </p:cNvPr>
          <p:cNvSpPr txBox="1"/>
          <p:nvPr/>
        </p:nvSpPr>
        <p:spPr>
          <a:xfrm>
            <a:off x="15482106" y="35597866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References</a:t>
            </a:r>
            <a:endParaRPr lang="es-ES" sz="3600" b="1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2" name="Picture 2" descr="Sony Unlocks Surprising Advertising Wins with Segmentation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4" y="548265"/>
            <a:ext cx="3991516" cy="6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7020193" y="20998203"/>
            <a:ext cx="11436291" cy="41119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153544" y="26178193"/>
            <a:ext cx="11266888" cy="439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0378" y="21787428"/>
            <a:ext cx="33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3CC33"/>
                </a:solidFill>
              </a:rPr>
              <a:t>Conditional score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8729" y="21815518"/>
            <a:ext cx="157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density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50355" y="20328588"/>
            <a:ext cx="14472337" cy="755424"/>
          </a:xfrm>
          <a:prstGeom prst="rect">
            <a:avLst/>
          </a:prstGeom>
        </p:spPr>
      </p:pic>
      <p:sp>
        <p:nvSpPr>
          <p:cNvPr id="46" name="Left Brace 45"/>
          <p:cNvSpPr/>
          <p:nvPr/>
        </p:nvSpPr>
        <p:spPr>
          <a:xfrm rot="5400000" flipH="1">
            <a:off x="2399513" y="19272042"/>
            <a:ext cx="626917" cy="4403856"/>
          </a:xfrm>
          <a:prstGeom prst="leftBrace">
            <a:avLst>
              <a:gd name="adj1" fmla="val 45824"/>
              <a:gd name="adj2" fmla="val 54094"/>
            </a:avLst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/>
          <p:cNvSpPr/>
          <p:nvPr/>
        </p:nvSpPr>
        <p:spPr>
          <a:xfrm rot="5400000" flipH="1">
            <a:off x="7501982" y="19509834"/>
            <a:ext cx="615994" cy="3917348"/>
          </a:xfrm>
          <a:prstGeom prst="leftBrace">
            <a:avLst>
              <a:gd name="adj1" fmla="val 45824"/>
              <a:gd name="adj2" fmla="val 5409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81339" y="40477150"/>
            <a:ext cx="6644526" cy="2169330"/>
            <a:chOff x="-3732502" y="16010608"/>
            <a:chExt cx="6644526" cy="216933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-2132799" y="16266429"/>
              <a:ext cx="1066800" cy="619125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-1011427" y="16205568"/>
              <a:ext cx="3579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Gradient operator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002138" y="16875130"/>
              <a:ext cx="3914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Degradation function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-2021693" y="16943951"/>
              <a:ext cx="918924" cy="551354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-1002138" y="17495305"/>
              <a:ext cx="3914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3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Denoiser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3732502" y="16010608"/>
              <a:ext cx="6644526" cy="2169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-3428199" y="17553702"/>
              <a:ext cx="2362200" cy="581025"/>
            </a:xfrm>
            <a:prstGeom prst="rect">
              <a:avLst/>
            </a:prstGeom>
          </p:spPr>
        </p:pic>
      </p:grpSp>
      <p:sp>
        <p:nvSpPr>
          <p:cNvPr id="81" name="TextBox 80"/>
          <p:cNvSpPr txBox="1"/>
          <p:nvPr/>
        </p:nvSpPr>
        <p:spPr>
          <a:xfrm>
            <a:off x="11282427" y="21834226"/>
            <a:ext cx="196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likelihood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2" name="Left Brace 81"/>
          <p:cNvSpPr/>
          <p:nvPr/>
        </p:nvSpPr>
        <p:spPr>
          <a:xfrm rot="5400000" flipH="1">
            <a:off x="12069254" y="19276904"/>
            <a:ext cx="626917" cy="4403856"/>
          </a:xfrm>
          <a:prstGeom prst="leftBrace">
            <a:avLst>
              <a:gd name="adj1" fmla="val 45824"/>
              <a:gd name="adj2" fmla="val 540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5726730" y="33429922"/>
            <a:ext cx="15455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Conslusions</a:t>
            </a:r>
            <a:endParaRPr lang="en-US" sz="4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model beats CQT one and it is 15 times faster in inference time.</a:t>
            </a:r>
          </a:p>
          <a:p>
            <a:pPr marL="257150" indent="-2571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explore posterior sampling techniques especially for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41"/>
          <a:srcRect r="50714"/>
          <a:stretch/>
        </p:blipFill>
        <p:spPr>
          <a:xfrm>
            <a:off x="8039618" y="23980428"/>
            <a:ext cx="452897" cy="5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20590</TotalTime>
  <Words>777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Google Sans</vt:lpstr>
      <vt:lpstr>游ゴシック</vt:lpstr>
      <vt:lpstr>Arial</vt:lpstr>
      <vt:lpstr>Calibri</vt:lpstr>
      <vt:lpstr>Calibri Light</vt:lpstr>
      <vt:lpstr>Times New Roman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Zhong, Zhi (SGC)</dc:creator>
  <cp:lastModifiedBy>carlosholivan</cp:lastModifiedBy>
  <cp:revision>28</cp:revision>
  <cp:lastPrinted>2023-05-26T11:41:00Z</cp:lastPrinted>
  <dcterms:created xsi:type="dcterms:W3CDTF">2023-05-12T10:12:51Z</dcterms:created>
  <dcterms:modified xsi:type="dcterms:W3CDTF">2024-04-09T08:24:44Z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2023-05-12T10:13:02Z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59fb5680-f8b8-49af-b77f-fc3042053c00</vt:lpwstr>
  </property>
  <property fmtid="{D5CDD505-2E9C-101B-9397-08002B2CF9AE}" pid="8" name="MSIP_Label_1f8e20e6-048a-4bad-a26b-318dd1cd4d47_ContentBits">
    <vt:lpwstr>0</vt:lpwstr>
  </property>
</Properties>
</file>