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30275213" cy="4280376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EE3"/>
    <a:srgbClr val="18A5FC"/>
    <a:srgbClr val="32AFFC"/>
    <a:srgbClr val="33CC33"/>
    <a:srgbClr val="43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14179-41A8-4379-8B11-9A9793E5304E}" v="69" dt="2023-05-26T11:37:58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0" d="100"/>
          <a:sy n="10" d="100"/>
        </p:scale>
        <p:origin x="1987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, Zhi (SGC)" userId="caf59873-7d1f-4ae1-b807-0972a272b424" providerId="ADAL" clId="{26314179-41A8-4379-8B11-9A9793E5304E}"/>
    <pc:docChg chg="undo redo custSel mod addSld modSld">
      <pc:chgData name="Zhong, Zhi (SGC)" userId="caf59873-7d1f-4ae1-b807-0972a272b424" providerId="ADAL" clId="{26314179-41A8-4379-8B11-9A9793E5304E}" dt="2023-05-29T00:15:31.715" v="1337" actId="123"/>
      <pc:docMkLst>
        <pc:docMk/>
      </pc:docMkLst>
      <pc:sldChg chg="addSp delSp modSp new mod delAnim modAnim">
        <pc:chgData name="Zhong, Zhi (SGC)" userId="caf59873-7d1f-4ae1-b807-0972a272b424" providerId="ADAL" clId="{26314179-41A8-4379-8B11-9A9793E5304E}" dt="2023-05-29T00:15:31.715" v="1337" actId="123"/>
        <pc:sldMkLst>
          <pc:docMk/>
          <pc:sldMk cId="220164834" sldId="256"/>
        </pc:sldMkLst>
        <pc:spChg chg="add mod">
          <ac:chgData name="Zhong, Zhi (SGC)" userId="caf59873-7d1f-4ae1-b807-0972a272b424" providerId="ADAL" clId="{26314179-41A8-4379-8B11-9A9793E5304E}" dt="2023-05-25T04:07:27.555" v="742" actId="164"/>
          <ac:spMkLst>
            <pc:docMk/>
            <pc:sldMk cId="220164834" sldId="256"/>
            <ac:spMk id="2" creationId="{04C99423-7B0D-F3B5-7307-D7D3BC4AF5D0}"/>
          </ac:spMkLst>
        </pc:spChg>
        <pc:spChg chg="del">
          <ac:chgData name="Zhong, Zhi (SGC)" userId="caf59873-7d1f-4ae1-b807-0972a272b424" providerId="ADAL" clId="{26314179-41A8-4379-8B11-9A9793E5304E}" dt="2023-05-12T10:24:59.477" v="2" actId="478"/>
          <ac:spMkLst>
            <pc:docMk/>
            <pc:sldMk cId="220164834" sldId="256"/>
            <ac:spMk id="2" creationId="{94089BF6-235F-5484-297B-B79B4F417FA8}"/>
          </ac:spMkLst>
        </pc:spChg>
        <pc:spChg chg="del">
          <ac:chgData name="Zhong, Zhi (SGC)" userId="caf59873-7d1f-4ae1-b807-0972a272b424" providerId="ADAL" clId="{26314179-41A8-4379-8B11-9A9793E5304E}" dt="2023-05-12T10:25:00.376" v="3" actId="478"/>
          <ac:spMkLst>
            <pc:docMk/>
            <pc:sldMk cId="220164834" sldId="256"/>
            <ac:spMk id="3" creationId="{3A04C999-BA9F-F6A6-CD97-E61E4F030D3C}"/>
          </ac:spMkLst>
        </pc:spChg>
        <pc:spChg chg="add mod">
          <ac:chgData name="Zhong, Zhi (SGC)" userId="caf59873-7d1f-4ae1-b807-0972a272b424" providerId="ADAL" clId="{26314179-41A8-4379-8B11-9A9793E5304E}" dt="2023-05-25T04:13:12.493" v="825" actId="1076"/>
          <ac:spMkLst>
            <pc:docMk/>
            <pc:sldMk cId="220164834" sldId="256"/>
            <ac:spMk id="3" creationId="{482B20C5-5BA5-0578-5572-6D5B8EA1E371}"/>
          </ac:spMkLst>
        </pc:spChg>
        <pc:spChg chg="add mod">
          <ac:chgData name="Zhong, Zhi (SGC)" userId="caf59873-7d1f-4ae1-b807-0972a272b424" providerId="ADAL" clId="{26314179-41A8-4379-8B11-9A9793E5304E}" dt="2023-05-29T00:09:30.482" v="1296" actId="20577"/>
          <ac:spMkLst>
            <pc:docMk/>
            <pc:sldMk cId="220164834" sldId="256"/>
            <ac:spMk id="4" creationId="{02C3AA54-F2F7-AC8B-0A5E-87B309EC6B82}"/>
          </ac:spMkLst>
        </pc:spChg>
        <pc:spChg chg="add mod">
          <ac:chgData name="Zhong, Zhi (SGC)" userId="caf59873-7d1f-4ae1-b807-0972a272b424" providerId="ADAL" clId="{26314179-41A8-4379-8B11-9A9793E5304E}" dt="2023-05-29T00:12:31.574" v="1316" actId="122"/>
          <ac:spMkLst>
            <pc:docMk/>
            <pc:sldMk cId="220164834" sldId="256"/>
            <ac:spMk id="5" creationId="{F8E42C3D-D92F-BF0D-A99F-06F54C05E9E5}"/>
          </ac:spMkLst>
        </pc:spChg>
        <pc:spChg chg="add mod">
          <ac:chgData name="Zhong, Zhi (SGC)" userId="caf59873-7d1f-4ae1-b807-0972a272b424" providerId="ADAL" clId="{26314179-41A8-4379-8B11-9A9793E5304E}" dt="2023-05-25T04:17:19.497" v="884" actId="1076"/>
          <ac:spMkLst>
            <pc:docMk/>
            <pc:sldMk cId="220164834" sldId="256"/>
            <ac:spMk id="6" creationId="{63696865-9666-F81A-6CA5-BD9D66A036A4}"/>
          </ac:spMkLst>
        </pc:spChg>
        <pc:spChg chg="add mod">
          <ac:chgData name="Zhong, Zhi (SGC)" userId="caf59873-7d1f-4ae1-b807-0972a272b424" providerId="ADAL" clId="{26314179-41A8-4379-8B11-9A9793E5304E}" dt="2023-05-25T04:11:04.015" v="798" actId="164"/>
          <ac:spMkLst>
            <pc:docMk/>
            <pc:sldMk cId="220164834" sldId="256"/>
            <ac:spMk id="7" creationId="{D9B68BAD-9F4E-4757-7623-546D71B0757B}"/>
          </ac:spMkLst>
        </pc:spChg>
        <pc:spChg chg="add mod">
          <ac:chgData name="Zhong, Zhi (SGC)" userId="caf59873-7d1f-4ae1-b807-0972a272b424" providerId="ADAL" clId="{26314179-41A8-4379-8B11-9A9793E5304E}" dt="2023-05-25T04:12:25.431" v="817" actId="1076"/>
          <ac:spMkLst>
            <pc:docMk/>
            <pc:sldMk cId="220164834" sldId="256"/>
            <ac:spMk id="9" creationId="{CCFE8099-81A3-34DF-4F7F-A3C3553A9E39}"/>
          </ac:spMkLst>
        </pc:spChg>
        <pc:spChg chg="add mod ord">
          <ac:chgData name="Zhong, Zhi (SGC)" userId="caf59873-7d1f-4ae1-b807-0972a272b424" providerId="ADAL" clId="{26314179-41A8-4379-8B11-9A9793E5304E}" dt="2023-05-25T04:11:04.015" v="798" actId="164"/>
          <ac:spMkLst>
            <pc:docMk/>
            <pc:sldMk cId="220164834" sldId="256"/>
            <ac:spMk id="10" creationId="{3DBFA2DB-0C2D-359E-34E8-9902A954110D}"/>
          </ac:spMkLst>
        </pc:spChg>
        <pc:spChg chg="add mod">
          <ac:chgData name="Zhong, Zhi (SGC)" userId="caf59873-7d1f-4ae1-b807-0972a272b424" providerId="ADAL" clId="{26314179-41A8-4379-8B11-9A9793E5304E}" dt="2023-05-25T04:11:04.015" v="798" actId="164"/>
          <ac:spMkLst>
            <pc:docMk/>
            <pc:sldMk cId="220164834" sldId="256"/>
            <ac:spMk id="11" creationId="{EF9C7445-01A9-668A-AD16-70B9B16B2380}"/>
          </ac:spMkLst>
        </pc:spChg>
        <pc:spChg chg="add mod">
          <ac:chgData name="Zhong, Zhi (SGC)" userId="caf59873-7d1f-4ae1-b807-0972a272b424" providerId="ADAL" clId="{26314179-41A8-4379-8B11-9A9793E5304E}" dt="2023-05-25T04:17:52.239" v="888" actId="14100"/>
          <ac:spMkLst>
            <pc:docMk/>
            <pc:sldMk cId="220164834" sldId="256"/>
            <ac:spMk id="12" creationId="{B237BBBD-A4F7-A2C3-E9F3-3B9C565FAF6B}"/>
          </ac:spMkLst>
        </pc:spChg>
        <pc:spChg chg="add mod">
          <ac:chgData name="Zhong, Zhi (SGC)" userId="caf59873-7d1f-4ae1-b807-0972a272b424" providerId="ADAL" clId="{26314179-41A8-4379-8B11-9A9793E5304E}" dt="2023-05-25T04:12:28.969" v="818" actId="14100"/>
          <ac:spMkLst>
            <pc:docMk/>
            <pc:sldMk cId="220164834" sldId="256"/>
            <ac:spMk id="14" creationId="{E7F949A2-1175-1F77-5002-0146957538DD}"/>
          </ac:spMkLst>
        </pc:spChg>
        <pc:spChg chg="add del mod">
          <ac:chgData name="Zhong, Zhi (SGC)" userId="caf59873-7d1f-4ae1-b807-0972a272b424" providerId="ADAL" clId="{26314179-41A8-4379-8B11-9A9793E5304E}" dt="2023-05-25T04:33:59.506" v="1034" actId="1076"/>
          <ac:spMkLst>
            <pc:docMk/>
            <pc:sldMk cId="220164834" sldId="256"/>
            <ac:spMk id="15" creationId="{6129F37F-4055-5141-EB14-4E50373E46DF}"/>
          </ac:spMkLst>
        </pc:spChg>
        <pc:spChg chg="add del mod">
          <ac:chgData name="Zhong, Zhi (SGC)" userId="caf59873-7d1f-4ae1-b807-0972a272b424" providerId="ADAL" clId="{26314179-41A8-4379-8B11-9A9793E5304E}" dt="2023-05-25T04:13:44.825" v="830" actId="1076"/>
          <ac:spMkLst>
            <pc:docMk/>
            <pc:sldMk cId="220164834" sldId="256"/>
            <ac:spMk id="16" creationId="{518C87E0-213A-35E6-2036-38A830290F14}"/>
          </ac:spMkLst>
        </pc:spChg>
        <pc:spChg chg="add del mod">
          <ac:chgData name="Zhong, Zhi (SGC)" userId="caf59873-7d1f-4ae1-b807-0972a272b424" providerId="ADAL" clId="{26314179-41A8-4379-8B11-9A9793E5304E}" dt="2023-05-29T00:10:04.578" v="1301" actId="20577"/>
          <ac:spMkLst>
            <pc:docMk/>
            <pc:sldMk cId="220164834" sldId="256"/>
            <ac:spMk id="18" creationId="{CBC98A06-DD71-79E7-59EF-EE829F0D56B6}"/>
          </ac:spMkLst>
        </pc:spChg>
        <pc:spChg chg="add del mod">
          <ac:chgData name="Zhong, Zhi (SGC)" userId="caf59873-7d1f-4ae1-b807-0972a272b424" providerId="ADAL" clId="{26314179-41A8-4379-8B11-9A9793E5304E}" dt="2023-05-25T04:33:50.528" v="1033" actId="1582"/>
          <ac:spMkLst>
            <pc:docMk/>
            <pc:sldMk cId="220164834" sldId="256"/>
            <ac:spMk id="19" creationId="{BB7379B3-45AD-A7F3-996D-55FFC2D19FAE}"/>
          </ac:spMkLst>
        </pc:spChg>
        <pc:spChg chg="add del mod">
          <ac:chgData name="Zhong, Zhi (SGC)" userId="caf59873-7d1f-4ae1-b807-0972a272b424" providerId="ADAL" clId="{26314179-41A8-4379-8B11-9A9793E5304E}" dt="2023-05-25T04:33:44.405" v="1032" actId="1582"/>
          <ac:spMkLst>
            <pc:docMk/>
            <pc:sldMk cId="220164834" sldId="256"/>
            <ac:spMk id="20" creationId="{775ADA99-7A45-7ED5-A5F5-4C19A3DA6A7A}"/>
          </ac:spMkLst>
        </pc:spChg>
        <pc:spChg chg="add del mod">
          <ac:chgData name="Zhong, Zhi (SGC)" userId="caf59873-7d1f-4ae1-b807-0972a272b424" providerId="ADAL" clId="{26314179-41A8-4379-8B11-9A9793E5304E}" dt="2023-05-25T04:26:28.146" v="941" actId="478"/>
          <ac:spMkLst>
            <pc:docMk/>
            <pc:sldMk cId="220164834" sldId="256"/>
            <ac:spMk id="21" creationId="{6A9DB774-724C-B7EA-63A6-9B764071BAC6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1" creationId="{AF6D38C9-8573-CCB9-E4BB-027EFDDCCCC1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2" creationId="{32C9A4D6-C9EF-9D8F-252B-04B592550CA2}"/>
          </ac:spMkLst>
        </pc:spChg>
        <pc:spChg chg="add mod">
          <ac:chgData name="Zhong, Zhi (SGC)" userId="caf59873-7d1f-4ae1-b807-0972a272b424" providerId="ADAL" clId="{26314179-41A8-4379-8B11-9A9793E5304E}" dt="2023-05-25T04:21:38.433" v="929" actId="1076"/>
          <ac:spMkLst>
            <pc:docMk/>
            <pc:sldMk cId="220164834" sldId="256"/>
            <ac:spMk id="22" creationId="{AD5903A5-CC82-D117-BBA3-A9717C73836E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23" creationId="{0C86E67C-28F9-34E6-92ED-E3C770DBF27D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3" creationId="{5F818F2F-2A1B-139A-9C07-03004C71A7FD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24" creationId="{2468ECE8-51E6-A36C-94C1-437D17B47947}"/>
          </ac:spMkLst>
        </pc:spChg>
        <pc:spChg chg="add del mod">
          <ac:chgData name="Zhong, Zhi (SGC)" userId="caf59873-7d1f-4ae1-b807-0972a272b424" providerId="ADAL" clId="{26314179-41A8-4379-8B11-9A9793E5304E}" dt="2023-05-24T07:28:17.418" v="236" actId="478"/>
          <ac:spMkLst>
            <pc:docMk/>
            <pc:sldMk cId="220164834" sldId="256"/>
            <ac:spMk id="24" creationId="{5CCE14E6-AB55-65B0-6735-432117A3E13E}"/>
          </ac:spMkLst>
        </pc:spChg>
        <pc:spChg chg="add del mod">
          <ac:chgData name="Zhong, Zhi (SGC)" userId="caf59873-7d1f-4ae1-b807-0972a272b424" providerId="ADAL" clId="{26314179-41A8-4379-8B11-9A9793E5304E}" dt="2023-05-24T06:35:10.287" v="190" actId="478"/>
          <ac:spMkLst>
            <pc:docMk/>
            <pc:sldMk cId="220164834" sldId="256"/>
            <ac:spMk id="25" creationId="{A4230DC0-DB5C-95E3-2AC7-567F18AF0BB1}"/>
          </ac:spMkLst>
        </pc:spChg>
        <pc:spChg chg="add mod">
          <ac:chgData name="Zhong, Zhi (SGC)" userId="caf59873-7d1f-4ae1-b807-0972a272b424" providerId="ADAL" clId="{26314179-41A8-4379-8B11-9A9793E5304E}" dt="2023-05-25T04:18:52.642" v="914" actId="14100"/>
          <ac:spMkLst>
            <pc:docMk/>
            <pc:sldMk cId="220164834" sldId="256"/>
            <ac:spMk id="28" creationId="{D2FBE114-0EBD-9A1A-5D3C-4210B9DF686F}"/>
          </ac:spMkLst>
        </pc:spChg>
        <pc:spChg chg="add mod">
          <ac:chgData name="Zhong, Zhi (SGC)" userId="caf59873-7d1f-4ae1-b807-0972a272b424" providerId="ADAL" clId="{26314179-41A8-4379-8B11-9A9793E5304E}" dt="2023-05-25T04:32:46.944" v="1021" actId="14100"/>
          <ac:spMkLst>
            <pc:docMk/>
            <pc:sldMk cId="220164834" sldId="256"/>
            <ac:spMk id="29" creationId="{B7D4D020-12BF-9C32-ED16-C7CCAC855F2E}"/>
          </ac:spMkLst>
        </pc:spChg>
        <pc:spChg chg="add mod">
          <ac:chgData name="Zhong, Zhi (SGC)" userId="caf59873-7d1f-4ae1-b807-0972a272b424" providerId="ADAL" clId="{26314179-41A8-4379-8B11-9A9793E5304E}" dt="2023-05-25T04:33:24.620" v="1031" actId="14100"/>
          <ac:spMkLst>
            <pc:docMk/>
            <pc:sldMk cId="220164834" sldId="256"/>
            <ac:spMk id="30" creationId="{F37EFBEC-8B88-DCC5-30D1-8767EF278727}"/>
          </ac:spMkLst>
        </pc:spChg>
        <pc:spChg chg="add mod">
          <ac:chgData name="Zhong, Zhi (SGC)" userId="caf59873-7d1f-4ae1-b807-0972a272b424" providerId="ADAL" clId="{26314179-41A8-4379-8B11-9A9793E5304E}" dt="2023-05-25T04:33:10.901" v="1028" actId="1076"/>
          <ac:spMkLst>
            <pc:docMk/>
            <pc:sldMk cId="220164834" sldId="256"/>
            <ac:spMk id="31" creationId="{91AD6F0E-2D66-8F66-41EA-8A00F52EC9EE}"/>
          </ac:spMkLst>
        </pc:spChg>
        <pc:spChg chg="add mod">
          <ac:chgData name="Zhong, Zhi (SGC)" userId="caf59873-7d1f-4ae1-b807-0972a272b424" providerId="ADAL" clId="{26314179-41A8-4379-8B11-9A9793E5304E}" dt="2023-05-25T04:32:51.266" v="1022" actId="1076"/>
          <ac:spMkLst>
            <pc:docMk/>
            <pc:sldMk cId="220164834" sldId="256"/>
            <ac:spMk id="32" creationId="{1D071E42-25B7-9FEB-8016-5B0FED0FE7E6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33" creationId="{9B537AD4-B002-0097-4D1B-23E2695208FF}"/>
          </ac:spMkLst>
        </pc:spChg>
        <pc:spChg chg="add del mod">
          <ac:chgData name="Zhong, Zhi (SGC)" userId="caf59873-7d1f-4ae1-b807-0972a272b424" providerId="ADAL" clId="{26314179-41A8-4379-8B11-9A9793E5304E}" dt="2023-05-24T07:35:29.921" v="323" actId="478"/>
          <ac:spMkLst>
            <pc:docMk/>
            <pc:sldMk cId="220164834" sldId="256"/>
            <ac:spMk id="33" creationId="{C3FD682F-8B59-B821-B9BF-25D2C5AA4058}"/>
          </ac:spMkLst>
        </pc:spChg>
        <pc:spChg chg="add mod">
          <ac:chgData name="Zhong, Zhi (SGC)" userId="caf59873-7d1f-4ae1-b807-0972a272b424" providerId="ADAL" clId="{26314179-41A8-4379-8B11-9A9793E5304E}" dt="2023-05-25T04:18:43.453" v="911" actId="14100"/>
          <ac:spMkLst>
            <pc:docMk/>
            <pc:sldMk cId="220164834" sldId="256"/>
            <ac:spMk id="34" creationId="{FA18AC0C-A7C8-9B65-E2A5-82C436D10653}"/>
          </ac:spMkLst>
        </pc:spChg>
        <pc:spChg chg="add mod">
          <ac:chgData name="Zhong, Zhi (SGC)" userId="caf59873-7d1f-4ae1-b807-0972a272b424" providerId="ADAL" clId="{26314179-41A8-4379-8B11-9A9793E5304E}" dt="2023-05-25T04:17:10.563" v="883" actId="27636"/>
          <ac:spMkLst>
            <pc:docMk/>
            <pc:sldMk cId="220164834" sldId="256"/>
            <ac:spMk id="35" creationId="{46BA8EA6-9E72-B1E9-A150-771913A596D6}"/>
          </ac:spMkLst>
        </pc:spChg>
        <pc:spChg chg="add mod">
          <ac:chgData name="Zhong, Zhi (SGC)" userId="caf59873-7d1f-4ae1-b807-0972a272b424" providerId="ADAL" clId="{26314179-41A8-4379-8B11-9A9793E5304E}" dt="2023-05-29T00:09:02.762" v="1287" actId="1076"/>
          <ac:spMkLst>
            <pc:docMk/>
            <pc:sldMk cId="220164834" sldId="256"/>
            <ac:spMk id="36" creationId="{796202F8-0CD4-88AD-6346-94A59095280E}"/>
          </ac:spMkLst>
        </pc:spChg>
        <pc:spChg chg="add del mod ord">
          <ac:chgData name="Zhong, Zhi (SGC)" userId="caf59873-7d1f-4ae1-b807-0972a272b424" providerId="ADAL" clId="{26314179-41A8-4379-8B11-9A9793E5304E}" dt="2023-05-24T07:46:46.343" v="431" actId="478"/>
          <ac:spMkLst>
            <pc:docMk/>
            <pc:sldMk cId="220164834" sldId="256"/>
            <ac:spMk id="37" creationId="{797D63A9-27F4-7920-8727-E1ED45F120BB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37" creationId="{7A17FBAD-1028-346D-3F2D-EA2E037C188F}"/>
          </ac:spMkLst>
        </pc:spChg>
        <pc:spChg chg="add mod ord">
          <ac:chgData name="Zhong, Zhi (SGC)" userId="caf59873-7d1f-4ae1-b807-0972a272b424" providerId="ADAL" clId="{26314179-41A8-4379-8B11-9A9793E5304E}" dt="2023-05-29T00:09:09.531" v="1288" actId="1076"/>
          <ac:spMkLst>
            <pc:docMk/>
            <pc:sldMk cId="220164834" sldId="256"/>
            <ac:spMk id="38" creationId="{11DD0A27-2CA1-7B88-3B60-7992B31AB760}"/>
          </ac:spMkLst>
        </pc:spChg>
        <pc:spChg chg="add mod">
          <ac:chgData name="Zhong, Zhi (SGC)" userId="caf59873-7d1f-4ae1-b807-0972a272b424" providerId="ADAL" clId="{26314179-41A8-4379-8B11-9A9793E5304E}" dt="2023-05-25T04:34:13.567" v="1036" actId="1076"/>
          <ac:spMkLst>
            <pc:docMk/>
            <pc:sldMk cId="220164834" sldId="256"/>
            <ac:spMk id="39" creationId="{B5E45E8B-A15B-F4E5-6F01-5EA72260C911}"/>
          </ac:spMkLst>
        </pc:spChg>
        <pc:spChg chg="add mod">
          <ac:chgData name="Zhong, Zhi (SGC)" userId="caf59873-7d1f-4ae1-b807-0972a272b424" providerId="ADAL" clId="{26314179-41A8-4379-8B11-9A9793E5304E}" dt="2023-05-29T00:10:12.829" v="1305" actId="20577"/>
          <ac:spMkLst>
            <pc:docMk/>
            <pc:sldMk cId="220164834" sldId="256"/>
            <ac:spMk id="43" creationId="{51BA4CC3-E3AC-48DB-2240-6B14565BF32F}"/>
          </ac:spMkLst>
        </pc:spChg>
        <pc:spChg chg="add mod">
          <ac:chgData name="Zhong, Zhi (SGC)" userId="caf59873-7d1f-4ae1-b807-0972a272b424" providerId="ADAL" clId="{26314179-41A8-4379-8B11-9A9793E5304E}" dt="2023-05-29T00:10:20.198" v="1309" actId="20577"/>
          <ac:spMkLst>
            <pc:docMk/>
            <pc:sldMk cId="220164834" sldId="256"/>
            <ac:spMk id="44" creationId="{893C0BE4-AA98-0875-2AFF-1C3D55899624}"/>
          </ac:spMkLst>
        </pc:spChg>
        <pc:spChg chg="add mod">
          <ac:chgData name="Zhong, Zhi (SGC)" userId="caf59873-7d1f-4ae1-b807-0972a272b424" providerId="ADAL" clId="{26314179-41A8-4379-8B11-9A9793E5304E}" dt="2023-05-29T00:10:25.967" v="1313" actId="20577"/>
          <ac:spMkLst>
            <pc:docMk/>
            <pc:sldMk cId="220164834" sldId="256"/>
            <ac:spMk id="45" creationId="{D564F4D8-6A58-9483-D2A1-7842E541DC77}"/>
          </ac:spMkLst>
        </pc:spChg>
        <pc:spChg chg="add mod">
          <ac:chgData name="Zhong, Zhi (SGC)" userId="caf59873-7d1f-4ae1-b807-0972a272b424" providerId="ADAL" clId="{26314179-41A8-4379-8B11-9A9793E5304E}" dt="2023-05-25T04:34:10.471" v="1035" actId="1076"/>
          <ac:spMkLst>
            <pc:docMk/>
            <pc:sldMk cId="220164834" sldId="256"/>
            <ac:spMk id="46" creationId="{EDE5CE4F-4647-9875-2DCA-14BB97F9E122}"/>
          </ac:spMkLst>
        </pc:spChg>
        <pc:spChg chg="add mod">
          <ac:chgData name="Zhong, Zhi (SGC)" userId="caf59873-7d1f-4ae1-b807-0972a272b424" providerId="ADAL" clId="{26314179-41A8-4379-8B11-9A9793E5304E}" dt="2023-05-25T04:18:33.356" v="910" actId="14100"/>
          <ac:spMkLst>
            <pc:docMk/>
            <pc:sldMk cId="220164834" sldId="256"/>
            <ac:spMk id="47" creationId="{FAF04981-E918-3D44-5DDB-80173F85EADD}"/>
          </ac:spMkLst>
        </pc:spChg>
        <pc:spChg chg="add 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48" creationId="{FB0A379F-3415-9E35-E580-E71549A74A7A}"/>
          </ac:spMkLst>
        </pc:spChg>
        <pc:spChg chg="add 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49" creationId="{5DC6D89B-CB89-ECF5-4225-9903E0B36FFA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51" creationId="{64BCC1B1-2BD7-68B7-CB5F-A81265D09F9A}"/>
          </ac:spMkLst>
        </pc:spChg>
        <pc:spChg chg="add del mod">
          <ac:chgData name="Zhong, Zhi (SGC)" userId="caf59873-7d1f-4ae1-b807-0972a272b424" providerId="ADAL" clId="{26314179-41A8-4379-8B11-9A9793E5304E}" dt="2023-05-24T12:45:58.785" v="525" actId="478"/>
          <ac:spMkLst>
            <pc:docMk/>
            <pc:sldMk cId="220164834" sldId="256"/>
            <ac:spMk id="52" creationId="{3A192329-EBD8-F403-F1FA-D3EDF7BAF08A}"/>
          </ac:spMkLst>
        </pc:spChg>
        <pc:spChg chg="add mod">
          <ac:chgData name="Zhong, Zhi (SGC)" userId="caf59873-7d1f-4ae1-b807-0972a272b424" providerId="ADAL" clId="{26314179-41A8-4379-8B11-9A9793E5304E}" dt="2023-05-25T04:34:28.727" v="1037" actId="14100"/>
          <ac:spMkLst>
            <pc:docMk/>
            <pc:sldMk cId="220164834" sldId="256"/>
            <ac:spMk id="54" creationId="{96C17040-6D98-132A-B27D-BE7A1FD69000}"/>
          </ac:spMkLst>
        </pc:spChg>
        <pc:spChg chg="add mod topLvl">
          <ac:chgData name="Zhong, Zhi (SGC)" userId="caf59873-7d1f-4ae1-b807-0972a272b424" providerId="ADAL" clId="{26314179-41A8-4379-8B11-9A9793E5304E}" dt="2023-05-25T04:29:58.601" v="1003" actId="1076"/>
          <ac:spMkLst>
            <pc:docMk/>
            <pc:sldMk cId="220164834" sldId="256"/>
            <ac:spMk id="56" creationId="{E4BB281D-EF6A-57F8-28F1-5F506FEF3588}"/>
          </ac:spMkLst>
        </pc:spChg>
        <pc:spChg chg="add mod topLvl">
          <ac:chgData name="Zhong, Zhi (SGC)" userId="caf59873-7d1f-4ae1-b807-0972a272b424" providerId="ADAL" clId="{26314179-41A8-4379-8B11-9A9793E5304E}" dt="2023-05-25T04:30:01.242" v="1004" actId="1076"/>
          <ac:spMkLst>
            <pc:docMk/>
            <pc:sldMk cId="220164834" sldId="256"/>
            <ac:spMk id="57" creationId="{AFA52BCC-121A-1BFE-12C1-9816E4805CE5}"/>
          </ac:spMkLst>
        </pc:spChg>
        <pc:spChg chg="add del mod">
          <ac:chgData name="Zhong, Zhi (SGC)" userId="caf59873-7d1f-4ae1-b807-0972a272b424" providerId="ADAL" clId="{26314179-41A8-4379-8B11-9A9793E5304E}" dt="2023-05-24T12:59:51.219" v="602" actId="478"/>
          <ac:spMkLst>
            <pc:docMk/>
            <pc:sldMk cId="220164834" sldId="256"/>
            <ac:spMk id="58" creationId="{9C0EB42D-917A-5070-249F-FBB25FD27763}"/>
          </ac:spMkLst>
        </pc:spChg>
        <pc:spChg chg="add mod">
          <ac:chgData name="Zhong, Zhi (SGC)" userId="caf59873-7d1f-4ae1-b807-0972a272b424" providerId="ADAL" clId="{26314179-41A8-4379-8B11-9A9793E5304E}" dt="2023-05-25T04:49:17.028" v="1156" actId="1076"/>
          <ac:spMkLst>
            <pc:docMk/>
            <pc:sldMk cId="220164834" sldId="256"/>
            <ac:spMk id="60" creationId="{0FF5BE25-8CE4-82A9-9B97-BE205454F004}"/>
          </ac:spMkLst>
        </pc:spChg>
        <pc:spChg chg="add mod topLvl">
          <ac:chgData name="Zhong, Zhi (SGC)" userId="caf59873-7d1f-4ae1-b807-0972a272b424" providerId="ADAL" clId="{26314179-41A8-4379-8B11-9A9793E5304E}" dt="2023-05-25T04:49:50.043" v="1174" actId="1037"/>
          <ac:spMkLst>
            <pc:docMk/>
            <pc:sldMk cId="220164834" sldId="256"/>
            <ac:spMk id="61" creationId="{808E6F67-8F02-DCD0-1789-6F0FAFF64CDF}"/>
          </ac:spMkLst>
        </pc:spChg>
        <pc:spChg chg="add del mod">
          <ac:chgData name="Zhong, Zhi (SGC)" userId="caf59873-7d1f-4ae1-b807-0972a272b424" providerId="ADAL" clId="{26314179-41A8-4379-8B11-9A9793E5304E}" dt="2023-05-24T13:02:40.774" v="621" actId="478"/>
          <ac:spMkLst>
            <pc:docMk/>
            <pc:sldMk cId="220164834" sldId="256"/>
            <ac:spMk id="63" creationId="{E01D6BF2-AF31-E1D7-0253-F690D79C1E4A}"/>
          </ac:spMkLst>
        </pc:spChg>
        <pc:spChg chg="add mod">
          <ac:chgData name="Zhong, Zhi (SGC)" userId="caf59873-7d1f-4ae1-b807-0972a272b424" providerId="ADAL" clId="{26314179-41A8-4379-8B11-9A9793E5304E}" dt="2023-05-25T04:25:49.837" v="938" actId="1076"/>
          <ac:spMkLst>
            <pc:docMk/>
            <pc:sldMk cId="220164834" sldId="256"/>
            <ac:spMk id="65" creationId="{F5BB74FE-EAAE-7568-C8B4-B00405855F14}"/>
          </ac:spMkLst>
        </pc:spChg>
        <pc:spChg chg="add mod">
          <ac:chgData name="Zhong, Zhi (SGC)" userId="caf59873-7d1f-4ae1-b807-0972a272b424" providerId="ADAL" clId="{26314179-41A8-4379-8B11-9A9793E5304E}" dt="2023-05-25T04:26:08.156" v="939" actId="1076"/>
          <ac:spMkLst>
            <pc:docMk/>
            <pc:sldMk cId="220164834" sldId="256"/>
            <ac:spMk id="66" creationId="{408D6500-C884-79B8-5A44-80406D990B7B}"/>
          </ac:spMkLst>
        </pc:spChg>
        <pc:spChg chg="add mod">
          <ac:chgData name="Zhong, Zhi (SGC)" userId="caf59873-7d1f-4ae1-b807-0972a272b424" providerId="ADAL" clId="{26314179-41A8-4379-8B11-9A9793E5304E}" dt="2023-05-25T04:26:13.845" v="940" actId="1076"/>
          <ac:spMkLst>
            <pc:docMk/>
            <pc:sldMk cId="220164834" sldId="256"/>
            <ac:spMk id="67" creationId="{9FEDC093-79B9-6101-E41C-DAA1323A369D}"/>
          </ac:spMkLst>
        </pc:spChg>
        <pc:spChg chg="add mod">
          <ac:chgData name="Zhong, Zhi (SGC)" userId="caf59873-7d1f-4ae1-b807-0972a272b424" providerId="ADAL" clId="{26314179-41A8-4379-8B11-9A9793E5304E}" dt="2023-05-25T04:40:34.759" v="1080" actId="14100"/>
          <ac:spMkLst>
            <pc:docMk/>
            <pc:sldMk cId="220164834" sldId="256"/>
            <ac:spMk id="68" creationId="{35AF1763-C295-E406-E061-EB22C745D93C}"/>
          </ac:spMkLst>
        </pc:spChg>
        <pc:spChg chg="add mod">
          <ac:chgData name="Zhong, Zhi (SGC)" userId="caf59873-7d1f-4ae1-b807-0972a272b424" providerId="ADAL" clId="{26314179-41A8-4379-8B11-9A9793E5304E}" dt="2023-05-25T04:35:37.917" v="1047" actId="1076"/>
          <ac:spMkLst>
            <pc:docMk/>
            <pc:sldMk cId="220164834" sldId="256"/>
            <ac:spMk id="69" creationId="{173DE4FC-36AE-5949-D3C0-DB2A58552F0A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1" creationId="{A9E1E5A4-ED40-5DF5-3A15-5F9EAB55BC80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2" creationId="{967B78CF-D565-4642-9277-1595705E80E5}"/>
          </ac:spMkLst>
        </pc:spChg>
        <pc:spChg chg="del mod">
          <ac:chgData name="Zhong, Zhi (SGC)" userId="caf59873-7d1f-4ae1-b807-0972a272b424" providerId="ADAL" clId="{26314179-41A8-4379-8B11-9A9793E5304E}" dt="2023-05-24T13:19:40.199" v="674" actId="478"/>
          <ac:spMkLst>
            <pc:docMk/>
            <pc:sldMk cId="220164834" sldId="256"/>
            <ac:spMk id="74" creationId="{3824B7E6-2C48-EA92-6A8C-7F4ACE6F2FA6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7" creationId="{9D63D225-B443-5A19-45E8-B07C48F1A6FB}"/>
          </ac:spMkLst>
        </pc:spChg>
        <pc:spChg chg="mod">
          <ac:chgData name="Zhong, Zhi (SGC)" userId="caf59873-7d1f-4ae1-b807-0972a272b424" providerId="ADAL" clId="{26314179-41A8-4379-8B11-9A9793E5304E}" dt="2023-05-25T04:35:09.119" v="1040" actId="2711"/>
          <ac:spMkLst>
            <pc:docMk/>
            <pc:sldMk cId="220164834" sldId="256"/>
            <ac:spMk id="78" creationId="{C966BE26-7E33-5717-AB3B-72EEFDF7FEAE}"/>
          </ac:spMkLst>
        </pc:spChg>
        <pc:spChg chg="add mod">
          <ac:chgData name="Zhong, Zhi (SGC)" userId="caf59873-7d1f-4ae1-b807-0972a272b424" providerId="ADAL" clId="{26314179-41A8-4379-8B11-9A9793E5304E}" dt="2023-05-25T04:35:42.606" v="1048" actId="14100"/>
          <ac:spMkLst>
            <pc:docMk/>
            <pc:sldMk cId="220164834" sldId="256"/>
            <ac:spMk id="79" creationId="{87992BA7-9B52-FC44-BFAF-ECEFC13D1E33}"/>
          </ac:spMkLst>
        </pc:spChg>
        <pc:spChg chg="add mod">
          <ac:chgData name="Zhong, Zhi (SGC)" userId="caf59873-7d1f-4ae1-b807-0972a272b424" providerId="ADAL" clId="{26314179-41A8-4379-8B11-9A9793E5304E}" dt="2023-05-25T04:45:41.532" v="1151" actId="1076"/>
          <ac:spMkLst>
            <pc:docMk/>
            <pc:sldMk cId="220164834" sldId="256"/>
            <ac:spMk id="80" creationId="{05CD6330-BF46-6F98-DE46-837496BDCFC1}"/>
          </ac:spMkLst>
        </pc:spChg>
        <pc:spChg chg="add mod">
          <ac:chgData name="Zhong, Zhi (SGC)" userId="caf59873-7d1f-4ae1-b807-0972a272b424" providerId="ADAL" clId="{26314179-41A8-4379-8B11-9A9793E5304E}" dt="2023-05-29T00:15:31.715" v="1337" actId="123"/>
          <ac:spMkLst>
            <pc:docMk/>
            <pc:sldMk cId="220164834" sldId="256"/>
            <ac:spMk id="82" creationId="{3D4086A8-2E66-1CD4-F2CF-91F3B6E99B28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90" creationId="{D5D8A605-DA2A-709A-0C4B-1CACC9A3C993}"/>
          </ac:spMkLst>
        </pc:spChg>
        <pc:spChg chg="add mod">
          <ac:chgData name="Zhong, Zhi (SGC)" userId="caf59873-7d1f-4ae1-b807-0972a272b424" providerId="ADAL" clId="{26314179-41A8-4379-8B11-9A9793E5304E}" dt="2023-05-25T04:49:35.029" v="1162" actId="1037"/>
          <ac:spMkLst>
            <pc:docMk/>
            <pc:sldMk cId="220164834" sldId="256"/>
            <ac:spMk id="92" creationId="{B52FC101-E7FF-F8A4-80BC-B75E5BAE68AE}"/>
          </ac:spMkLst>
        </pc:spChg>
        <pc:spChg chg="add del mod">
          <ac:chgData name="Zhong, Zhi (SGC)" userId="caf59873-7d1f-4ae1-b807-0972a272b424" providerId="ADAL" clId="{26314179-41A8-4379-8B11-9A9793E5304E}" dt="2023-05-29T00:09:56.893" v="1297" actId="478"/>
          <ac:spMkLst>
            <pc:docMk/>
            <pc:sldMk cId="220164834" sldId="256"/>
            <ac:spMk id="93" creationId="{8B805EE4-7277-51CD-4A05-F0C38D941088}"/>
          </ac:spMkLst>
        </pc:spChg>
        <pc:spChg chg="add mod">
          <ac:chgData name="Zhong, Zhi (SGC)" userId="caf59873-7d1f-4ae1-b807-0972a272b424" providerId="ADAL" clId="{26314179-41A8-4379-8B11-9A9793E5304E}" dt="2023-05-25T04:43:29.251" v="1096" actId="1076"/>
          <ac:spMkLst>
            <pc:docMk/>
            <pc:sldMk cId="220164834" sldId="256"/>
            <ac:spMk id="94" creationId="{2E90623F-20B4-E661-4696-D7488A84C63D}"/>
          </ac:spMkLst>
        </pc:spChg>
        <pc:spChg chg="add mod">
          <ac:chgData name="Zhong, Zhi (SGC)" userId="caf59873-7d1f-4ae1-b807-0972a272b424" providerId="ADAL" clId="{26314179-41A8-4379-8B11-9A9793E5304E}" dt="2023-05-25T04:45:54.264" v="1155" actId="14100"/>
          <ac:spMkLst>
            <pc:docMk/>
            <pc:sldMk cId="220164834" sldId="256"/>
            <ac:spMk id="95" creationId="{25865202-6B21-85E2-E5EA-E19416401939}"/>
          </ac:spMkLst>
        </pc:spChg>
        <pc:spChg chg="add del mod">
          <ac:chgData name="Zhong, Zhi (SGC)" userId="caf59873-7d1f-4ae1-b807-0972a272b424" providerId="ADAL" clId="{26314179-41A8-4379-8B11-9A9793E5304E}" dt="2023-05-25T04:45:45.302" v="1152" actId="478"/>
          <ac:spMkLst>
            <pc:docMk/>
            <pc:sldMk cId="220164834" sldId="256"/>
            <ac:spMk id="96" creationId="{3DF46E6C-E50D-07BE-3327-B2D5D7DD0D53}"/>
          </ac:spMkLst>
        </pc:spChg>
        <pc:spChg chg="add mod">
          <ac:chgData name="Zhong, Zhi (SGC)" userId="caf59873-7d1f-4ae1-b807-0972a272b424" providerId="ADAL" clId="{26314179-41A8-4379-8B11-9A9793E5304E}" dt="2023-05-26T07:29:31.061" v="1216" actId="1076"/>
          <ac:spMkLst>
            <pc:docMk/>
            <pc:sldMk cId="220164834" sldId="256"/>
            <ac:spMk id="105" creationId="{B87DB03B-C419-D47A-41B6-B56A49C34B02}"/>
          </ac:spMkLst>
        </pc:spChg>
        <pc:spChg chg="add mod">
          <ac:chgData name="Zhong, Zhi (SGC)" userId="caf59873-7d1f-4ae1-b807-0972a272b424" providerId="ADAL" clId="{26314179-41A8-4379-8B11-9A9793E5304E}" dt="2023-05-26T07:32:02.235" v="1243" actId="20577"/>
          <ac:spMkLst>
            <pc:docMk/>
            <pc:sldMk cId="220164834" sldId="256"/>
            <ac:spMk id="106" creationId="{AF0C9BB3-55E1-2F24-BE64-94AA53C8086F}"/>
          </ac:spMkLst>
        </pc:spChg>
        <pc:spChg chg="add mod">
          <ac:chgData name="Zhong, Zhi (SGC)" userId="caf59873-7d1f-4ae1-b807-0972a272b424" providerId="ADAL" clId="{26314179-41A8-4379-8B11-9A9793E5304E}" dt="2023-05-26T07:50:22.475" v="1280" actId="1076"/>
          <ac:spMkLst>
            <pc:docMk/>
            <pc:sldMk cId="220164834" sldId="256"/>
            <ac:spMk id="107" creationId="{537985B1-2FA2-6842-95D4-AF2981857EE3}"/>
          </ac:spMkLst>
        </pc:spChg>
        <pc:grpChg chg="add mod">
          <ac:chgData name="Zhong, Zhi (SGC)" userId="caf59873-7d1f-4ae1-b807-0972a272b424" providerId="ADAL" clId="{26314179-41A8-4379-8B11-9A9793E5304E}" dt="2023-05-25T04:11:04.015" v="798" actId="164"/>
          <ac:grpSpMkLst>
            <pc:docMk/>
            <pc:sldMk cId="220164834" sldId="256"/>
            <ac:grpSpMk id="13" creationId="{2028BFEE-4A60-C3AC-225C-B4DB273C6D33}"/>
          </ac:grpSpMkLst>
        </pc:grpChg>
        <pc:grpChg chg="add mod">
          <ac:chgData name="Zhong, Zhi (SGC)" userId="caf59873-7d1f-4ae1-b807-0972a272b424" providerId="ADAL" clId="{26314179-41A8-4379-8B11-9A9793E5304E}" dt="2023-05-25T04:07:06.333" v="740" actId="164"/>
          <ac:grpSpMkLst>
            <pc:docMk/>
            <pc:sldMk cId="220164834" sldId="256"/>
            <ac:grpSpMk id="27" creationId="{12D56A7B-B6E8-2AE9-210C-43D9DBC294A8}"/>
          </ac:grpSpMkLst>
        </pc:grpChg>
        <pc:grpChg chg="add del mod topLvl">
          <ac:chgData name="Zhong, Zhi (SGC)" userId="caf59873-7d1f-4ae1-b807-0972a272b424" providerId="ADAL" clId="{26314179-41A8-4379-8B11-9A9793E5304E}" dt="2023-05-25T04:20:33.789" v="923" actId="165"/>
          <ac:grpSpMkLst>
            <pc:docMk/>
            <pc:sldMk cId="220164834" sldId="256"/>
            <ac:grpSpMk id="59" creationId="{0EE59CBE-2AB3-F02C-51C9-F00CDD62CF5F}"/>
          </ac:grpSpMkLst>
        </pc:grpChg>
        <pc:grpChg chg="add del mod">
          <ac:chgData name="Zhong, Zhi (SGC)" userId="caf59873-7d1f-4ae1-b807-0972a272b424" providerId="ADAL" clId="{26314179-41A8-4379-8B11-9A9793E5304E}" dt="2023-05-25T04:20:05.123" v="921" actId="165"/>
          <ac:grpSpMkLst>
            <pc:docMk/>
            <pc:sldMk cId="220164834" sldId="256"/>
            <ac:grpSpMk id="62" creationId="{252C2856-0F15-F8D5-BA23-CAB3493AD1EC}"/>
          </ac:grpSpMkLst>
        </pc:grpChg>
        <pc:grpChg chg="add mod">
          <ac:chgData name="Zhong, Zhi (SGC)" userId="caf59873-7d1f-4ae1-b807-0972a272b424" providerId="ADAL" clId="{26314179-41A8-4379-8B11-9A9793E5304E}" dt="2023-05-25T04:35:37.917" v="1047" actId="1076"/>
          <ac:grpSpMkLst>
            <pc:docMk/>
            <pc:sldMk cId="220164834" sldId="256"/>
            <ac:grpSpMk id="70" creationId="{C20C779A-2AE9-73F3-5B68-FE2C08B7E05E}"/>
          </ac:grpSpMkLst>
        </pc:grpChg>
        <pc:grpChg chg="mod">
          <ac:chgData name="Zhong, Zhi (SGC)" userId="caf59873-7d1f-4ae1-b807-0972a272b424" providerId="ADAL" clId="{26314179-41A8-4379-8B11-9A9793E5304E}" dt="2023-05-24T13:19:11.515" v="669"/>
          <ac:grpSpMkLst>
            <pc:docMk/>
            <pc:sldMk cId="220164834" sldId="256"/>
            <ac:grpSpMk id="73" creationId="{CACE36A5-A11F-0D1E-CCEC-47B5C977332B}"/>
          </ac:grpSpMkLst>
        </pc:grpChg>
        <pc:grpChg chg="add mod">
          <ac:chgData name="Zhong, Zhi (SGC)" userId="caf59873-7d1f-4ae1-b807-0972a272b424" providerId="ADAL" clId="{26314179-41A8-4379-8B11-9A9793E5304E}" dt="2023-05-25T04:06:58.579" v="739" actId="164"/>
          <ac:grpSpMkLst>
            <pc:docMk/>
            <pc:sldMk cId="220164834" sldId="256"/>
            <ac:grpSpMk id="83" creationId="{9157D2E3-41EF-8CA0-B526-34C3ECAC9042}"/>
          </ac:grpSpMkLst>
        </pc:grpChg>
        <pc:grpChg chg="add mod">
          <ac:chgData name="Zhong, Zhi (SGC)" userId="caf59873-7d1f-4ae1-b807-0972a272b424" providerId="ADAL" clId="{26314179-41A8-4379-8B11-9A9793E5304E}" dt="2023-05-25T04:18:47.443" v="913" actId="1076"/>
          <ac:grpSpMkLst>
            <pc:docMk/>
            <pc:sldMk cId="220164834" sldId="256"/>
            <ac:grpSpMk id="84" creationId="{1F63538C-F31B-F451-E440-97695BF9AB9C}"/>
          </ac:grpSpMkLst>
        </pc:grpChg>
        <pc:grpChg chg="add mod">
          <ac:chgData name="Zhong, Zhi (SGC)" userId="caf59873-7d1f-4ae1-b807-0972a272b424" providerId="ADAL" clId="{26314179-41A8-4379-8B11-9A9793E5304E}" dt="2023-05-25T04:13:20.559" v="826" actId="14100"/>
          <ac:grpSpMkLst>
            <pc:docMk/>
            <pc:sldMk cId="220164834" sldId="256"/>
            <ac:grpSpMk id="85" creationId="{5CB99252-5ABF-5342-A0D1-6F146B0AA1DA}"/>
          </ac:grpSpMkLst>
        </pc:grpChg>
        <pc:grpChg chg="add mod">
          <ac:chgData name="Zhong, Zhi (SGC)" userId="caf59873-7d1f-4ae1-b807-0972a272b424" providerId="ADAL" clId="{26314179-41A8-4379-8B11-9A9793E5304E}" dt="2023-05-25T04:16:50.012" v="880" actId="14100"/>
          <ac:grpSpMkLst>
            <pc:docMk/>
            <pc:sldMk cId="220164834" sldId="256"/>
            <ac:grpSpMk id="86" creationId="{695A9F4D-F1AC-76E0-E25B-AC80D8A41A8E}"/>
          </ac:grpSpMkLst>
        </pc:grpChg>
        <pc:grpChg chg="add mod">
          <ac:chgData name="Zhong, Zhi (SGC)" userId="caf59873-7d1f-4ae1-b807-0972a272b424" providerId="ADAL" clId="{26314179-41A8-4379-8B11-9A9793E5304E}" dt="2023-05-25T04:17:45.668" v="887" actId="1076"/>
          <ac:grpSpMkLst>
            <pc:docMk/>
            <pc:sldMk cId="220164834" sldId="256"/>
            <ac:grpSpMk id="87" creationId="{412D294A-D923-7E95-0EBE-01CD53050D5B}"/>
          </ac:grpSpMkLst>
        </pc:grpChg>
        <pc:grpChg chg="add mod">
          <ac:chgData name="Zhong, Zhi (SGC)" userId="caf59873-7d1f-4ae1-b807-0972a272b424" providerId="ADAL" clId="{26314179-41A8-4379-8B11-9A9793E5304E}" dt="2023-05-25T04:12:12.282" v="815" actId="14100"/>
          <ac:grpSpMkLst>
            <pc:docMk/>
            <pc:sldMk cId="220164834" sldId="256"/>
            <ac:grpSpMk id="88" creationId="{5AC852FC-344E-3586-D767-03F6503A4A92}"/>
          </ac:grpSpMkLst>
        </pc:grpChg>
        <pc:graphicFrameChg chg="add del mod modGraphic">
          <ac:chgData name="Zhong, Zhi (SGC)" userId="caf59873-7d1f-4ae1-b807-0972a272b424" providerId="ADAL" clId="{26314179-41A8-4379-8B11-9A9793E5304E}" dt="2023-05-25T04:21:07.473" v="925" actId="478"/>
          <ac:graphicFrameMkLst>
            <pc:docMk/>
            <pc:sldMk cId="220164834" sldId="256"/>
            <ac:graphicFrameMk id="50" creationId="{B510941F-4B21-E13B-6FDF-B614D95639F3}"/>
          </ac:graphicFrameMkLst>
        </pc:graphicFrameChg>
        <pc:graphicFrameChg chg="add del mod">
          <ac:chgData name="Zhong, Zhi (SGC)" userId="caf59873-7d1f-4ae1-b807-0972a272b424" providerId="ADAL" clId="{26314179-41A8-4379-8B11-9A9793E5304E}" dt="2023-05-24T12:47:15.256" v="543" actId="478"/>
          <ac:graphicFrameMkLst>
            <pc:docMk/>
            <pc:sldMk cId="220164834" sldId="256"/>
            <ac:graphicFrameMk id="53" creationId="{F19D913F-BFC3-80B9-18CB-38FE4580AFAC}"/>
          </ac:graphicFrameMkLst>
        </pc:graphicFrameChg>
        <pc:graphicFrameChg chg="add mod modGraphic">
          <ac:chgData name="Zhong, Zhi (SGC)" userId="caf59873-7d1f-4ae1-b807-0972a272b424" providerId="ADAL" clId="{26314179-41A8-4379-8B11-9A9793E5304E}" dt="2023-05-26T07:35:56.509" v="1279" actId="14734"/>
          <ac:graphicFrameMkLst>
            <pc:docMk/>
            <pc:sldMk cId="220164834" sldId="256"/>
            <ac:graphicFrameMk id="64" creationId="{43B9481C-4EB2-7C33-E7C8-C8AA5BCC8AA5}"/>
          </ac:graphicFrameMkLst>
        </pc:graphicFrameChg>
        <pc:picChg chg="add mod">
          <ac:chgData name="Zhong, Zhi (SGC)" userId="caf59873-7d1f-4ae1-b807-0972a272b424" providerId="ADAL" clId="{26314179-41A8-4379-8B11-9A9793E5304E}" dt="2023-05-25T04:12:25.431" v="817" actId="1076"/>
          <ac:picMkLst>
            <pc:docMk/>
            <pc:sldMk cId="220164834" sldId="256"/>
            <ac:picMk id="8" creationId="{731645BC-9880-044D-D98E-EF6A91717B81}"/>
          </ac:picMkLst>
        </pc:picChg>
        <pc:picChg chg="add del mod">
          <ac:chgData name="Zhong, Zhi (SGC)" userId="caf59873-7d1f-4ae1-b807-0972a272b424" providerId="ADAL" clId="{26314179-41A8-4379-8B11-9A9793E5304E}" dt="2023-05-16T02:35:42.640" v="67" actId="478"/>
          <ac:picMkLst>
            <pc:docMk/>
            <pc:sldMk cId="220164834" sldId="256"/>
            <ac:picMk id="12" creationId="{1C05C4D4-776E-26CA-BA8F-A79A82CC5FC7}"/>
          </ac:picMkLst>
        </pc:picChg>
        <pc:picChg chg="add del mod">
          <ac:chgData name="Zhong, Zhi (SGC)" userId="caf59873-7d1f-4ae1-b807-0972a272b424" providerId="ADAL" clId="{26314179-41A8-4379-8B11-9A9793E5304E}" dt="2023-05-25T04:13:59.956" v="848" actId="1035"/>
          <ac:picMkLst>
            <pc:docMk/>
            <pc:sldMk cId="220164834" sldId="256"/>
            <ac:picMk id="17" creationId="{D7A61C5F-542F-2B00-12A6-F0F365DD993B}"/>
          </ac:picMkLst>
        </pc:picChg>
        <pc:picChg chg="add mod">
          <ac:chgData name="Zhong, Zhi (SGC)" userId="caf59873-7d1f-4ae1-b807-0972a272b424" providerId="ADAL" clId="{26314179-41A8-4379-8B11-9A9793E5304E}" dt="2023-05-25T04:49:35.029" v="1162" actId="1037"/>
          <ac:picMkLst>
            <pc:docMk/>
            <pc:sldMk cId="220164834" sldId="256"/>
            <ac:picMk id="25" creationId="{C81C2ECB-CA1B-1673-A678-65A15B4E9A7E}"/>
          </ac:picMkLst>
        </pc:picChg>
        <pc:picChg chg="add mod">
          <ac:chgData name="Zhong, Zhi (SGC)" userId="caf59873-7d1f-4ae1-b807-0972a272b424" providerId="ADAL" clId="{26314179-41A8-4379-8B11-9A9793E5304E}" dt="2023-05-25T04:49:35.029" v="1162" actId="1037"/>
          <ac:picMkLst>
            <pc:docMk/>
            <pc:sldMk cId="220164834" sldId="256"/>
            <ac:picMk id="26" creationId="{12D4D3B4-7DCE-3572-0B47-6AAA5E00BE41}"/>
          </ac:picMkLst>
        </pc:picChg>
        <pc:picChg chg="add del mod">
          <ac:chgData name="Zhong, Zhi (SGC)" userId="caf59873-7d1f-4ae1-b807-0972a272b424" providerId="ADAL" clId="{26314179-41A8-4379-8B11-9A9793E5304E}" dt="2023-05-24T06:35:11.873" v="191" actId="478"/>
          <ac:picMkLst>
            <pc:docMk/>
            <pc:sldMk cId="220164834" sldId="256"/>
            <ac:picMk id="26" creationId="{17B27793-1559-0FD0-30BC-30261D9EFC63}"/>
          </ac:picMkLst>
        </pc:picChg>
        <pc:picChg chg="add mod">
          <ac:chgData name="Zhong, Zhi (SGC)" userId="caf59873-7d1f-4ae1-b807-0972a272b424" providerId="ADAL" clId="{26314179-41A8-4379-8B11-9A9793E5304E}" dt="2023-05-25T04:18:16.444" v="899" actId="1035"/>
          <ac:picMkLst>
            <pc:docMk/>
            <pc:sldMk cId="220164834" sldId="256"/>
            <ac:picMk id="40" creationId="{4FF7DEC3-EB09-BD9C-2545-946A613B15BC}"/>
          </ac:picMkLst>
        </pc:picChg>
        <pc:picChg chg="add mod">
          <ac:chgData name="Zhong, Zhi (SGC)" userId="caf59873-7d1f-4ae1-b807-0972a272b424" providerId="ADAL" clId="{26314179-41A8-4379-8B11-9A9793E5304E}" dt="2023-05-25T04:18:16.444" v="899" actId="1035"/>
          <ac:picMkLst>
            <pc:docMk/>
            <pc:sldMk cId="220164834" sldId="256"/>
            <ac:picMk id="41" creationId="{045CBD73-2288-E5F0-4172-777213598DFC}"/>
          </ac:picMkLst>
        </pc:picChg>
        <pc:picChg chg="add mod">
          <ac:chgData name="Zhong, Zhi (SGC)" userId="caf59873-7d1f-4ae1-b807-0972a272b424" providerId="ADAL" clId="{26314179-41A8-4379-8B11-9A9793E5304E}" dt="2023-05-25T04:18:16.444" v="899" actId="1035"/>
          <ac:picMkLst>
            <pc:docMk/>
            <pc:sldMk cId="220164834" sldId="256"/>
            <ac:picMk id="42" creationId="{10589C1A-4DD5-D61C-3AB2-AE84657B9632}"/>
          </ac:picMkLst>
        </pc:picChg>
        <pc:picChg chg="add mod topLvl">
          <ac:chgData name="Zhong, Zhi (SGC)" userId="caf59873-7d1f-4ae1-b807-0972a272b424" providerId="ADAL" clId="{26314179-41A8-4379-8B11-9A9793E5304E}" dt="2023-05-25T04:49:43.931" v="1167" actId="1037"/>
          <ac:picMkLst>
            <pc:docMk/>
            <pc:sldMk cId="220164834" sldId="256"/>
            <ac:picMk id="55" creationId="{B76E0D5D-4BF0-3392-EAD8-6E1FC5D6023C}"/>
          </ac:picMkLst>
        </pc:picChg>
        <pc:picChg chg="del mod">
          <ac:chgData name="Zhong, Zhi (SGC)" userId="caf59873-7d1f-4ae1-b807-0972a272b424" providerId="ADAL" clId="{26314179-41A8-4379-8B11-9A9793E5304E}" dt="2023-05-24T13:19:44.111" v="675" actId="478"/>
          <ac:picMkLst>
            <pc:docMk/>
            <pc:sldMk cId="220164834" sldId="256"/>
            <ac:picMk id="75" creationId="{65BD89EB-85E2-7862-A8B9-4C067D8335EF}"/>
          </ac:picMkLst>
        </pc:picChg>
        <pc:picChg chg="mod">
          <ac:chgData name="Zhong, Zhi (SGC)" userId="caf59873-7d1f-4ae1-b807-0972a272b424" providerId="ADAL" clId="{26314179-41A8-4379-8B11-9A9793E5304E}" dt="2023-05-24T13:20:16.520" v="683" actId="1076"/>
          <ac:picMkLst>
            <pc:docMk/>
            <pc:sldMk cId="220164834" sldId="256"/>
            <ac:picMk id="76" creationId="{982CC86B-1181-AB21-996F-C5FE1EF425D7}"/>
          </ac:picMkLst>
        </pc:picChg>
        <pc:picChg chg="add mod">
          <ac:chgData name="Zhong, Zhi (SGC)" userId="caf59873-7d1f-4ae1-b807-0972a272b424" providerId="ADAL" clId="{26314179-41A8-4379-8B11-9A9793E5304E}" dt="2023-05-26T11:37:43.335" v="1281" actId="1076"/>
          <ac:picMkLst>
            <pc:docMk/>
            <pc:sldMk cId="220164834" sldId="256"/>
            <ac:picMk id="97" creationId="{BEA5D5A1-C981-5392-52C7-4A346B2CDA95}"/>
          </ac:picMkLst>
        </pc:picChg>
        <pc:picChg chg="add mod">
          <ac:chgData name="Zhong, Zhi (SGC)" userId="caf59873-7d1f-4ae1-b807-0972a272b424" providerId="ADAL" clId="{26314179-41A8-4379-8B11-9A9793E5304E}" dt="2023-05-26T07:30:03.339" v="1226" actId="14100"/>
          <ac:picMkLst>
            <pc:docMk/>
            <pc:sldMk cId="220164834" sldId="256"/>
            <ac:picMk id="98" creationId="{A9CF3566-ADB4-3AC6-7031-41B63029F6E3}"/>
          </ac:picMkLst>
        </pc:picChg>
        <pc:picChg chg="add mod">
          <ac:chgData name="Zhong, Zhi (SGC)" userId="caf59873-7d1f-4ae1-b807-0972a272b424" providerId="ADAL" clId="{26314179-41A8-4379-8B11-9A9793E5304E}" dt="2023-05-26T07:29:35.236" v="1218" actId="1076"/>
          <ac:picMkLst>
            <pc:docMk/>
            <pc:sldMk cId="220164834" sldId="256"/>
            <ac:picMk id="100" creationId="{BBAD3B11-91B7-712E-64BB-18A4EBFFAF4B}"/>
          </ac:picMkLst>
        </pc:picChg>
        <pc:picChg chg="add mod">
          <ac:chgData name="Zhong, Zhi (SGC)" userId="caf59873-7d1f-4ae1-b807-0972a272b424" providerId="ADAL" clId="{26314179-41A8-4379-8B11-9A9793E5304E}" dt="2023-05-26T07:29:38.404" v="1219" actId="1076"/>
          <ac:picMkLst>
            <pc:docMk/>
            <pc:sldMk cId="220164834" sldId="256"/>
            <ac:picMk id="102" creationId="{51357B94-A829-53CA-D13F-9C9E0D6A0488}"/>
          </ac:picMkLst>
        </pc:picChg>
        <pc:picChg chg="add mod">
          <ac:chgData name="Zhong, Zhi (SGC)" userId="caf59873-7d1f-4ae1-b807-0972a272b424" providerId="ADAL" clId="{26314179-41A8-4379-8B11-9A9793E5304E}" dt="2023-05-26T07:29:42.141" v="1220" actId="1076"/>
          <ac:picMkLst>
            <pc:docMk/>
            <pc:sldMk cId="220164834" sldId="256"/>
            <ac:picMk id="104" creationId="{09D2F31A-2E0E-11FA-F1F0-F505EEB994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8929-F101-44A8-BCCB-DE49A8B413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7E755-BA14-4505-A4D9-E45063F01635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33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1pPr>
    <a:lvl2pPr marL="45696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2pPr>
    <a:lvl3pPr marL="91392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3pPr>
    <a:lvl4pPr marL="137088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4pPr>
    <a:lvl5pPr marL="182784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5pPr>
    <a:lvl6pPr marL="228480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6pPr>
    <a:lvl7pPr marL="2741757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7pPr>
    <a:lvl8pPr marL="3198720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8pPr>
    <a:lvl9pPr marL="3655677" algn="l" defTabSz="913920" rtl="0" eaLnBrk="1" latinLnBrk="0" hangingPunct="1">
      <a:defRPr kumimoji="1"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7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70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8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4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8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44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13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8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1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36D7-EA8A-4D01-8594-372DE8A4CE04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4548-BDB5-4B25-B9E9-6DF52437BFE6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emf"/><Relationship Id="rId21" Type="http://schemas.openxmlformats.org/officeDocument/2006/relationships/image" Target="../media/image20.png"/><Relationship Id="rId34" Type="http://schemas.openxmlformats.org/officeDocument/2006/relationships/image" Target="../media/image33.emf"/><Relationship Id="rId42" Type="http://schemas.openxmlformats.org/officeDocument/2006/relationships/image" Target="../media/image41.emf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emf"/><Relationship Id="rId37" Type="http://schemas.openxmlformats.org/officeDocument/2006/relationships/image" Target="../media/image36.emf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emf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emf"/><Relationship Id="rId44" Type="http://schemas.openxmlformats.org/officeDocument/2006/relationships/image" Target="../media/image43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emf"/><Relationship Id="rId43" Type="http://schemas.openxmlformats.org/officeDocument/2006/relationships/image" Target="../media/image42.emf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20" Type="http://schemas.openxmlformats.org/officeDocument/2006/relationships/image" Target="../media/image19.png"/><Relationship Id="rId41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5360446" y="35994536"/>
            <a:ext cx="14753359" cy="974318"/>
          </a:xfrm>
          <a:prstGeom prst="round2SameRect">
            <a:avLst/>
          </a:prstGeom>
          <a:solidFill>
            <a:srgbClr val="0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4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96593" y="16339068"/>
            <a:ext cx="14753359" cy="1045206"/>
          </a:xfrm>
          <a:prstGeom prst="round2SameRect">
            <a:avLst/>
          </a:prstGeom>
          <a:solidFill>
            <a:srgbClr val="0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2" name="Rectángulo: esquinas redondeadas 126">
            <a:extLst>
              <a:ext uri="{FF2B5EF4-FFF2-40B4-BE49-F238E27FC236}">
                <a16:creationId xmlns:a16="http://schemas.microsoft.com/office/drawing/2014/main" id="{79DBC45B-C4A4-0705-F1EF-EB80F63F2AD0}"/>
              </a:ext>
            </a:extLst>
          </p:cNvPr>
          <p:cNvSpPr/>
          <p:nvPr/>
        </p:nvSpPr>
        <p:spPr>
          <a:xfrm>
            <a:off x="196594" y="5084371"/>
            <a:ext cx="14753359" cy="11053207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" name="CuadroTexto 121">
            <a:extLst>
              <a:ext uri="{FF2B5EF4-FFF2-40B4-BE49-F238E27FC236}">
                <a16:creationId xmlns:a16="http://schemas.microsoft.com/office/drawing/2014/main" id="{AE93EF21-0929-DBF3-495A-263E4DCB65E9}"/>
              </a:ext>
            </a:extLst>
          </p:cNvPr>
          <p:cNvSpPr txBox="1"/>
          <p:nvPr/>
        </p:nvSpPr>
        <p:spPr>
          <a:xfrm>
            <a:off x="407175" y="5110116"/>
            <a:ext cx="1445088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a source given a mixture.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TSE is single-channel: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spatial metrics with new spatial loss formulation based on GCC-PHAT.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ITD loss that reduces both ITD and signal-level losses</a:t>
            </a:r>
            <a:endParaRPr lang="es-E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96593" y="4039165"/>
            <a:ext cx="14753359" cy="1045206"/>
          </a:xfrm>
          <a:prstGeom prst="round2SameRect">
            <a:avLst/>
          </a:prstGeom>
          <a:solidFill>
            <a:srgbClr val="0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5" name="CuadroTexto 125">
            <a:extLst>
              <a:ext uri="{FF2B5EF4-FFF2-40B4-BE49-F238E27FC236}">
                <a16:creationId xmlns:a16="http://schemas.microsoft.com/office/drawing/2014/main" id="{131DED50-E74F-0B7B-1476-8DD2F3860A74}"/>
              </a:ext>
            </a:extLst>
          </p:cNvPr>
          <p:cNvSpPr txBox="1"/>
          <p:nvPr/>
        </p:nvSpPr>
        <p:spPr>
          <a:xfrm>
            <a:off x="337454" y="4106987"/>
            <a:ext cx="16310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9" name="テキスト ボックス 4">
            <a:extLst>
              <a:ext uri="{FF2B5EF4-FFF2-40B4-BE49-F238E27FC236}">
                <a16:creationId xmlns:a16="http://schemas.microsoft.com/office/drawing/2014/main" id="{F8E42C3D-D92F-BF0D-A99F-06F54C05E9E5}"/>
              </a:ext>
            </a:extLst>
          </p:cNvPr>
          <p:cNvSpPr txBox="1"/>
          <p:nvPr/>
        </p:nvSpPr>
        <p:spPr>
          <a:xfrm>
            <a:off x="3527171" y="483706"/>
            <a:ext cx="2315179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INTERAURAL TIME DIFFERENCE LOSS FOR</a:t>
            </a:r>
          </a:p>
          <a:p>
            <a:pPr algn="ctr"/>
            <a:r>
              <a:rPr lang="en-US" altLang="ja-JP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BINAURAL TARGET SOUND EXTRACTION</a:t>
            </a:r>
            <a:endParaRPr lang="en-US" altLang="ja-JP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Carlos Hernandez-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Olivan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Marc Delcroix, 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Tsubasa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Ochiai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Naohiro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Tawara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Tomohiro 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Nakatani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Shoko Araki</a:t>
            </a:r>
            <a:endParaRPr lang="en-US" altLang="ja-JP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 Corporation, Japan</a:t>
            </a:r>
          </a:p>
        </p:txBody>
      </p:sp>
      <p:sp>
        <p:nvSpPr>
          <p:cNvPr id="20" name="Rectángulo: esquinas redondeadas 1038">
            <a:extLst>
              <a:ext uri="{FF2B5EF4-FFF2-40B4-BE49-F238E27FC236}">
                <a16:creationId xmlns:a16="http://schemas.microsoft.com/office/drawing/2014/main" id="{7045C136-CAF9-CBF1-AC14-F3AA58F09AB1}"/>
              </a:ext>
            </a:extLst>
          </p:cNvPr>
          <p:cNvSpPr/>
          <p:nvPr/>
        </p:nvSpPr>
        <p:spPr>
          <a:xfrm>
            <a:off x="196593" y="17381670"/>
            <a:ext cx="14753359" cy="12518540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21" name="CuadroTexto 1039">
            <a:extLst>
              <a:ext uri="{FF2B5EF4-FFF2-40B4-BE49-F238E27FC236}">
                <a16:creationId xmlns:a16="http://schemas.microsoft.com/office/drawing/2014/main" id="{9642CCD6-EE16-EABC-2ABE-2CE517943FFA}"/>
              </a:ext>
            </a:extLst>
          </p:cNvPr>
          <p:cNvSpPr txBox="1"/>
          <p:nvPr/>
        </p:nvSpPr>
        <p:spPr>
          <a:xfrm>
            <a:off x="532667" y="17551396"/>
            <a:ext cx="14257077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38E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signal</a:t>
            </a: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solidFill>
                  <a:srgbClr val="038E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TSE Model</a:t>
            </a:r>
          </a:p>
          <a:p>
            <a:pPr algn="l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solidFill>
                  <a:srgbClr val="038E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TSE</a:t>
            </a:r>
          </a:p>
          <a:p>
            <a:pPr algn="just"/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1041">
            <a:extLst>
              <a:ext uri="{FF2B5EF4-FFF2-40B4-BE49-F238E27FC236}">
                <a16:creationId xmlns:a16="http://schemas.microsoft.com/office/drawing/2014/main" id="{E809B111-0AC1-DA57-2158-3B6AC4720CC6}"/>
              </a:ext>
            </a:extLst>
          </p:cNvPr>
          <p:cNvSpPr txBox="1"/>
          <p:nvPr/>
        </p:nvSpPr>
        <p:spPr>
          <a:xfrm>
            <a:off x="478096" y="16428673"/>
            <a:ext cx="8294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Google Sans"/>
              </a:rPr>
              <a:t>Binaural Target Sound Extraction</a:t>
            </a:r>
          </a:p>
        </p:txBody>
      </p:sp>
      <p:sp>
        <p:nvSpPr>
          <p:cNvPr id="36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5101769" y="4092046"/>
            <a:ext cx="14753359" cy="1045206"/>
          </a:xfrm>
          <a:prstGeom prst="round2SameRect">
            <a:avLst/>
          </a:prstGeom>
          <a:solidFill>
            <a:srgbClr val="0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37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283898" y="30012486"/>
            <a:ext cx="14691124" cy="1045206"/>
          </a:xfrm>
          <a:prstGeom prst="round2SameRect">
            <a:avLst/>
          </a:prstGeom>
          <a:solidFill>
            <a:srgbClr val="0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44" name="Rectángulo: esquinas redondeadas 1042">
            <a:extLst>
              <a:ext uri="{FF2B5EF4-FFF2-40B4-BE49-F238E27FC236}">
                <a16:creationId xmlns:a16="http://schemas.microsoft.com/office/drawing/2014/main" id="{178427AF-7030-48BE-BFB4-7DA3FDBB66D3}"/>
              </a:ext>
            </a:extLst>
          </p:cNvPr>
          <p:cNvSpPr/>
          <p:nvPr/>
        </p:nvSpPr>
        <p:spPr>
          <a:xfrm>
            <a:off x="15109232" y="5049157"/>
            <a:ext cx="14736319" cy="19060892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45" name="CuadroTexto 1043">
            <a:extLst>
              <a:ext uri="{FF2B5EF4-FFF2-40B4-BE49-F238E27FC236}">
                <a16:creationId xmlns:a16="http://schemas.microsoft.com/office/drawing/2014/main" id="{47A70D04-69C7-CED6-64E9-B7FA6A800411}"/>
              </a:ext>
            </a:extLst>
          </p:cNvPr>
          <p:cNvSpPr txBox="1"/>
          <p:nvPr/>
        </p:nvSpPr>
        <p:spPr>
          <a:xfrm>
            <a:off x="15386919" y="5190261"/>
            <a:ext cx="14310064" cy="1224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Signal-level Losses</a:t>
            </a:r>
          </a:p>
          <a:p>
            <a:pPr algn="just"/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Losses</a:t>
            </a:r>
          </a:p>
          <a:p>
            <a:pPr algn="just"/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Interaural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difference (ILD): difference in intensity between ears</a:t>
            </a:r>
          </a:p>
          <a:p>
            <a:pPr algn="just"/>
            <a:endParaRPr lang="en-US" sz="3600" b="1" dirty="0">
              <a:solidFill>
                <a:srgbClr val="038E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rgbClr val="038E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Interaural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phase difference (IPD): difference in phase</a:t>
            </a:r>
          </a:p>
          <a:p>
            <a:pPr marL="571500" indent="-571500" algn="just">
              <a:buFontTx/>
              <a:buChar char="-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Interaural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difference (ITD): difference in arrival between ears</a:t>
            </a:r>
          </a:p>
          <a:p>
            <a:pPr marL="571500" indent="-571500" algn="just">
              <a:buFontTx/>
              <a:buChar char="-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rgbClr val="038E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rgbClr val="038E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b="1" dirty="0">
              <a:solidFill>
                <a:srgbClr val="038EE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CuadroTexto 1045">
            <a:extLst>
              <a:ext uri="{FF2B5EF4-FFF2-40B4-BE49-F238E27FC236}">
                <a16:creationId xmlns:a16="http://schemas.microsoft.com/office/drawing/2014/main" id="{ED7B14BE-8DA5-3DA0-C747-17E6DAB028EC}"/>
              </a:ext>
            </a:extLst>
          </p:cNvPr>
          <p:cNvSpPr txBox="1"/>
          <p:nvPr/>
        </p:nvSpPr>
        <p:spPr>
          <a:xfrm>
            <a:off x="15330880" y="4217280"/>
            <a:ext cx="8595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Signal-level and Spatial Losses</a:t>
            </a:r>
          </a:p>
        </p:txBody>
      </p:sp>
      <p:sp>
        <p:nvSpPr>
          <p:cNvPr id="52" name="Rectángulo: esquinas redondeadas 112">
            <a:extLst>
              <a:ext uri="{FF2B5EF4-FFF2-40B4-BE49-F238E27FC236}">
                <a16:creationId xmlns:a16="http://schemas.microsoft.com/office/drawing/2014/main" id="{6505CE68-E258-AD01-9A06-FE0B99CC28D6}"/>
              </a:ext>
            </a:extLst>
          </p:cNvPr>
          <p:cNvSpPr/>
          <p:nvPr/>
        </p:nvSpPr>
        <p:spPr>
          <a:xfrm>
            <a:off x="294467" y="31036398"/>
            <a:ext cx="14680555" cy="468836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 dirty="0"/>
          </a:p>
        </p:txBody>
      </p:sp>
      <p:sp>
        <p:nvSpPr>
          <p:cNvPr id="54" name="CuadroTexto 92">
            <a:extLst>
              <a:ext uri="{FF2B5EF4-FFF2-40B4-BE49-F238E27FC236}">
                <a16:creationId xmlns:a16="http://schemas.microsoft.com/office/drawing/2014/main" id="{7BD2422F-1F6A-95D0-9A85-A1803D10270C}"/>
              </a:ext>
            </a:extLst>
          </p:cNvPr>
          <p:cNvSpPr txBox="1"/>
          <p:nvPr/>
        </p:nvSpPr>
        <p:spPr>
          <a:xfrm>
            <a:off x="586052" y="30160499"/>
            <a:ext cx="2223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Results</a:t>
            </a:r>
            <a:endParaRPr lang="es-ES" sz="4400" b="1" dirty="0"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63" name="CuadroTexto 1081">
            <a:extLst>
              <a:ext uri="{FF2B5EF4-FFF2-40B4-BE49-F238E27FC236}">
                <a16:creationId xmlns:a16="http://schemas.microsoft.com/office/drawing/2014/main" id="{338B9B38-1D33-514C-CEF0-55A0F623D763}"/>
              </a:ext>
            </a:extLst>
          </p:cNvPr>
          <p:cNvSpPr txBox="1"/>
          <p:nvPr/>
        </p:nvSpPr>
        <p:spPr>
          <a:xfrm>
            <a:off x="346039" y="31291830"/>
            <a:ext cx="14668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Signal-level and spatial metrics for mixture, baseline TSE using only spatial loss and proposed systems using signal-level and spatial losses. </a:t>
            </a:r>
          </a:p>
        </p:txBody>
      </p:sp>
      <p:sp>
        <p:nvSpPr>
          <p:cNvPr id="64" name="Rectángulo: esquinas redondeadas 1037">
            <a:extLst>
              <a:ext uri="{FF2B5EF4-FFF2-40B4-BE49-F238E27FC236}">
                <a16:creationId xmlns:a16="http://schemas.microsoft.com/office/drawing/2014/main" id="{A7B23B8F-13C5-E18E-150C-8F6FFD5F65FD}"/>
              </a:ext>
            </a:extLst>
          </p:cNvPr>
          <p:cNvSpPr/>
          <p:nvPr/>
        </p:nvSpPr>
        <p:spPr>
          <a:xfrm>
            <a:off x="15360446" y="36990148"/>
            <a:ext cx="14775455" cy="5197891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65" name="CuadroTexto 1034">
            <a:extLst>
              <a:ext uri="{FF2B5EF4-FFF2-40B4-BE49-F238E27FC236}">
                <a16:creationId xmlns:a16="http://schemas.microsoft.com/office/drawing/2014/main" id="{22FF9FEA-CC1C-80E8-90A2-047F46B37367}"/>
              </a:ext>
            </a:extLst>
          </p:cNvPr>
          <p:cNvSpPr txBox="1"/>
          <p:nvPr/>
        </p:nvSpPr>
        <p:spPr>
          <a:xfrm>
            <a:off x="15449438" y="37169848"/>
            <a:ext cx="143961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Bandhav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Justin Chan, Takuya Yoshioka,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Shyamnath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Gollakota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“Semantic hearing: Programming acoustic scenes with binaural hearables,” in Proc. Symposium on User Interface Software and Technology (UIST). 2023, pp. 89:1–89:15, ACM.</a:t>
            </a:r>
          </a:p>
          <a:p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Bandhav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Justin Chan,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Tuochao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Takuya Yoshioka,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Shyamnath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Gollakota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“Real-time target sound extraction,” in Proc. ICASSP, 2023. 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Vikas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Tokala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Grinstein, Mike Brookes, Simon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Doclo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Jesper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Jensen, and Patrick A. Naylor, “Binaural speech enhancement using deep complex convolutional transformer networks,” in Proc. ICASSP. 2024, pp. 681–685, IEEE.</a:t>
            </a:r>
            <a:endParaRPr lang="es-E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CuadroTexto 92">
            <a:extLst>
              <a:ext uri="{FF2B5EF4-FFF2-40B4-BE49-F238E27FC236}">
                <a16:creationId xmlns:a16="http://schemas.microsoft.com/office/drawing/2014/main" id="{7BD2422F-1F6A-95D0-9A85-A1803D10270C}"/>
              </a:ext>
            </a:extLst>
          </p:cNvPr>
          <p:cNvSpPr txBox="1"/>
          <p:nvPr/>
        </p:nvSpPr>
        <p:spPr>
          <a:xfrm>
            <a:off x="15494032" y="36144379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References</a:t>
            </a:r>
            <a:endParaRPr lang="es-ES" sz="3600" b="1" dirty="0">
              <a:solidFill>
                <a:schemeClr val="bg1"/>
              </a:solidFill>
              <a:latin typeface="Google Sans"/>
            </a:endParaRPr>
          </a:p>
        </p:txBody>
      </p:sp>
      <p:pic>
        <p:nvPicPr>
          <p:cNvPr id="9" name="Picture 2" descr="Download NTT Ltd. Logo in SVG Vector or PNG File Format - Logo.w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475" y="-396014"/>
            <a:ext cx="4223774" cy="28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8" y="32326930"/>
            <a:ext cx="14632324" cy="28140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9"/>
          <a:stretch/>
        </p:blipFill>
        <p:spPr>
          <a:xfrm>
            <a:off x="304506" y="17629384"/>
            <a:ext cx="14526164" cy="2316862"/>
          </a:xfrm>
          <a:prstGeom prst="rect">
            <a:avLst/>
          </a:prstGeom>
        </p:spPr>
      </p:pic>
      <p:sp>
        <p:nvSpPr>
          <p:cNvPr id="55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15109232" y="24339262"/>
            <a:ext cx="14753359" cy="1045206"/>
          </a:xfrm>
          <a:prstGeom prst="round2SameRect">
            <a:avLst/>
          </a:prstGeom>
          <a:solidFill>
            <a:srgbClr val="0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56" name="Rectángulo: esquinas redondeadas 1030">
            <a:extLst>
              <a:ext uri="{FF2B5EF4-FFF2-40B4-BE49-F238E27FC236}">
                <a16:creationId xmlns:a16="http://schemas.microsoft.com/office/drawing/2014/main" id="{4E8A77B1-0D9E-A81B-598E-6651869A413B}"/>
              </a:ext>
            </a:extLst>
          </p:cNvPr>
          <p:cNvSpPr/>
          <p:nvPr/>
        </p:nvSpPr>
        <p:spPr>
          <a:xfrm>
            <a:off x="15109233" y="25395115"/>
            <a:ext cx="14753358" cy="10329646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57" name="CuadroTexto 1029">
            <a:extLst>
              <a:ext uri="{FF2B5EF4-FFF2-40B4-BE49-F238E27FC236}">
                <a16:creationId xmlns:a16="http://schemas.microsoft.com/office/drawing/2014/main" id="{E4475FA7-8886-261A-905F-85853ADF6117}"/>
              </a:ext>
            </a:extLst>
          </p:cNvPr>
          <p:cNvSpPr txBox="1"/>
          <p:nvPr/>
        </p:nvSpPr>
        <p:spPr>
          <a:xfrm>
            <a:off x="15319815" y="24490395"/>
            <a:ext cx="61141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Experimental Settings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538" y="25262952"/>
            <a:ext cx="3955129" cy="541476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346039" y="20298832"/>
            <a:ext cx="14479071" cy="2496203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295" y="20462681"/>
            <a:ext cx="554396" cy="39599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671" y="20450514"/>
            <a:ext cx="3495281" cy="42778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614" y="21069826"/>
            <a:ext cx="190205" cy="39399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295" y="21654116"/>
            <a:ext cx="469367" cy="34867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9750" y="21132871"/>
            <a:ext cx="3493202" cy="44614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7032" y="22219301"/>
            <a:ext cx="286630" cy="50501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1906" y="27024148"/>
            <a:ext cx="2122628" cy="5112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48044" y="26968408"/>
            <a:ext cx="1990194" cy="52242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898690" y="20480758"/>
            <a:ext cx="4582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extracted target sound signal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33981" y="20998158"/>
            <a:ext cx="220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source index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63108" y="21570162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microphone index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48242" y="20465627"/>
            <a:ext cx="276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binaural mixture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48242" y="21076261"/>
            <a:ext cx="250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binaural target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963108" y="22198842"/>
            <a:ext cx="33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network parameters</a:t>
            </a: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671" y="21681329"/>
            <a:ext cx="3600571" cy="49293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0986105" y="21647811"/>
            <a:ext cx="252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one-hot vector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61096" y="26871539"/>
            <a:ext cx="2143125" cy="447675"/>
          </a:xfrm>
          <a:prstGeom prst="rect">
            <a:avLst/>
          </a:prstGeom>
        </p:spPr>
      </p:pic>
      <p:sp>
        <p:nvSpPr>
          <p:cNvPr id="78" name="Rounded Rectangle 77"/>
          <p:cNvSpPr/>
          <p:nvPr/>
        </p:nvSpPr>
        <p:spPr>
          <a:xfrm>
            <a:off x="9747118" y="22795036"/>
            <a:ext cx="5088561" cy="178869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89497" y="23471795"/>
            <a:ext cx="514350" cy="40005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89497" y="24110049"/>
            <a:ext cx="361950" cy="381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60934" y="22996955"/>
            <a:ext cx="371475" cy="36195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253794" y="22257573"/>
            <a:ext cx="361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right and left channels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7337324" y="22256112"/>
            <a:ext cx="767024" cy="538923"/>
            <a:chOff x="7370272" y="23753079"/>
            <a:chExt cx="767024" cy="538923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939760" y="23753079"/>
              <a:ext cx="197536" cy="483962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370272" y="23844873"/>
              <a:ext cx="323253" cy="357887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647959" y="24034827"/>
              <a:ext cx="161925" cy="257175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10524342" y="22961511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samples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51425" y="23421632"/>
            <a:ext cx="2985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frames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556252" y="23967829"/>
            <a:ext cx="3024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feature dimension</a:t>
            </a:r>
          </a:p>
        </p:txBody>
      </p:sp>
      <p:sp>
        <p:nvSpPr>
          <p:cNvPr id="90" name="CuadroTexto 121">
            <a:extLst>
              <a:ext uri="{FF2B5EF4-FFF2-40B4-BE49-F238E27FC236}">
                <a16:creationId xmlns:a16="http://schemas.microsoft.com/office/drawing/2014/main" id="{AE93EF21-0929-DBF3-495A-263E4DCB65E9}"/>
              </a:ext>
            </a:extLst>
          </p:cNvPr>
          <p:cNvSpPr txBox="1"/>
          <p:nvPr/>
        </p:nvSpPr>
        <p:spPr>
          <a:xfrm>
            <a:off x="15251949" y="25442872"/>
            <a:ext cx="1445088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Semantic Hearing dataset [1]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sound classes from FSD50K, ESC-50, MUSDB18 and DISCO.</a:t>
            </a: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HRTFS from CIPIC and real RIRs from 3 different corpora.</a:t>
            </a: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100K, 1K, 10K files for training, validation and test sets.</a:t>
            </a: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frequency: 44.1KHz</a:t>
            </a:r>
          </a:p>
          <a:p>
            <a:pPr algn="just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Configuration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Waveformer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 = D = 256) with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lookahead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 1-D convolution layer with stride of L = 32 samples and a kernel size of K = 3L.</a:t>
            </a: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Extractor: DCC layers with kernel size 3 and dilation factors, and 2 MHA layers with 8 heads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301454" y="19872354"/>
            <a:ext cx="14067107" cy="3511293"/>
            <a:chOff x="15661806" y="7735123"/>
            <a:chExt cx="14067107" cy="3511293"/>
          </a:xfrm>
        </p:grpSpPr>
        <p:sp>
          <p:nvSpPr>
            <p:cNvPr id="91" name="Rounded Rectangle 90"/>
            <p:cNvSpPr/>
            <p:nvPr/>
          </p:nvSpPr>
          <p:spPr>
            <a:xfrm>
              <a:off x="15661806" y="7735123"/>
              <a:ext cx="14067107" cy="35112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: cross-correlation</a:t>
              </a:r>
              <a:endParaRPr lang="en-US" dirty="0"/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101738" y="7793730"/>
              <a:ext cx="7188934" cy="547306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1326" y="8420825"/>
              <a:ext cx="434205" cy="434205"/>
            </a:xfrm>
            <a:prstGeom prst="rect">
              <a:avLst/>
            </a:prstGeom>
          </p:spPr>
        </p:pic>
        <p:grpSp>
          <p:nvGrpSpPr>
            <p:cNvPr id="106" name="Group 105"/>
            <p:cNvGrpSpPr/>
            <p:nvPr/>
          </p:nvGrpSpPr>
          <p:grpSpPr>
            <a:xfrm>
              <a:off x="16101738" y="9456401"/>
              <a:ext cx="1208606" cy="591905"/>
              <a:chOff x="16101738" y="8960894"/>
              <a:chExt cx="1208606" cy="591905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101738" y="8960894"/>
                <a:ext cx="507404" cy="522328"/>
              </a:xfrm>
              <a:prstGeom prst="rect">
                <a:avLst/>
              </a:prstGeom>
            </p:spPr>
          </p:pic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844318" y="8999356"/>
                <a:ext cx="466026" cy="466026"/>
              </a:xfrm>
              <a:prstGeom prst="rect">
                <a:avLst/>
              </a:prstGeom>
            </p:spPr>
          </p:pic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543390" y="9295624"/>
                <a:ext cx="161925" cy="257175"/>
              </a:xfrm>
              <a:prstGeom prst="rect">
                <a:avLst/>
              </a:prstGeom>
            </p:spPr>
          </p:pic>
        </p:grpSp>
        <p:grpSp>
          <p:nvGrpSpPr>
            <p:cNvPr id="105" name="Group 104"/>
            <p:cNvGrpSpPr/>
            <p:nvPr/>
          </p:nvGrpSpPr>
          <p:grpSpPr>
            <a:xfrm>
              <a:off x="16054929" y="8939779"/>
              <a:ext cx="1255415" cy="510989"/>
              <a:chOff x="16054929" y="8444272"/>
              <a:chExt cx="1255415" cy="510989"/>
            </a:xfrm>
          </p:grpSpPr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054929" y="8444272"/>
                <a:ext cx="405181" cy="405181"/>
              </a:xfrm>
              <a:prstGeom prst="rect">
                <a:avLst/>
              </a:prstGeom>
            </p:spPr>
          </p:pic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609142" y="8463076"/>
                <a:ext cx="701202" cy="386377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355440" y="8698086"/>
                <a:ext cx="161925" cy="257175"/>
              </a:xfrm>
              <a:prstGeom prst="rect">
                <a:avLst/>
              </a:prstGeom>
            </p:spPr>
          </p:pic>
        </p:grpSp>
        <p:sp>
          <p:nvSpPr>
            <p:cNvPr id="102" name="TextBox 101"/>
            <p:cNvSpPr txBox="1"/>
            <p:nvPr/>
          </p:nvSpPr>
          <p:spPr>
            <a:xfrm>
              <a:off x="16647576" y="8355148"/>
              <a:ext cx="9036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cross-correlation coefficient between left and right channels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7366382" y="8925005"/>
              <a:ext cx="91280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Fourier Transform (FT) and Inverse Fourier Transform (IFT)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7384500" y="9997105"/>
              <a:ext cx="67877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scalar limiting the predicted delay in a range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7382175" y="9478182"/>
              <a:ext cx="93589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cross-correlation between the reference and extracted signals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3387979" y="7805773"/>
              <a:ext cx="59395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vector of cross-correlation coefficients</a:t>
              </a: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988629" y="10111018"/>
              <a:ext cx="1390650" cy="361950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5910737" y="10605257"/>
              <a:ext cx="3122790" cy="436519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3897599" y="10663362"/>
              <a:ext cx="782894" cy="378399"/>
            </a:xfrm>
            <a:prstGeom prst="rect">
              <a:avLst/>
            </a:prstGeom>
          </p:spPr>
        </p:pic>
        <p:sp>
          <p:nvSpPr>
            <p:cNvPr id="125" name="TextBox 124"/>
            <p:cNvSpPr txBox="1"/>
            <p:nvPr/>
          </p:nvSpPr>
          <p:spPr>
            <a:xfrm>
              <a:off x="19033527" y="10568193"/>
              <a:ext cx="48830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STFT of right and left channels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4642522" y="10568193"/>
              <a:ext cx="4768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indexes of time and frequency</a:t>
              </a: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22482146" y="8949125"/>
            <a:ext cx="6547962" cy="143469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187559" y="32743366"/>
            <a:ext cx="1628514" cy="39654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8946940" y="32743366"/>
            <a:ext cx="1577402" cy="396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0641397" y="32737390"/>
            <a:ext cx="3054006" cy="402525"/>
          </a:xfrm>
          <a:prstGeom prst="rect">
            <a:avLst/>
          </a:prstGeom>
          <a:noFill/>
          <a:ln w="38100">
            <a:solidFill>
              <a:srgbClr val="038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22137577" y="11969147"/>
            <a:ext cx="7330189" cy="1466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22935501" y="15335930"/>
            <a:ext cx="4790503" cy="1373780"/>
          </a:xfrm>
          <a:prstGeom prst="rect">
            <a:avLst/>
          </a:prstGeom>
          <a:noFill/>
          <a:ln w="38100">
            <a:solidFill>
              <a:srgbClr val="038E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ángulo: esquinas superiores redondeadas 124">
            <a:extLst>
              <a:ext uri="{FF2B5EF4-FFF2-40B4-BE49-F238E27FC236}">
                <a16:creationId xmlns:a16="http://schemas.microsoft.com/office/drawing/2014/main" id="{A6DE6E2F-AF18-6EEA-C972-4EC28783E492}"/>
              </a:ext>
            </a:extLst>
          </p:cNvPr>
          <p:cNvSpPr/>
          <p:nvPr/>
        </p:nvSpPr>
        <p:spPr>
          <a:xfrm>
            <a:off x="247135" y="35944942"/>
            <a:ext cx="14888446" cy="1045206"/>
          </a:xfrm>
          <a:prstGeom prst="round2SameRect">
            <a:avLst/>
          </a:prstGeom>
          <a:solidFill>
            <a:srgbClr val="038E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/>
          </a:p>
        </p:txBody>
      </p:sp>
      <p:sp>
        <p:nvSpPr>
          <p:cNvPr id="118" name="Rectángulo: esquinas redondeadas 112">
            <a:extLst>
              <a:ext uri="{FF2B5EF4-FFF2-40B4-BE49-F238E27FC236}">
                <a16:creationId xmlns:a16="http://schemas.microsoft.com/office/drawing/2014/main" id="{6505CE68-E258-AD01-9A06-FE0B99CC28D6}"/>
              </a:ext>
            </a:extLst>
          </p:cNvPr>
          <p:cNvSpPr/>
          <p:nvPr/>
        </p:nvSpPr>
        <p:spPr>
          <a:xfrm>
            <a:off x="257704" y="36968854"/>
            <a:ext cx="14877876" cy="5219184"/>
          </a:xfrm>
          <a:prstGeom prst="roundRect">
            <a:avLst>
              <a:gd name="adj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522" dirty="0"/>
          </a:p>
        </p:txBody>
      </p:sp>
      <p:sp>
        <p:nvSpPr>
          <p:cNvPr id="119" name="CuadroTexto 92">
            <a:extLst>
              <a:ext uri="{FF2B5EF4-FFF2-40B4-BE49-F238E27FC236}">
                <a16:creationId xmlns:a16="http://schemas.microsoft.com/office/drawing/2014/main" id="{7BD2422F-1F6A-95D0-9A85-A1803D10270C}"/>
              </a:ext>
            </a:extLst>
          </p:cNvPr>
          <p:cNvSpPr txBox="1"/>
          <p:nvPr/>
        </p:nvSpPr>
        <p:spPr>
          <a:xfrm>
            <a:off x="549289" y="36092955"/>
            <a:ext cx="3571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Google Sans"/>
                <a:cs typeface="Times New Roman" panose="02020603050405020304" pitchFamily="18" charset="0"/>
              </a:rPr>
              <a:t>Conclusions</a:t>
            </a:r>
            <a:endParaRPr lang="es-ES" sz="4400" b="1" dirty="0">
              <a:solidFill>
                <a:schemeClr val="bg1"/>
              </a:solidFill>
              <a:latin typeface="Google San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06784" y="37171281"/>
            <a:ext cx="142431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Conslusions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ITD loss improves spatial metrics while not degrading signal-level losses.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571500" indent="-571500" algn="just">
              <a:buFontTx/>
              <a:buChar char="-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perceptual metrics and losses using high-pass filter for ILD and low-pass filter for ITD and IPD.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64" y="6514573"/>
            <a:ext cx="7816587" cy="2501308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463384" y="28635611"/>
            <a:ext cx="5313552" cy="965324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906043" y="25224663"/>
            <a:ext cx="4074197" cy="665452"/>
          </a:xfrm>
          <a:prstGeom prst="rect">
            <a:avLst/>
          </a:prstGeom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57931" y="26302547"/>
            <a:ext cx="3330578" cy="563703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524682" y="26284591"/>
            <a:ext cx="4836917" cy="660125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791983" y="26285456"/>
            <a:ext cx="4959347" cy="610999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816073" y="28641946"/>
            <a:ext cx="4934534" cy="675007"/>
          </a:xfrm>
          <a:prstGeom prst="rect">
            <a:avLst/>
          </a:prstGeom>
        </p:spPr>
      </p:pic>
      <p:pic>
        <p:nvPicPr>
          <p:cNvPr id="134" name="Picture 133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083244" y="22916944"/>
            <a:ext cx="3719792" cy="1859896"/>
          </a:xfrm>
          <a:prstGeom prst="rect">
            <a:avLst/>
          </a:prstGeom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5301454" y="6081854"/>
            <a:ext cx="7322154" cy="825243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3035095" y="6117384"/>
            <a:ext cx="6656065" cy="66109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356188" y="9000680"/>
            <a:ext cx="5077801" cy="1350661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2491723" y="9143559"/>
            <a:ext cx="6647356" cy="1193216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5494032" y="12054479"/>
            <a:ext cx="6436080" cy="1380818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207799" y="12092674"/>
            <a:ext cx="7259967" cy="1247806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3038540" y="15457317"/>
            <a:ext cx="4571034" cy="1177962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9086102" y="17676715"/>
            <a:ext cx="6526323" cy="1407526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5968288" y="15555935"/>
            <a:ext cx="5853600" cy="11976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42869" y="12635681"/>
            <a:ext cx="138969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48816</TotalTime>
  <Words>515</Words>
  <Application>Microsoft Office PowerPoint</Application>
  <PresentationFormat>Personalizado</PresentationFormat>
  <Paragraphs>106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Google Sans</vt:lpstr>
      <vt:lpstr>Times New Roman</vt:lpstr>
      <vt:lpstr>Office テーマ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Zhong, Zhi (SGC)</dc:creator>
  <cp:lastModifiedBy>carlosholivan@gmail.com</cp:lastModifiedBy>
  <cp:revision>74</cp:revision>
  <cp:lastPrinted>2023-05-26T11:41:00Z</cp:lastPrinted>
  <dcterms:created xsi:type="dcterms:W3CDTF">2023-05-12T10:12:51Z</dcterms:created>
  <dcterms:modified xsi:type="dcterms:W3CDTF">2024-10-18T08:21:51Z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2023-05-12T10:13:02Z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59fb5680-f8b8-49af-b77f-fc3042053c00</vt:lpwstr>
  </property>
  <property fmtid="{D5CDD505-2E9C-101B-9397-08002B2CF9AE}" pid="8" name="MSIP_Label_1f8e20e6-048a-4bad-a26b-318dd1cd4d47_ContentBits">
    <vt:lpwstr>0</vt:lpwstr>
  </property>
</Properties>
</file>