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60" r:id="rId3"/>
    <p:sldId id="366" r:id="rId4"/>
    <p:sldId id="367" r:id="rId5"/>
    <p:sldId id="443" r:id="rId6"/>
    <p:sldId id="368" r:id="rId7"/>
    <p:sldId id="445" r:id="rId8"/>
    <p:sldId id="349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Palanquin Dark" panose="020B0604020202020204" charset="0"/>
      <p:regular r:id="rId24"/>
      <p:bold r:id="rId25"/>
    </p:embeddedFont>
    <p:embeddedFont>
      <p:font typeface="Pathway Gothic One" panose="020B0604020202020204" charset="0"/>
      <p:regular r:id="rId26"/>
    </p:embeddedFont>
    <p:embeddedFont>
      <p:font typeface="Ubuntu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8BCD5D-D7CC-41CA-9DC8-B328E5BED2F0}">
  <a:tblStyle styleId="{6E8BCD5D-D7CC-41CA-9DC8-B328E5BED2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Rueda" userId="db6194f46a8d4985" providerId="LiveId" clId="{06A93184-168B-4B64-886C-9B5356C281BA}"/>
    <pc:docChg chg="custSel delSld modSld">
      <pc:chgData name="Carlos Rueda" userId="db6194f46a8d4985" providerId="LiveId" clId="{06A93184-168B-4B64-886C-9B5356C281BA}" dt="2023-06-28T02:00:43.849" v="41" actId="207"/>
      <pc:docMkLst>
        <pc:docMk/>
      </pc:docMkLst>
      <pc:sldChg chg="delSp modSp mod">
        <pc:chgData name="Carlos Rueda" userId="db6194f46a8d4985" providerId="LiveId" clId="{06A93184-168B-4B64-886C-9B5356C281BA}" dt="2023-06-28T02:00:43.849" v="41" actId="207"/>
        <pc:sldMkLst>
          <pc:docMk/>
          <pc:sldMk cId="0" sldId="260"/>
        </pc:sldMkLst>
        <pc:spChg chg="del">
          <ac:chgData name="Carlos Rueda" userId="db6194f46a8d4985" providerId="LiveId" clId="{06A93184-168B-4B64-886C-9B5356C281BA}" dt="2023-06-27T23:21:34.668" v="1" actId="478"/>
          <ac:spMkLst>
            <pc:docMk/>
            <pc:sldMk cId="0" sldId="260"/>
            <ac:spMk id="1452" creationId="{00000000-0000-0000-0000-000000000000}"/>
          </ac:spMkLst>
        </pc:spChg>
        <pc:spChg chg="del">
          <ac:chgData name="Carlos Rueda" userId="db6194f46a8d4985" providerId="LiveId" clId="{06A93184-168B-4B64-886C-9B5356C281BA}" dt="2023-06-27T23:21:39.197" v="3" actId="478"/>
          <ac:spMkLst>
            <pc:docMk/>
            <pc:sldMk cId="0" sldId="260"/>
            <ac:spMk id="1453" creationId="{00000000-0000-0000-0000-000000000000}"/>
          </ac:spMkLst>
        </pc:spChg>
        <pc:spChg chg="del">
          <ac:chgData name="Carlos Rueda" userId="db6194f46a8d4985" providerId="LiveId" clId="{06A93184-168B-4B64-886C-9B5356C281BA}" dt="2023-06-27T23:21:37.208" v="2" actId="478"/>
          <ac:spMkLst>
            <pc:docMk/>
            <pc:sldMk cId="0" sldId="260"/>
            <ac:spMk id="1454" creationId="{00000000-0000-0000-0000-000000000000}"/>
          </ac:spMkLst>
        </pc:spChg>
        <pc:spChg chg="del">
          <ac:chgData name="Carlos Rueda" userId="db6194f46a8d4985" providerId="LiveId" clId="{06A93184-168B-4B64-886C-9B5356C281BA}" dt="2023-06-27T23:21:43.470" v="5" actId="478"/>
          <ac:spMkLst>
            <pc:docMk/>
            <pc:sldMk cId="0" sldId="260"/>
            <ac:spMk id="1464" creationId="{00000000-0000-0000-0000-000000000000}"/>
          </ac:spMkLst>
        </pc:spChg>
        <pc:spChg chg="mod">
          <ac:chgData name="Carlos Rueda" userId="db6194f46a8d4985" providerId="LiveId" clId="{06A93184-168B-4B64-886C-9B5356C281BA}" dt="2023-06-27T23:21:41.850" v="4" actId="14100"/>
          <ac:spMkLst>
            <pc:docMk/>
            <pc:sldMk cId="0" sldId="260"/>
            <ac:spMk id="1467" creationId="{00000000-0000-0000-0000-000000000000}"/>
          </ac:spMkLst>
        </pc:spChg>
        <pc:spChg chg="mod">
          <ac:chgData name="Carlos Rueda" userId="db6194f46a8d4985" providerId="LiveId" clId="{06A93184-168B-4B64-886C-9B5356C281BA}" dt="2023-06-28T02:00:43.849" v="41" actId="207"/>
          <ac:spMkLst>
            <pc:docMk/>
            <pc:sldMk cId="0" sldId="260"/>
            <ac:spMk id="1469" creationId="{00000000-0000-0000-0000-000000000000}"/>
          </ac:spMkLst>
        </pc:spChg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127834840" sldId="307"/>
        </pc:sldMkLst>
      </pc:sldChg>
      <pc:sldChg chg="del">
        <pc:chgData name="Carlos Rueda" userId="db6194f46a8d4985" providerId="LiveId" clId="{06A93184-168B-4B64-886C-9B5356C281BA}" dt="2023-06-28T00:07:37.564" v="6" actId="2696"/>
        <pc:sldMkLst>
          <pc:docMk/>
          <pc:sldMk cId="2475265088" sldId="339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3338602159" sldId="363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3366810502" sldId="364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1704384342" sldId="365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2523363995" sldId="373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1552803075" sldId="374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3172786457" sldId="379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565711959" sldId="380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3998255408" sldId="381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1717741438" sldId="384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1729356319" sldId="385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2228834491" sldId="386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4250135541" sldId="387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4117370838" sldId="388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578923053" sldId="389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3764788641" sldId="391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2216388628" sldId="392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1603163767" sldId="394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1448271841" sldId="395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2416915929" sldId="472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2589286326" sldId="473"/>
        </pc:sldMkLst>
      </pc:sldChg>
      <pc:sldChg chg="del">
        <pc:chgData name="Carlos Rueda" userId="db6194f46a8d4985" providerId="LiveId" clId="{06A93184-168B-4B64-886C-9B5356C281BA}" dt="2023-06-27T23:21:24.348" v="0" actId="47"/>
        <pc:sldMkLst>
          <pc:docMk/>
          <pc:sldMk cId="154175329" sldId="474"/>
        </pc:sldMkLst>
      </pc:sldChg>
      <pc:sldMasterChg chg="delSldLayout">
        <pc:chgData name="Carlos Rueda" userId="db6194f46a8d4985" providerId="LiveId" clId="{06A93184-168B-4B64-886C-9B5356C281BA}" dt="2023-06-28T00:07:37.564" v="6" actId="2696"/>
        <pc:sldMasterMkLst>
          <pc:docMk/>
          <pc:sldMasterMk cId="0" sldId="2147483681"/>
        </pc:sldMasterMkLst>
        <pc:sldLayoutChg chg="del">
          <pc:chgData name="Carlos Rueda" userId="db6194f46a8d4985" providerId="LiveId" clId="{06A93184-168B-4B64-886C-9B5356C281BA}" dt="2023-06-28T00:07:37.564" v="6" actId="2696"/>
          <pc:sldLayoutMkLst>
            <pc:docMk/>
            <pc:sldMasterMk cId="0" sldId="2147483681"/>
            <pc:sldLayoutMk cId="2667771247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97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" name="Google Shape;16;p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508636" y="415848"/>
            <a:ext cx="8126727" cy="4311804"/>
            <a:chOff x="325235" y="545148"/>
            <a:chExt cx="8126727" cy="4311804"/>
          </a:xfrm>
        </p:grpSpPr>
        <p:sp>
          <p:nvSpPr>
            <p:cNvPr id="18" name="Google Shape;18;p2"/>
            <p:cNvSpPr/>
            <p:nvPr/>
          </p:nvSpPr>
          <p:spPr>
            <a:xfrm>
              <a:off x="1124045" y="993192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21537" y="4478353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54678" y="657530"/>
              <a:ext cx="63249" cy="48435"/>
            </a:xfrm>
            <a:custGeom>
              <a:avLst/>
              <a:gdLst/>
              <a:ahLst/>
              <a:cxnLst/>
              <a:rect l="l" t="t" r="r" b="b"/>
              <a:pathLst>
                <a:path w="2899" h="2220" extrusionOk="0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7373" y="4356567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73189" y="1990634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9196" y="1911248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59" y="4173911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351" y="870643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79820" y="742618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41259" y="3143379"/>
              <a:ext cx="32792" cy="24217"/>
            </a:xfrm>
            <a:custGeom>
              <a:avLst/>
              <a:gdLst/>
              <a:ahLst/>
              <a:cxnLst/>
              <a:rect l="l" t="t" r="r" b="b"/>
              <a:pathLst>
                <a:path w="1503" h="1110" extrusionOk="0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0216" y="1484032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98723" y="4753122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42354" y="1648754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6586" y="612949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367" y="3112337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94953" y="2777460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4282" y="4820233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84568" y="566202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0805" y="1012376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5498" y="3732487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93959" y="4732046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63506" y="3134962"/>
              <a:ext cx="20312" cy="16429"/>
            </a:xfrm>
            <a:custGeom>
              <a:avLst/>
              <a:gdLst/>
              <a:ahLst/>
              <a:cxnLst/>
              <a:rect l="l" t="t" r="r" b="b"/>
              <a:pathLst>
                <a:path w="931" h="753" extrusionOk="0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80337" y="4019210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496061" y="1061500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53887" y="581823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31650" y="1353694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5235" y="2341896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27786" y="545148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57866" y="2648507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88436" y="2006024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47617" y="4505412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8455" y="2176851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197948" y="4592162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3188175" y="983860"/>
            <a:ext cx="4168200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4001026" y="3404360"/>
            <a:ext cx="24861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87" name="Google Shape;87;p4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" name="Google Shape;90;p4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91" name="Google Shape;91;p4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3" name="Google Shape;93;p4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5861350" y="200050"/>
            <a:ext cx="3100075" cy="3618400"/>
          </a:xfrm>
          <a:custGeom>
            <a:avLst/>
            <a:gdLst/>
            <a:ahLst/>
            <a:cxnLst/>
            <a:rect l="l" t="t" r="r" b="b"/>
            <a:pathLst>
              <a:path w="124003" h="144736" extrusionOk="0">
                <a:moveTo>
                  <a:pt x="0" y="0"/>
                </a:moveTo>
                <a:cubicBezTo>
                  <a:pt x="3522" y="5582"/>
                  <a:pt x="11364" y="31367"/>
                  <a:pt x="21133" y="33493"/>
                </a:cubicBezTo>
                <a:cubicBezTo>
                  <a:pt x="30902" y="35620"/>
                  <a:pt x="48843" y="12228"/>
                  <a:pt x="58612" y="12759"/>
                </a:cubicBezTo>
                <a:cubicBezTo>
                  <a:pt x="68381" y="13291"/>
                  <a:pt x="70707" y="30369"/>
                  <a:pt x="79745" y="36682"/>
                </a:cubicBezTo>
                <a:cubicBezTo>
                  <a:pt x="88783" y="42995"/>
                  <a:pt x="109848" y="36616"/>
                  <a:pt x="112838" y="50638"/>
                </a:cubicBezTo>
                <a:cubicBezTo>
                  <a:pt x="115828" y="64660"/>
                  <a:pt x="95826" y="105130"/>
                  <a:pt x="97687" y="120813"/>
                </a:cubicBezTo>
                <a:cubicBezTo>
                  <a:pt x="99548" y="136496"/>
                  <a:pt x="119617" y="140749"/>
                  <a:pt x="124003" y="144736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404918" y="317096"/>
            <a:ext cx="8303552" cy="4509307"/>
            <a:chOff x="331813" y="197291"/>
            <a:chExt cx="8303552" cy="4509307"/>
          </a:xfrm>
        </p:grpSpPr>
        <p:sp>
          <p:nvSpPr>
            <p:cNvPr id="96" name="Google Shape;96;p4"/>
            <p:cNvSpPr/>
            <p:nvPr/>
          </p:nvSpPr>
          <p:spPr>
            <a:xfrm rot="10800000">
              <a:off x="7773305" y="4231195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5400000">
              <a:off x="355402" y="1137623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5400000">
              <a:off x="324787" y="2074859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10800000">
              <a:off x="654596" y="3257948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10800000">
              <a:off x="8178589" y="3336549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10800000">
              <a:off x="5315547" y="1074649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10800000">
              <a:off x="8578354" y="3763765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0800000">
              <a:off x="5016582" y="482980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10800000">
              <a:off x="8348719" y="4623917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0800000">
              <a:off x="8522938" y="212376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10800000">
              <a:off x="444152" y="283962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10800000">
              <a:off x="7651023" y="415848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7343216" y="4682359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8239481" y="424321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8254789" y="1523906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3316941" y="294961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508636" y="3901914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8615030" y="291371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1239088" y="19729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513739" y="43563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20000" y="1106225"/>
            <a:ext cx="7457700" cy="3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bg>
      <p:bgPr>
        <a:solidFill>
          <a:schemeClr val="lt2"/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31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73" name="Google Shape;1173;p31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74" name="Google Shape;1174;p31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6" name="Google Shape;1176;p31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177" name="Google Shape;1177;p31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31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79" name="Google Shape;1179;p31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31"/>
          <p:cNvGrpSpPr/>
          <p:nvPr/>
        </p:nvGrpSpPr>
        <p:grpSpPr>
          <a:xfrm rot="10800000" flipH="1">
            <a:off x="419531" y="639281"/>
            <a:ext cx="8304938" cy="4038289"/>
            <a:chOff x="355242" y="1019005"/>
            <a:chExt cx="8304938" cy="4038289"/>
          </a:xfrm>
        </p:grpSpPr>
        <p:sp>
          <p:nvSpPr>
            <p:cNvPr id="1181" name="Google Shape;1181;p31"/>
            <p:cNvSpPr/>
            <p:nvPr/>
          </p:nvSpPr>
          <p:spPr>
            <a:xfrm rot="5400000">
              <a:off x="458484" y="3848024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1"/>
            <p:cNvSpPr/>
            <p:nvPr/>
          </p:nvSpPr>
          <p:spPr>
            <a:xfrm rot="10800000">
              <a:off x="8615956" y="3052329"/>
              <a:ext cx="34239" cy="25269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1"/>
            <p:cNvSpPr/>
            <p:nvPr/>
          </p:nvSpPr>
          <p:spPr>
            <a:xfrm rot="10800000">
              <a:off x="8485743" y="5031205"/>
              <a:ext cx="33419" cy="26089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1"/>
            <p:cNvSpPr/>
            <p:nvPr/>
          </p:nvSpPr>
          <p:spPr>
            <a:xfrm rot="-5400000">
              <a:off x="7926661" y="1023490"/>
              <a:ext cx="47260" cy="38291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1"/>
            <p:cNvSpPr/>
            <p:nvPr/>
          </p:nvSpPr>
          <p:spPr>
            <a:xfrm rot="10800000">
              <a:off x="623979" y="3225445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1"/>
            <p:cNvSpPr/>
            <p:nvPr/>
          </p:nvSpPr>
          <p:spPr>
            <a:xfrm rot="10800000">
              <a:off x="355242" y="4446542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1"/>
            <p:cNvSpPr/>
            <p:nvPr/>
          </p:nvSpPr>
          <p:spPr>
            <a:xfrm rot="-5400000">
              <a:off x="7125628" y="1116733"/>
              <a:ext cx="21217" cy="17939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1"/>
            <p:cNvSpPr/>
            <p:nvPr/>
          </p:nvSpPr>
          <p:spPr>
            <a:xfrm rot="5400000">
              <a:off x="8601514" y="4799085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1"/>
            <p:cNvSpPr/>
            <p:nvPr/>
          </p:nvSpPr>
          <p:spPr>
            <a:xfrm rot="-5400000">
              <a:off x="509607" y="1288243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461092" y="2110003"/>
              <a:ext cx="34239" cy="25269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8516247" y="2152442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544909" y="1777150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3" name="Google Shape;1193;p31"/>
          <p:cNvSpPr/>
          <p:nvPr/>
        </p:nvSpPr>
        <p:spPr>
          <a:xfrm>
            <a:off x="7437363" y="204525"/>
            <a:ext cx="1515500" cy="1639225"/>
          </a:xfrm>
          <a:custGeom>
            <a:avLst/>
            <a:gdLst/>
            <a:ahLst/>
            <a:cxnLst/>
            <a:rect l="l" t="t" r="r" b="b"/>
            <a:pathLst>
              <a:path w="60620" h="65569" extrusionOk="0">
                <a:moveTo>
                  <a:pt x="7039" y="0"/>
                </a:moveTo>
                <a:cubicBezTo>
                  <a:pt x="5913" y="2833"/>
                  <a:pt x="-1526" y="12976"/>
                  <a:pt x="281" y="16996"/>
                </a:cubicBezTo>
                <a:cubicBezTo>
                  <a:pt x="2088" y="21016"/>
                  <a:pt x="14597" y="19511"/>
                  <a:pt x="17879" y="24120"/>
                </a:cubicBezTo>
                <a:cubicBezTo>
                  <a:pt x="21161" y="28729"/>
                  <a:pt x="16343" y="41649"/>
                  <a:pt x="19975" y="44652"/>
                </a:cubicBezTo>
                <a:cubicBezTo>
                  <a:pt x="23607" y="47655"/>
                  <a:pt x="35479" y="38856"/>
                  <a:pt x="39669" y="42138"/>
                </a:cubicBezTo>
                <a:cubicBezTo>
                  <a:pt x="43859" y="45420"/>
                  <a:pt x="41624" y="60924"/>
                  <a:pt x="45116" y="64346"/>
                </a:cubicBezTo>
                <a:cubicBezTo>
                  <a:pt x="48608" y="67768"/>
                  <a:pt x="58036" y="62949"/>
                  <a:pt x="60620" y="62670"/>
                </a:cubicBezTo>
              </a:path>
            </a:pathLst>
          </a:cu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3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96" name="Google Shape;1196;p3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97" name="Google Shape;1197;p3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9" name="Google Shape;1199;p3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00" name="Google Shape;1200;p3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3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02" name="Google Shape;1202;p3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3" name="Google Shape;1203;p32"/>
          <p:cNvSpPr/>
          <p:nvPr/>
        </p:nvSpPr>
        <p:spPr>
          <a:xfrm rot="10800000">
            <a:off x="7613350" y="204525"/>
            <a:ext cx="1335725" cy="2492025"/>
          </a:xfrm>
          <a:custGeom>
            <a:avLst/>
            <a:gdLst/>
            <a:ahLst/>
            <a:cxnLst/>
            <a:rect l="l" t="t" r="r" b="b"/>
            <a:pathLst>
              <a:path w="53429" h="99681" extrusionOk="0">
                <a:moveTo>
                  <a:pt x="53429" y="99681"/>
                </a:moveTo>
                <a:cubicBezTo>
                  <a:pt x="50735" y="96730"/>
                  <a:pt x="38809" y="87991"/>
                  <a:pt x="37265" y="81973"/>
                </a:cubicBezTo>
                <a:cubicBezTo>
                  <a:pt x="35721" y="75956"/>
                  <a:pt x="46735" y="66642"/>
                  <a:pt x="44163" y="63576"/>
                </a:cubicBezTo>
                <a:cubicBezTo>
                  <a:pt x="41591" y="60510"/>
                  <a:pt x="25623" y="67497"/>
                  <a:pt x="21835" y="63576"/>
                </a:cubicBezTo>
                <a:cubicBezTo>
                  <a:pt x="18047" y="59655"/>
                  <a:pt x="24161" y="45900"/>
                  <a:pt x="21436" y="40052"/>
                </a:cubicBezTo>
                <a:cubicBezTo>
                  <a:pt x="18711" y="34204"/>
                  <a:pt x="9060" y="35164"/>
                  <a:pt x="5487" y="28489"/>
                </a:cubicBezTo>
                <a:cubicBezTo>
                  <a:pt x="1914" y="21814"/>
                  <a:pt x="915" y="4748"/>
                  <a:pt x="0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2"/>
          <p:cNvGrpSpPr/>
          <p:nvPr/>
        </p:nvGrpSpPr>
        <p:grpSpPr>
          <a:xfrm>
            <a:off x="604046" y="980469"/>
            <a:ext cx="7935907" cy="3733300"/>
            <a:chOff x="476693" y="980469"/>
            <a:chExt cx="7935907" cy="3733300"/>
          </a:xfrm>
        </p:grpSpPr>
        <p:sp>
          <p:nvSpPr>
            <p:cNvPr id="1205" name="Google Shape;1205;p32"/>
            <p:cNvSpPr/>
            <p:nvPr/>
          </p:nvSpPr>
          <p:spPr>
            <a:xfrm rot="10800000">
              <a:off x="476693" y="4665356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 rot="5400000">
              <a:off x="724375" y="20518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2"/>
            <p:cNvSpPr/>
            <p:nvPr/>
          </p:nvSpPr>
          <p:spPr>
            <a:xfrm rot="10800000">
              <a:off x="8063542" y="38169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2"/>
            <p:cNvSpPr/>
            <p:nvPr/>
          </p:nvSpPr>
          <p:spPr>
            <a:xfrm rot="10800000">
              <a:off x="8367307" y="46008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2"/>
            <p:cNvSpPr/>
            <p:nvPr/>
          </p:nvSpPr>
          <p:spPr>
            <a:xfrm rot="10800000">
              <a:off x="8008126" y="2176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2"/>
            <p:cNvSpPr/>
            <p:nvPr/>
          </p:nvSpPr>
          <p:spPr>
            <a:xfrm rot="10800000">
              <a:off x="7066972" y="45831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2"/>
            <p:cNvSpPr/>
            <p:nvPr/>
          </p:nvSpPr>
          <p:spPr>
            <a:xfrm rot="10800000">
              <a:off x="942869" y="467737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2"/>
            <p:cNvSpPr/>
            <p:nvPr/>
          </p:nvSpPr>
          <p:spPr>
            <a:xfrm rot="10800000">
              <a:off x="8100217" y="29668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2"/>
            <p:cNvSpPr/>
            <p:nvPr/>
          </p:nvSpPr>
          <p:spPr>
            <a:xfrm rot="5400000">
              <a:off x="7402990" y="150853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2"/>
            <p:cNvSpPr/>
            <p:nvPr/>
          </p:nvSpPr>
          <p:spPr>
            <a:xfrm rot="5400000">
              <a:off x="7296175" y="98749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_1_1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33"/>
          <p:cNvGrpSpPr/>
          <p:nvPr/>
        </p:nvGrpSpPr>
        <p:grpSpPr>
          <a:xfrm>
            <a:off x="194785" y="225225"/>
            <a:ext cx="8754430" cy="4693051"/>
            <a:chOff x="195325" y="220874"/>
            <a:chExt cx="8754430" cy="4693051"/>
          </a:xfrm>
        </p:grpSpPr>
        <p:sp>
          <p:nvSpPr>
            <p:cNvPr id="1217" name="Google Shape;1217;p33"/>
            <p:cNvSpPr/>
            <p:nvPr/>
          </p:nvSpPr>
          <p:spPr>
            <a:xfrm>
              <a:off x="7420705" y="220874"/>
              <a:ext cx="1529050" cy="1089475"/>
            </a:xfrm>
            <a:custGeom>
              <a:avLst/>
              <a:gdLst/>
              <a:ahLst/>
              <a:cxnLst/>
              <a:rect l="l" t="t" r="r" b="b"/>
              <a:pathLst>
                <a:path w="61162" h="43579" extrusionOk="0">
                  <a:moveTo>
                    <a:pt x="12974" y="0"/>
                  </a:moveTo>
                  <a:cubicBezTo>
                    <a:pt x="10949" y="1327"/>
                    <a:pt x="2429" y="5308"/>
                    <a:pt x="823" y="7962"/>
                  </a:cubicBezTo>
                  <a:cubicBezTo>
                    <a:pt x="-783" y="10616"/>
                    <a:pt x="-85" y="14876"/>
                    <a:pt x="3337" y="15923"/>
                  </a:cubicBezTo>
                  <a:cubicBezTo>
                    <a:pt x="6759" y="16971"/>
                    <a:pt x="16397" y="10616"/>
                    <a:pt x="21355" y="14247"/>
                  </a:cubicBezTo>
                  <a:cubicBezTo>
                    <a:pt x="26313" y="17879"/>
                    <a:pt x="28757" y="33871"/>
                    <a:pt x="33087" y="37712"/>
                  </a:cubicBezTo>
                  <a:cubicBezTo>
                    <a:pt x="37417" y="41553"/>
                    <a:pt x="42655" y="36315"/>
                    <a:pt x="47334" y="37293"/>
                  </a:cubicBezTo>
                  <a:cubicBezTo>
                    <a:pt x="52013" y="38271"/>
                    <a:pt x="58857" y="42531"/>
                    <a:pt x="61162" y="4357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195325" y="3269275"/>
              <a:ext cx="687525" cy="1644650"/>
            </a:xfrm>
            <a:custGeom>
              <a:avLst/>
              <a:gdLst/>
              <a:ahLst/>
              <a:cxnLst/>
              <a:rect l="l" t="t" r="r" b="b"/>
              <a:pathLst>
                <a:path w="27501" h="65786" extrusionOk="0">
                  <a:moveTo>
                    <a:pt x="24177" y="65786"/>
                  </a:moveTo>
                  <a:cubicBezTo>
                    <a:pt x="24666" y="63970"/>
                    <a:pt x="28765" y="57686"/>
                    <a:pt x="27110" y="54892"/>
                  </a:cubicBezTo>
                  <a:cubicBezTo>
                    <a:pt x="25455" y="52099"/>
                    <a:pt x="17369" y="51888"/>
                    <a:pt x="14247" y="49025"/>
                  </a:cubicBezTo>
                  <a:cubicBezTo>
                    <a:pt x="11125" y="46162"/>
                    <a:pt x="8750" y="42042"/>
                    <a:pt x="8380" y="37712"/>
                  </a:cubicBezTo>
                  <a:cubicBezTo>
                    <a:pt x="8010" y="33382"/>
                    <a:pt x="12026" y="27097"/>
                    <a:pt x="12026" y="23046"/>
                  </a:cubicBezTo>
                  <a:cubicBezTo>
                    <a:pt x="12026" y="18996"/>
                    <a:pt x="10384" y="17250"/>
                    <a:pt x="8380" y="13409"/>
                  </a:cubicBezTo>
                  <a:cubicBezTo>
                    <a:pt x="6376" y="9568"/>
                    <a:pt x="1397" y="2235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33"/>
          <p:cNvGrpSpPr/>
          <p:nvPr/>
        </p:nvGrpSpPr>
        <p:grpSpPr>
          <a:xfrm rot="10800000">
            <a:off x="358788" y="419151"/>
            <a:ext cx="8426425" cy="4305199"/>
            <a:chOff x="297351" y="378360"/>
            <a:chExt cx="8426425" cy="4305199"/>
          </a:xfrm>
        </p:grpSpPr>
        <p:sp>
          <p:nvSpPr>
            <p:cNvPr id="1220" name="Google Shape;1220;p33"/>
            <p:cNvSpPr/>
            <p:nvPr/>
          </p:nvSpPr>
          <p:spPr>
            <a:xfrm rot="5400000">
              <a:off x="2577414" y="446738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 rot="5400000">
              <a:off x="413199" y="34234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 rot="10800000">
              <a:off x="8438166" y="18357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 rot="-5400000">
              <a:off x="379512" y="863099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 rot="10800000">
              <a:off x="8437131" y="24672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 rot="10800000">
              <a:off x="8306550" y="3319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 rot="10800000">
              <a:off x="2056564" y="426438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 rot="10800000">
              <a:off x="7431628" y="46593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 rot="-5400000">
              <a:off x="589381" y="380313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 rot="10800000">
              <a:off x="8703442" y="28906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 rot="10800000">
              <a:off x="2775300" y="406045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 rot="10800000">
              <a:off x="297351" y="155559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2" name="Google Shape;1232;p33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233" name="Google Shape;1233;p33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234" name="Google Shape;1234;p33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6" name="Google Shape;1236;p33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37" name="Google Shape;1237;p33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39" name="Google Shape;1239;p33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sz="3500" b="1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6075"/>
            <a:ext cx="7704000" cy="3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6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ctrTitle"/>
          </p:nvPr>
        </p:nvSpPr>
        <p:spPr>
          <a:xfrm>
            <a:off x="3072255" y="10589"/>
            <a:ext cx="4935836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Programa académico</a:t>
            </a:r>
            <a:br>
              <a:rPr lang="en" sz="5400" dirty="0"/>
            </a:br>
            <a:r>
              <a:rPr lang="en" sz="5400" dirty="0"/>
              <a:t>CAMPUS</a:t>
            </a:r>
            <a:endParaRPr sz="5400" b="1" dirty="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249" name="Google Shape;1249;p36"/>
          <p:cNvGrpSpPr/>
          <p:nvPr/>
        </p:nvGrpSpPr>
        <p:grpSpPr>
          <a:xfrm rot="-709894">
            <a:off x="-209434" y="577440"/>
            <a:ext cx="3350245" cy="4077723"/>
            <a:chOff x="184475" y="1150162"/>
            <a:chExt cx="2916788" cy="3572138"/>
          </a:xfrm>
        </p:grpSpPr>
        <p:sp>
          <p:nvSpPr>
            <p:cNvPr id="1250" name="Google Shape;1250;p36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ahLst/>
              <a:cxn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ahLst/>
              <a:cxn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6"/>
          <p:cNvGrpSpPr/>
          <p:nvPr/>
        </p:nvGrpSpPr>
        <p:grpSpPr>
          <a:xfrm>
            <a:off x="6803000" y="2716267"/>
            <a:ext cx="2167550" cy="2248522"/>
            <a:chOff x="6803000" y="2716267"/>
            <a:chExt cx="2167550" cy="2248522"/>
          </a:xfrm>
        </p:grpSpPr>
        <p:grpSp>
          <p:nvGrpSpPr>
            <p:cNvPr id="1253" name="Google Shape;1253;p36"/>
            <p:cNvGrpSpPr/>
            <p:nvPr/>
          </p:nvGrpSpPr>
          <p:grpSpPr>
            <a:xfrm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36"/>
            <p:cNvGrpSpPr/>
            <p:nvPr/>
          </p:nvGrpSpPr>
          <p:grpSpPr>
            <a:xfrm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257" name="Google Shape;1257;p36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0" name="Google Shape;1270;p36"/>
          <p:cNvSpPr txBox="1">
            <a:spLocks noGrp="1"/>
          </p:cNvSpPr>
          <p:nvPr>
            <p:ph type="subTitle" idx="1"/>
          </p:nvPr>
        </p:nvSpPr>
        <p:spPr>
          <a:xfrm>
            <a:off x="3923877" y="2716275"/>
            <a:ext cx="2911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Ciclo 1: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Fundamentos de Programación</a:t>
            </a:r>
            <a:endParaRPr sz="2400" dirty="0"/>
          </a:p>
        </p:txBody>
      </p:sp>
      <p:pic>
        <p:nvPicPr>
          <p:cNvPr id="1271" name="Google Shape;1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50" y="175125"/>
            <a:ext cx="1355100" cy="1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40"/>
          <p:cNvGrpSpPr/>
          <p:nvPr/>
        </p:nvGrpSpPr>
        <p:grpSpPr>
          <a:xfrm rot="1081312" flipH="1">
            <a:off x="2291600" y="1747084"/>
            <a:ext cx="4038284" cy="2140991"/>
            <a:chOff x="2894499" y="1996162"/>
            <a:chExt cx="4038023" cy="2140852"/>
          </a:xfrm>
        </p:grpSpPr>
        <p:sp>
          <p:nvSpPr>
            <p:cNvPr id="1434" name="Google Shape;1434;p40"/>
            <p:cNvSpPr/>
            <p:nvPr/>
          </p:nvSpPr>
          <p:spPr>
            <a:xfrm>
              <a:off x="3695890" y="2171152"/>
              <a:ext cx="213186" cy="250231"/>
            </a:xfrm>
            <a:custGeom>
              <a:avLst/>
              <a:gdLst/>
              <a:ahLst/>
              <a:cxnLst/>
              <a:rect l="l" t="t" r="r" b="b"/>
              <a:pathLst>
                <a:path w="11728" h="13732" extrusionOk="0">
                  <a:moveTo>
                    <a:pt x="10763" y="0"/>
                  </a:moveTo>
                  <a:cubicBezTo>
                    <a:pt x="10540" y="334"/>
                    <a:pt x="10280" y="631"/>
                    <a:pt x="10132" y="854"/>
                  </a:cubicBezTo>
                  <a:cubicBezTo>
                    <a:pt x="9130" y="2116"/>
                    <a:pt x="8054" y="3340"/>
                    <a:pt x="6940" y="4528"/>
                  </a:cubicBezTo>
                  <a:cubicBezTo>
                    <a:pt x="4825" y="6754"/>
                    <a:pt x="2598" y="9278"/>
                    <a:pt x="1" y="11022"/>
                  </a:cubicBezTo>
                  <a:cubicBezTo>
                    <a:pt x="854" y="11913"/>
                    <a:pt x="1782" y="12840"/>
                    <a:pt x="2710" y="13731"/>
                  </a:cubicBezTo>
                  <a:lnTo>
                    <a:pt x="2747" y="13694"/>
                  </a:lnTo>
                  <a:cubicBezTo>
                    <a:pt x="5122" y="11801"/>
                    <a:pt x="7349" y="9723"/>
                    <a:pt x="9353" y="7459"/>
                  </a:cubicBezTo>
                  <a:cubicBezTo>
                    <a:pt x="10763" y="5864"/>
                    <a:pt x="11728" y="4454"/>
                    <a:pt x="11319" y="2227"/>
                  </a:cubicBezTo>
                  <a:cubicBezTo>
                    <a:pt x="11171" y="1485"/>
                    <a:pt x="10985" y="742"/>
                    <a:pt x="10763" y="0"/>
                  </a:cubicBez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2959265" y="2728378"/>
              <a:ext cx="273208" cy="176521"/>
            </a:xfrm>
            <a:custGeom>
              <a:avLst/>
              <a:gdLst/>
              <a:ahLst/>
              <a:cxnLst/>
              <a:rect l="l" t="t" r="r" b="b"/>
              <a:pathLst>
                <a:path w="15030" h="9687" extrusionOk="0">
                  <a:moveTo>
                    <a:pt x="15030" y="0"/>
                  </a:moveTo>
                  <a:lnTo>
                    <a:pt x="14585" y="297"/>
                  </a:lnTo>
                  <a:cubicBezTo>
                    <a:pt x="11542" y="1967"/>
                    <a:pt x="8424" y="3526"/>
                    <a:pt x="5307" y="5010"/>
                  </a:cubicBezTo>
                  <a:cubicBezTo>
                    <a:pt x="3934" y="5604"/>
                    <a:pt x="1782" y="7014"/>
                    <a:pt x="0" y="7311"/>
                  </a:cubicBezTo>
                  <a:cubicBezTo>
                    <a:pt x="550" y="8118"/>
                    <a:pt x="1645" y="9686"/>
                    <a:pt x="2028" y="9686"/>
                  </a:cubicBezTo>
                  <a:cubicBezTo>
                    <a:pt x="2033" y="9686"/>
                    <a:pt x="2037" y="9686"/>
                    <a:pt x="2041" y="9686"/>
                  </a:cubicBezTo>
                  <a:cubicBezTo>
                    <a:pt x="3229" y="9537"/>
                    <a:pt x="4528" y="8907"/>
                    <a:pt x="5604" y="8424"/>
                  </a:cubicBezTo>
                  <a:cubicBezTo>
                    <a:pt x="7274" y="7756"/>
                    <a:pt x="8944" y="7088"/>
                    <a:pt x="10540" y="6272"/>
                  </a:cubicBezTo>
                  <a:cubicBezTo>
                    <a:pt x="11876" y="5604"/>
                    <a:pt x="13694" y="5084"/>
                    <a:pt x="14844" y="4194"/>
                  </a:cubicBezTo>
                  <a:lnTo>
                    <a:pt x="14881" y="4156"/>
                  </a:lnTo>
                  <a:cubicBezTo>
                    <a:pt x="14881" y="3266"/>
                    <a:pt x="14919" y="2412"/>
                    <a:pt x="14993" y="1522"/>
                  </a:cubicBezTo>
                  <a:cubicBezTo>
                    <a:pt x="15030" y="1039"/>
                    <a:pt x="15030" y="520"/>
                    <a:pt x="15030" y="0"/>
                  </a:cubicBez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3247978" y="2733772"/>
              <a:ext cx="831766" cy="574155"/>
            </a:xfrm>
            <a:custGeom>
              <a:avLst/>
              <a:gdLst/>
              <a:ahLst/>
              <a:cxnLst/>
              <a:rect l="l" t="t" r="r" b="b"/>
              <a:pathLst>
                <a:path w="45758" h="31508" extrusionOk="0">
                  <a:moveTo>
                    <a:pt x="186" y="1"/>
                  </a:moveTo>
                  <a:cubicBezTo>
                    <a:pt x="149" y="483"/>
                    <a:pt x="149" y="966"/>
                    <a:pt x="186" y="1485"/>
                  </a:cubicBezTo>
                  <a:cubicBezTo>
                    <a:pt x="297" y="2302"/>
                    <a:pt x="0" y="3155"/>
                    <a:pt x="112" y="4009"/>
                  </a:cubicBezTo>
                  <a:cubicBezTo>
                    <a:pt x="112" y="4083"/>
                    <a:pt x="112" y="4194"/>
                    <a:pt x="38" y="4306"/>
                  </a:cubicBezTo>
                  <a:cubicBezTo>
                    <a:pt x="75" y="4343"/>
                    <a:pt x="112" y="4380"/>
                    <a:pt x="149" y="4417"/>
                  </a:cubicBezTo>
                  <a:cubicBezTo>
                    <a:pt x="1708" y="6495"/>
                    <a:pt x="3897" y="8054"/>
                    <a:pt x="5827" y="9798"/>
                  </a:cubicBezTo>
                  <a:cubicBezTo>
                    <a:pt x="7608" y="11431"/>
                    <a:pt x="9278" y="13101"/>
                    <a:pt x="11096" y="14622"/>
                  </a:cubicBezTo>
                  <a:cubicBezTo>
                    <a:pt x="14993" y="17888"/>
                    <a:pt x="19075" y="20671"/>
                    <a:pt x="23269" y="23529"/>
                  </a:cubicBezTo>
                  <a:cubicBezTo>
                    <a:pt x="27054" y="26089"/>
                    <a:pt x="31025" y="28576"/>
                    <a:pt x="35404" y="29875"/>
                  </a:cubicBezTo>
                  <a:cubicBezTo>
                    <a:pt x="38781" y="30840"/>
                    <a:pt x="42269" y="31396"/>
                    <a:pt x="45758" y="31508"/>
                  </a:cubicBezTo>
                  <a:cubicBezTo>
                    <a:pt x="45609" y="30320"/>
                    <a:pt x="45164" y="28687"/>
                    <a:pt x="45238" y="27351"/>
                  </a:cubicBezTo>
                  <a:cubicBezTo>
                    <a:pt x="41045" y="26646"/>
                    <a:pt x="36962" y="25459"/>
                    <a:pt x="33066" y="23789"/>
                  </a:cubicBezTo>
                  <a:cubicBezTo>
                    <a:pt x="28538" y="21748"/>
                    <a:pt x="24196" y="19224"/>
                    <a:pt x="20151" y="16367"/>
                  </a:cubicBezTo>
                  <a:cubicBezTo>
                    <a:pt x="13472" y="11691"/>
                    <a:pt x="7126" y="6532"/>
                    <a:pt x="1225" y="96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4089178" y="3234636"/>
              <a:ext cx="983548" cy="79523"/>
            </a:xfrm>
            <a:custGeom>
              <a:avLst/>
              <a:gdLst/>
              <a:ahLst/>
              <a:cxnLst/>
              <a:rect l="l" t="t" r="r" b="b"/>
              <a:pathLst>
                <a:path w="54108" h="4364" extrusionOk="0">
                  <a:moveTo>
                    <a:pt x="44743" y="0"/>
                  </a:moveTo>
                  <a:cubicBezTo>
                    <a:pt x="39702" y="0"/>
                    <a:pt x="34661" y="215"/>
                    <a:pt x="29651" y="645"/>
                  </a:cubicBezTo>
                  <a:cubicBezTo>
                    <a:pt x="25147" y="1031"/>
                    <a:pt x="20624" y="1280"/>
                    <a:pt x="16105" y="1280"/>
                  </a:cubicBezTo>
                  <a:cubicBezTo>
                    <a:pt x="11504" y="1280"/>
                    <a:pt x="6907" y="1021"/>
                    <a:pt x="2338" y="385"/>
                  </a:cubicBezTo>
                  <a:cubicBezTo>
                    <a:pt x="1596" y="273"/>
                    <a:pt x="817" y="162"/>
                    <a:pt x="74" y="51"/>
                  </a:cubicBezTo>
                  <a:lnTo>
                    <a:pt x="74" y="51"/>
                  </a:lnTo>
                  <a:cubicBezTo>
                    <a:pt x="0" y="1350"/>
                    <a:pt x="445" y="2871"/>
                    <a:pt x="594" y="4096"/>
                  </a:cubicBezTo>
                  <a:cubicBezTo>
                    <a:pt x="1299" y="4096"/>
                    <a:pt x="2004" y="4133"/>
                    <a:pt x="2709" y="4133"/>
                  </a:cubicBezTo>
                  <a:cubicBezTo>
                    <a:pt x="6668" y="4191"/>
                    <a:pt x="10581" y="4363"/>
                    <a:pt x="14520" y="4363"/>
                  </a:cubicBezTo>
                  <a:cubicBezTo>
                    <a:pt x="15603" y="4363"/>
                    <a:pt x="16688" y="4350"/>
                    <a:pt x="17776" y="4318"/>
                  </a:cubicBezTo>
                  <a:cubicBezTo>
                    <a:pt x="22526" y="4207"/>
                    <a:pt x="27239" y="3836"/>
                    <a:pt x="31989" y="3725"/>
                  </a:cubicBezTo>
                  <a:cubicBezTo>
                    <a:pt x="37337" y="3609"/>
                    <a:pt x="42707" y="3358"/>
                    <a:pt x="48064" y="3358"/>
                  </a:cubicBezTo>
                  <a:cubicBezTo>
                    <a:pt x="49585" y="3358"/>
                    <a:pt x="51105" y="3379"/>
                    <a:pt x="52623" y="3428"/>
                  </a:cubicBezTo>
                  <a:lnTo>
                    <a:pt x="54107" y="3502"/>
                  </a:lnTo>
                  <a:cubicBezTo>
                    <a:pt x="53625" y="2426"/>
                    <a:pt x="53328" y="1313"/>
                    <a:pt x="53142" y="199"/>
                  </a:cubicBezTo>
                  <a:cubicBezTo>
                    <a:pt x="50346" y="67"/>
                    <a:pt x="47544" y="0"/>
                    <a:pt x="44743" y="0"/>
                  </a:cubicBezTo>
                  <a:close/>
                </a:path>
              </a:pathLst>
            </a:custGeom>
            <a:solidFill>
              <a:srgbClr val="1B6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076071" y="3239611"/>
              <a:ext cx="862795" cy="311769"/>
            </a:xfrm>
            <a:custGeom>
              <a:avLst/>
              <a:gdLst/>
              <a:ahLst/>
              <a:cxnLst/>
              <a:rect l="l" t="t" r="r" b="b"/>
              <a:pathLst>
                <a:path w="47465" h="17109" extrusionOk="0">
                  <a:moveTo>
                    <a:pt x="1" y="0"/>
                  </a:moveTo>
                  <a:cubicBezTo>
                    <a:pt x="223" y="1114"/>
                    <a:pt x="557" y="2227"/>
                    <a:pt x="1003" y="3303"/>
                  </a:cubicBezTo>
                  <a:cubicBezTo>
                    <a:pt x="9798" y="3823"/>
                    <a:pt x="18222" y="5715"/>
                    <a:pt x="26720" y="8313"/>
                  </a:cubicBezTo>
                  <a:cubicBezTo>
                    <a:pt x="31990" y="9872"/>
                    <a:pt x="37222" y="11653"/>
                    <a:pt x="42121" y="14065"/>
                  </a:cubicBezTo>
                  <a:cubicBezTo>
                    <a:pt x="43976" y="14956"/>
                    <a:pt x="45758" y="15995"/>
                    <a:pt x="47465" y="17108"/>
                  </a:cubicBezTo>
                  <a:cubicBezTo>
                    <a:pt x="47168" y="15290"/>
                    <a:pt x="46908" y="13471"/>
                    <a:pt x="46611" y="11653"/>
                  </a:cubicBezTo>
                  <a:cubicBezTo>
                    <a:pt x="40748" y="8424"/>
                    <a:pt x="34513" y="5901"/>
                    <a:pt x="28056" y="4231"/>
                  </a:cubicBezTo>
                  <a:cubicBezTo>
                    <a:pt x="18853" y="1893"/>
                    <a:pt x="9464" y="483"/>
                    <a:pt x="1" y="0"/>
                  </a:cubicBezTo>
                  <a:close/>
                </a:path>
              </a:pathLst>
            </a:custGeom>
            <a:solidFill>
              <a:srgbClr val="3D3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944919" y="3464130"/>
              <a:ext cx="939704" cy="672884"/>
            </a:xfrm>
            <a:custGeom>
              <a:avLst/>
              <a:gdLst/>
              <a:ahLst/>
              <a:cxnLst/>
              <a:rect l="l" t="t" r="r" b="b"/>
              <a:pathLst>
                <a:path w="51696" h="36926" extrusionOk="0">
                  <a:moveTo>
                    <a:pt x="1" y="0"/>
                  </a:moveTo>
                  <a:cubicBezTo>
                    <a:pt x="75" y="297"/>
                    <a:pt x="112" y="631"/>
                    <a:pt x="149" y="928"/>
                  </a:cubicBezTo>
                  <a:cubicBezTo>
                    <a:pt x="372" y="2338"/>
                    <a:pt x="595" y="3748"/>
                    <a:pt x="817" y="5158"/>
                  </a:cubicBezTo>
                  <a:cubicBezTo>
                    <a:pt x="854" y="5270"/>
                    <a:pt x="817" y="5418"/>
                    <a:pt x="743" y="5529"/>
                  </a:cubicBezTo>
                  <a:cubicBezTo>
                    <a:pt x="3563" y="7459"/>
                    <a:pt x="6235" y="9649"/>
                    <a:pt x="8722" y="12024"/>
                  </a:cubicBezTo>
                  <a:cubicBezTo>
                    <a:pt x="15550" y="18444"/>
                    <a:pt x="21339" y="26088"/>
                    <a:pt x="28502" y="32175"/>
                  </a:cubicBezTo>
                  <a:cubicBezTo>
                    <a:pt x="32247" y="35222"/>
                    <a:pt x="36936" y="36925"/>
                    <a:pt x="41743" y="36925"/>
                  </a:cubicBezTo>
                  <a:cubicBezTo>
                    <a:pt x="41795" y="36925"/>
                    <a:pt x="41847" y="36925"/>
                    <a:pt x="41898" y="36925"/>
                  </a:cubicBezTo>
                  <a:cubicBezTo>
                    <a:pt x="45201" y="36925"/>
                    <a:pt x="49617" y="36331"/>
                    <a:pt x="51696" y="33548"/>
                  </a:cubicBezTo>
                  <a:lnTo>
                    <a:pt x="51696" y="33548"/>
                  </a:lnTo>
                  <a:cubicBezTo>
                    <a:pt x="49914" y="34475"/>
                    <a:pt x="47613" y="34772"/>
                    <a:pt x="45795" y="34772"/>
                  </a:cubicBezTo>
                  <a:cubicBezTo>
                    <a:pt x="37928" y="34698"/>
                    <a:pt x="31470" y="29466"/>
                    <a:pt x="26052" y="24233"/>
                  </a:cubicBezTo>
                  <a:cubicBezTo>
                    <a:pt x="18482" y="16885"/>
                    <a:pt x="12359" y="8053"/>
                    <a:pt x="3489" y="2152"/>
                  </a:cubicBezTo>
                  <a:cubicBezTo>
                    <a:pt x="2339" y="1410"/>
                    <a:pt x="1188" y="705"/>
                    <a:pt x="1" y="0"/>
                  </a:cubicBezTo>
                  <a:close/>
                </a:path>
              </a:pathLst>
            </a:custGeom>
            <a:solidFill>
              <a:srgbClr val="232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40" name="Google Shape;1440;p40"/>
            <p:cNvGrpSpPr/>
            <p:nvPr/>
          </p:nvGrpSpPr>
          <p:grpSpPr>
            <a:xfrm>
              <a:off x="2894499" y="1996162"/>
              <a:ext cx="4038023" cy="2122502"/>
              <a:chOff x="2894499" y="1996162"/>
              <a:chExt cx="4038023" cy="2122502"/>
            </a:xfrm>
          </p:grpSpPr>
          <p:sp>
            <p:nvSpPr>
              <p:cNvPr id="1441" name="Google Shape;1441;p40"/>
              <p:cNvSpPr/>
              <p:nvPr/>
            </p:nvSpPr>
            <p:spPr>
              <a:xfrm>
                <a:off x="2894499" y="1996162"/>
                <a:ext cx="4038023" cy="2122502"/>
              </a:xfrm>
              <a:custGeom>
                <a:avLst/>
                <a:gdLst/>
                <a:ahLst/>
                <a:cxnLst/>
                <a:rect l="l" t="t" r="r" b="b"/>
                <a:pathLst>
                  <a:path w="222144" h="116477" extrusionOk="0">
                    <a:moveTo>
                      <a:pt x="54219" y="7525"/>
                    </a:moveTo>
                    <a:cubicBezTo>
                      <a:pt x="54479" y="8267"/>
                      <a:pt x="54664" y="9010"/>
                      <a:pt x="54813" y="9752"/>
                    </a:cubicBezTo>
                    <a:cubicBezTo>
                      <a:pt x="55221" y="11978"/>
                      <a:pt x="54256" y="13426"/>
                      <a:pt x="52846" y="14984"/>
                    </a:cubicBezTo>
                    <a:cubicBezTo>
                      <a:pt x="50805" y="17248"/>
                      <a:pt x="48615" y="19363"/>
                      <a:pt x="46203" y="21219"/>
                    </a:cubicBezTo>
                    <a:lnTo>
                      <a:pt x="46166" y="21256"/>
                    </a:lnTo>
                    <a:cubicBezTo>
                      <a:pt x="45238" y="20365"/>
                      <a:pt x="44310" y="19475"/>
                      <a:pt x="43457" y="18547"/>
                    </a:cubicBezTo>
                    <a:cubicBezTo>
                      <a:pt x="46092" y="16803"/>
                      <a:pt x="48318" y="14316"/>
                      <a:pt x="50434" y="12053"/>
                    </a:cubicBezTo>
                    <a:cubicBezTo>
                      <a:pt x="51547" y="10902"/>
                      <a:pt x="52623" y="9678"/>
                      <a:pt x="53588" y="8379"/>
                    </a:cubicBezTo>
                    <a:cubicBezTo>
                      <a:pt x="53774" y="8156"/>
                      <a:pt x="54033" y="7859"/>
                      <a:pt x="54219" y="7525"/>
                    </a:cubicBezTo>
                    <a:close/>
                    <a:moveTo>
                      <a:pt x="18036" y="38104"/>
                    </a:moveTo>
                    <a:cubicBezTo>
                      <a:pt x="18036" y="38623"/>
                      <a:pt x="18036" y="39143"/>
                      <a:pt x="17999" y="39625"/>
                    </a:cubicBezTo>
                    <a:cubicBezTo>
                      <a:pt x="17888" y="40479"/>
                      <a:pt x="17851" y="41370"/>
                      <a:pt x="17888" y="42260"/>
                    </a:cubicBezTo>
                    <a:lnTo>
                      <a:pt x="17814" y="42260"/>
                    </a:lnTo>
                    <a:cubicBezTo>
                      <a:pt x="16700" y="43188"/>
                      <a:pt x="14845" y="43708"/>
                      <a:pt x="13509" y="44376"/>
                    </a:cubicBezTo>
                    <a:cubicBezTo>
                      <a:pt x="11913" y="45192"/>
                      <a:pt x="10243" y="45860"/>
                      <a:pt x="8610" y="46528"/>
                    </a:cubicBezTo>
                    <a:cubicBezTo>
                      <a:pt x="7497" y="47010"/>
                      <a:pt x="6198" y="47678"/>
                      <a:pt x="5011" y="47790"/>
                    </a:cubicBezTo>
                    <a:cubicBezTo>
                      <a:pt x="5006" y="47790"/>
                      <a:pt x="5002" y="47790"/>
                      <a:pt x="4997" y="47790"/>
                    </a:cubicBezTo>
                    <a:cubicBezTo>
                      <a:pt x="4613" y="47790"/>
                      <a:pt x="3520" y="46258"/>
                      <a:pt x="2969" y="45415"/>
                    </a:cubicBezTo>
                    <a:cubicBezTo>
                      <a:pt x="4751" y="45118"/>
                      <a:pt x="6903" y="43708"/>
                      <a:pt x="8276" y="43077"/>
                    </a:cubicBezTo>
                    <a:cubicBezTo>
                      <a:pt x="11431" y="41629"/>
                      <a:pt x="14511" y="40071"/>
                      <a:pt x="17554" y="38401"/>
                    </a:cubicBezTo>
                    <a:cubicBezTo>
                      <a:pt x="17702" y="38289"/>
                      <a:pt x="17851" y="38215"/>
                      <a:pt x="18036" y="38104"/>
                    </a:cubicBezTo>
                    <a:close/>
                    <a:moveTo>
                      <a:pt x="5991" y="1086"/>
                    </a:moveTo>
                    <a:cubicBezTo>
                      <a:pt x="10762" y="1086"/>
                      <a:pt x="15611" y="2157"/>
                      <a:pt x="20300" y="2812"/>
                    </a:cubicBezTo>
                    <a:cubicBezTo>
                      <a:pt x="24679" y="3406"/>
                      <a:pt x="29095" y="3777"/>
                      <a:pt x="33511" y="4185"/>
                    </a:cubicBezTo>
                    <a:cubicBezTo>
                      <a:pt x="37408" y="4519"/>
                      <a:pt x="41304" y="4853"/>
                      <a:pt x="45201" y="5261"/>
                    </a:cubicBezTo>
                    <a:cubicBezTo>
                      <a:pt x="47947" y="5521"/>
                      <a:pt x="50842" y="5632"/>
                      <a:pt x="53477" y="6486"/>
                    </a:cubicBezTo>
                    <a:lnTo>
                      <a:pt x="53625" y="6486"/>
                    </a:lnTo>
                    <a:cubicBezTo>
                      <a:pt x="53588" y="6560"/>
                      <a:pt x="53514" y="6634"/>
                      <a:pt x="53477" y="6709"/>
                    </a:cubicBezTo>
                    <a:cubicBezTo>
                      <a:pt x="53217" y="7154"/>
                      <a:pt x="52920" y="7599"/>
                      <a:pt x="52549" y="8045"/>
                    </a:cubicBezTo>
                    <a:cubicBezTo>
                      <a:pt x="51584" y="9306"/>
                      <a:pt x="50471" y="10494"/>
                      <a:pt x="49357" y="11681"/>
                    </a:cubicBezTo>
                    <a:cubicBezTo>
                      <a:pt x="47242" y="13908"/>
                      <a:pt x="44978" y="16432"/>
                      <a:pt x="42381" y="18027"/>
                    </a:cubicBezTo>
                    <a:cubicBezTo>
                      <a:pt x="42084" y="18176"/>
                      <a:pt x="42047" y="18584"/>
                      <a:pt x="42269" y="18844"/>
                    </a:cubicBezTo>
                    <a:cubicBezTo>
                      <a:pt x="44607" y="21367"/>
                      <a:pt x="47168" y="23668"/>
                      <a:pt x="49877" y="25783"/>
                    </a:cubicBezTo>
                    <a:cubicBezTo>
                      <a:pt x="54627" y="29420"/>
                      <a:pt x="60082" y="31053"/>
                      <a:pt x="65909" y="32166"/>
                    </a:cubicBezTo>
                    <a:cubicBezTo>
                      <a:pt x="71475" y="33205"/>
                      <a:pt x="77042" y="33910"/>
                      <a:pt x="82608" y="34504"/>
                    </a:cubicBezTo>
                    <a:cubicBezTo>
                      <a:pt x="80938" y="37176"/>
                      <a:pt x="79268" y="39848"/>
                      <a:pt x="77636" y="42483"/>
                    </a:cubicBezTo>
                    <a:cubicBezTo>
                      <a:pt x="76930" y="43596"/>
                      <a:pt x="76262" y="45452"/>
                      <a:pt x="74889" y="45749"/>
                    </a:cubicBezTo>
                    <a:cubicBezTo>
                      <a:pt x="74216" y="45891"/>
                      <a:pt x="73521" y="45939"/>
                      <a:pt x="72816" y="45939"/>
                    </a:cubicBezTo>
                    <a:cubicBezTo>
                      <a:pt x="71502" y="45939"/>
                      <a:pt x="70158" y="45773"/>
                      <a:pt x="68877" y="45749"/>
                    </a:cubicBezTo>
                    <a:cubicBezTo>
                      <a:pt x="68506" y="45749"/>
                      <a:pt x="68172" y="46194"/>
                      <a:pt x="68395" y="46528"/>
                    </a:cubicBezTo>
                    <a:cubicBezTo>
                      <a:pt x="69174" y="47567"/>
                      <a:pt x="69879" y="48643"/>
                      <a:pt x="70510" y="49757"/>
                    </a:cubicBezTo>
                    <a:cubicBezTo>
                      <a:pt x="70881" y="50425"/>
                      <a:pt x="71215" y="51130"/>
                      <a:pt x="71512" y="51835"/>
                    </a:cubicBezTo>
                    <a:cubicBezTo>
                      <a:pt x="71883" y="52688"/>
                      <a:pt x="71438" y="53022"/>
                      <a:pt x="70993" y="53764"/>
                    </a:cubicBezTo>
                    <a:cubicBezTo>
                      <a:pt x="69731" y="55805"/>
                      <a:pt x="68581" y="57921"/>
                      <a:pt x="67282" y="59999"/>
                    </a:cubicBezTo>
                    <a:cubicBezTo>
                      <a:pt x="66354" y="61446"/>
                      <a:pt x="65426" y="62894"/>
                      <a:pt x="64461" y="64341"/>
                    </a:cubicBezTo>
                    <a:cubicBezTo>
                      <a:pt x="64387" y="64452"/>
                      <a:pt x="64313" y="64564"/>
                      <a:pt x="64276" y="64712"/>
                    </a:cubicBezTo>
                    <a:cubicBezTo>
                      <a:pt x="61901" y="64304"/>
                      <a:pt x="59563" y="63747"/>
                      <a:pt x="57262" y="63079"/>
                    </a:cubicBezTo>
                    <a:cubicBezTo>
                      <a:pt x="47725" y="60259"/>
                      <a:pt x="39226" y="54024"/>
                      <a:pt x="31544" y="47901"/>
                    </a:cubicBezTo>
                    <a:cubicBezTo>
                      <a:pt x="27128" y="44450"/>
                      <a:pt x="22935" y="40739"/>
                      <a:pt x="18927" y="36842"/>
                    </a:cubicBezTo>
                    <a:cubicBezTo>
                      <a:pt x="18803" y="36743"/>
                      <a:pt x="18663" y="36677"/>
                      <a:pt x="18528" y="36677"/>
                    </a:cubicBezTo>
                    <a:cubicBezTo>
                      <a:pt x="18461" y="36677"/>
                      <a:pt x="18395" y="36694"/>
                      <a:pt x="18333" y="36731"/>
                    </a:cubicBezTo>
                    <a:cubicBezTo>
                      <a:pt x="18259" y="36731"/>
                      <a:pt x="18185" y="36768"/>
                      <a:pt x="18148" y="36842"/>
                    </a:cubicBezTo>
                    <a:cubicBezTo>
                      <a:pt x="15995" y="38364"/>
                      <a:pt x="13397" y="39440"/>
                      <a:pt x="11060" y="40590"/>
                    </a:cubicBezTo>
                    <a:cubicBezTo>
                      <a:pt x="8276" y="41963"/>
                      <a:pt x="5345" y="43670"/>
                      <a:pt x="2301" y="44450"/>
                    </a:cubicBezTo>
                    <a:cubicBezTo>
                      <a:pt x="2301" y="44450"/>
                      <a:pt x="2301" y="44450"/>
                      <a:pt x="2300" y="44450"/>
                    </a:cubicBezTo>
                    <a:cubicBezTo>
                      <a:pt x="2115" y="44450"/>
                      <a:pt x="1745" y="34651"/>
                      <a:pt x="1671" y="33502"/>
                    </a:cubicBezTo>
                    <a:cubicBezTo>
                      <a:pt x="1448" y="29160"/>
                      <a:pt x="1337" y="24818"/>
                      <a:pt x="1337" y="20477"/>
                    </a:cubicBezTo>
                    <a:cubicBezTo>
                      <a:pt x="1299" y="16060"/>
                      <a:pt x="1337" y="11607"/>
                      <a:pt x="1708" y="7154"/>
                    </a:cubicBezTo>
                    <a:cubicBezTo>
                      <a:pt x="1819" y="5670"/>
                      <a:pt x="2042" y="4185"/>
                      <a:pt x="2376" y="2701"/>
                    </a:cubicBezTo>
                    <a:cubicBezTo>
                      <a:pt x="2710" y="1253"/>
                      <a:pt x="3452" y="1142"/>
                      <a:pt x="4899" y="1105"/>
                    </a:cubicBezTo>
                    <a:cubicBezTo>
                      <a:pt x="5263" y="1092"/>
                      <a:pt x="5627" y="1086"/>
                      <a:pt x="5991" y="1086"/>
                    </a:cubicBezTo>
                    <a:close/>
                    <a:moveTo>
                      <a:pt x="83759" y="34653"/>
                    </a:moveTo>
                    <a:cubicBezTo>
                      <a:pt x="91329" y="35395"/>
                      <a:pt x="98900" y="35877"/>
                      <a:pt x="106507" y="36434"/>
                    </a:cubicBezTo>
                    <a:cubicBezTo>
                      <a:pt x="116490" y="37176"/>
                      <a:pt x="126695" y="38438"/>
                      <a:pt x="136567" y="40702"/>
                    </a:cubicBezTo>
                    <a:cubicBezTo>
                      <a:pt x="135454" y="41258"/>
                      <a:pt x="134489" y="42260"/>
                      <a:pt x="133487" y="43002"/>
                    </a:cubicBezTo>
                    <a:cubicBezTo>
                      <a:pt x="132225" y="43893"/>
                      <a:pt x="131594" y="46194"/>
                      <a:pt x="130035" y="46676"/>
                    </a:cubicBezTo>
                    <a:cubicBezTo>
                      <a:pt x="129120" y="46972"/>
                      <a:pt x="128119" y="47054"/>
                      <a:pt x="127093" y="47054"/>
                    </a:cubicBezTo>
                    <a:cubicBezTo>
                      <a:pt x="125818" y="47054"/>
                      <a:pt x="124506" y="46928"/>
                      <a:pt x="123271" y="46928"/>
                    </a:cubicBezTo>
                    <a:cubicBezTo>
                      <a:pt x="122882" y="46928"/>
                      <a:pt x="122501" y="46940"/>
                      <a:pt x="122131" y="46973"/>
                    </a:cubicBezTo>
                    <a:cubicBezTo>
                      <a:pt x="118605" y="47270"/>
                      <a:pt x="123615" y="50462"/>
                      <a:pt x="125397" y="51538"/>
                    </a:cubicBezTo>
                    <a:cubicBezTo>
                      <a:pt x="123652" y="54098"/>
                      <a:pt x="121982" y="56733"/>
                      <a:pt x="120424" y="59405"/>
                    </a:cubicBezTo>
                    <a:cubicBezTo>
                      <a:pt x="119459" y="61186"/>
                      <a:pt x="118568" y="63116"/>
                      <a:pt x="118309" y="65157"/>
                    </a:cubicBezTo>
                    <a:cubicBezTo>
                      <a:pt x="115488" y="65046"/>
                      <a:pt x="112668" y="65009"/>
                      <a:pt x="109847" y="65009"/>
                    </a:cubicBezTo>
                    <a:cubicBezTo>
                      <a:pt x="100242" y="65105"/>
                      <a:pt x="90575" y="66045"/>
                      <a:pt x="80967" y="66045"/>
                    </a:cubicBezTo>
                    <a:cubicBezTo>
                      <a:pt x="75763" y="66045"/>
                      <a:pt x="70576" y="65769"/>
                      <a:pt x="65426" y="64935"/>
                    </a:cubicBezTo>
                    <a:cubicBezTo>
                      <a:pt x="65463" y="64786"/>
                      <a:pt x="65538" y="64638"/>
                      <a:pt x="65612" y="64526"/>
                    </a:cubicBezTo>
                    <a:cubicBezTo>
                      <a:pt x="66948" y="62522"/>
                      <a:pt x="68247" y="60481"/>
                      <a:pt x="69545" y="58477"/>
                    </a:cubicBezTo>
                    <a:cubicBezTo>
                      <a:pt x="70102" y="57587"/>
                      <a:pt x="70659" y="56696"/>
                      <a:pt x="71178" y="55805"/>
                    </a:cubicBezTo>
                    <a:cubicBezTo>
                      <a:pt x="71735" y="54915"/>
                      <a:pt x="72923" y="53430"/>
                      <a:pt x="72774" y="52354"/>
                    </a:cubicBezTo>
                    <a:cubicBezTo>
                      <a:pt x="72551" y="50499"/>
                      <a:pt x="71178" y="48458"/>
                      <a:pt x="69991" y="46862"/>
                    </a:cubicBezTo>
                    <a:lnTo>
                      <a:pt x="69991" y="46862"/>
                    </a:lnTo>
                    <a:cubicBezTo>
                      <a:pt x="70789" y="46936"/>
                      <a:pt x="71596" y="46973"/>
                      <a:pt x="72403" y="46973"/>
                    </a:cubicBezTo>
                    <a:cubicBezTo>
                      <a:pt x="73210" y="46973"/>
                      <a:pt x="74017" y="46936"/>
                      <a:pt x="74815" y="46862"/>
                    </a:cubicBezTo>
                    <a:cubicBezTo>
                      <a:pt x="76411" y="46639"/>
                      <a:pt x="76782" y="45897"/>
                      <a:pt x="77561" y="44635"/>
                    </a:cubicBezTo>
                    <a:cubicBezTo>
                      <a:pt x="79640" y="41333"/>
                      <a:pt x="81681" y="38030"/>
                      <a:pt x="83759" y="34727"/>
                    </a:cubicBezTo>
                    <a:cubicBezTo>
                      <a:pt x="83759" y="34690"/>
                      <a:pt x="83759" y="34690"/>
                      <a:pt x="83759" y="34653"/>
                    </a:cubicBezTo>
                    <a:close/>
                    <a:moveTo>
                      <a:pt x="19038" y="38401"/>
                    </a:moveTo>
                    <a:lnTo>
                      <a:pt x="20077" y="39366"/>
                    </a:lnTo>
                    <a:cubicBezTo>
                      <a:pt x="25978" y="44969"/>
                      <a:pt x="32324" y="50091"/>
                      <a:pt x="39004" y="54766"/>
                    </a:cubicBezTo>
                    <a:cubicBezTo>
                      <a:pt x="43049" y="57661"/>
                      <a:pt x="47391" y="60147"/>
                      <a:pt x="51918" y="62226"/>
                    </a:cubicBezTo>
                    <a:cubicBezTo>
                      <a:pt x="55815" y="63896"/>
                      <a:pt x="59934" y="65083"/>
                      <a:pt x="64127" y="65751"/>
                    </a:cubicBezTo>
                    <a:cubicBezTo>
                      <a:pt x="64053" y="67087"/>
                      <a:pt x="64498" y="68720"/>
                      <a:pt x="64647" y="69944"/>
                    </a:cubicBezTo>
                    <a:cubicBezTo>
                      <a:pt x="61159" y="69796"/>
                      <a:pt x="57670" y="69239"/>
                      <a:pt x="54293" y="68275"/>
                    </a:cubicBezTo>
                    <a:cubicBezTo>
                      <a:pt x="49877" y="66976"/>
                      <a:pt x="45906" y="64526"/>
                      <a:pt x="42121" y="61929"/>
                    </a:cubicBezTo>
                    <a:cubicBezTo>
                      <a:pt x="37965" y="59108"/>
                      <a:pt x="33845" y="56288"/>
                      <a:pt x="29949" y="53059"/>
                    </a:cubicBezTo>
                    <a:cubicBezTo>
                      <a:pt x="28130" y="51501"/>
                      <a:pt x="26460" y="49831"/>
                      <a:pt x="24679" y="48235"/>
                    </a:cubicBezTo>
                    <a:cubicBezTo>
                      <a:pt x="22749" y="46491"/>
                      <a:pt x="20560" y="44932"/>
                      <a:pt x="19001" y="42817"/>
                    </a:cubicBezTo>
                    <a:cubicBezTo>
                      <a:pt x="18964" y="42780"/>
                      <a:pt x="18927" y="42743"/>
                      <a:pt x="18890" y="42706"/>
                    </a:cubicBezTo>
                    <a:cubicBezTo>
                      <a:pt x="18964" y="42631"/>
                      <a:pt x="18964" y="42520"/>
                      <a:pt x="18964" y="42409"/>
                    </a:cubicBezTo>
                    <a:cubicBezTo>
                      <a:pt x="18853" y="41555"/>
                      <a:pt x="19150" y="40739"/>
                      <a:pt x="19038" y="39885"/>
                    </a:cubicBezTo>
                    <a:cubicBezTo>
                      <a:pt x="19001" y="39403"/>
                      <a:pt x="19001" y="38883"/>
                      <a:pt x="19038" y="38401"/>
                    </a:cubicBezTo>
                    <a:close/>
                    <a:moveTo>
                      <a:pt x="109976" y="65888"/>
                    </a:moveTo>
                    <a:cubicBezTo>
                      <a:pt x="112743" y="65888"/>
                      <a:pt x="115510" y="65954"/>
                      <a:pt x="118271" y="66085"/>
                    </a:cubicBezTo>
                    <a:cubicBezTo>
                      <a:pt x="118420" y="67235"/>
                      <a:pt x="118754" y="68349"/>
                      <a:pt x="119236" y="69388"/>
                    </a:cubicBezTo>
                    <a:cubicBezTo>
                      <a:pt x="118754" y="69351"/>
                      <a:pt x="118271" y="69314"/>
                      <a:pt x="117752" y="69314"/>
                    </a:cubicBezTo>
                    <a:cubicBezTo>
                      <a:pt x="116240" y="69265"/>
                      <a:pt x="114731" y="69245"/>
                      <a:pt x="113223" y="69245"/>
                    </a:cubicBezTo>
                    <a:cubicBezTo>
                      <a:pt x="107843" y="69245"/>
                      <a:pt x="102481" y="69503"/>
                      <a:pt x="97119" y="69648"/>
                    </a:cubicBezTo>
                    <a:cubicBezTo>
                      <a:pt x="92368" y="69759"/>
                      <a:pt x="87618" y="70056"/>
                      <a:pt x="82905" y="70204"/>
                    </a:cubicBezTo>
                    <a:cubicBezTo>
                      <a:pt x="81692" y="70240"/>
                      <a:pt x="80480" y="70254"/>
                      <a:pt x="79270" y="70254"/>
                    </a:cubicBezTo>
                    <a:cubicBezTo>
                      <a:pt x="75449" y="70254"/>
                      <a:pt x="71644" y="70112"/>
                      <a:pt x="67838" y="70056"/>
                    </a:cubicBezTo>
                    <a:cubicBezTo>
                      <a:pt x="67133" y="70056"/>
                      <a:pt x="66391" y="70019"/>
                      <a:pt x="65686" y="69982"/>
                    </a:cubicBezTo>
                    <a:cubicBezTo>
                      <a:pt x="65575" y="68757"/>
                      <a:pt x="65129" y="67235"/>
                      <a:pt x="65204" y="65937"/>
                    </a:cubicBezTo>
                    <a:lnTo>
                      <a:pt x="65204" y="65937"/>
                    </a:lnTo>
                    <a:cubicBezTo>
                      <a:pt x="65946" y="66085"/>
                      <a:pt x="66688" y="66196"/>
                      <a:pt x="67430" y="66308"/>
                    </a:cubicBezTo>
                    <a:cubicBezTo>
                      <a:pt x="71958" y="66939"/>
                      <a:pt x="76522" y="67189"/>
                      <a:pt x="81087" y="67189"/>
                    </a:cubicBezTo>
                    <a:cubicBezTo>
                      <a:pt x="85651" y="67189"/>
                      <a:pt x="90216" y="66939"/>
                      <a:pt x="94743" y="66567"/>
                    </a:cubicBezTo>
                    <a:cubicBezTo>
                      <a:pt x="99812" y="66111"/>
                      <a:pt x="104896" y="65888"/>
                      <a:pt x="109976" y="65888"/>
                    </a:cubicBezTo>
                    <a:close/>
                    <a:moveTo>
                      <a:pt x="137940" y="41036"/>
                    </a:moveTo>
                    <a:cubicBezTo>
                      <a:pt x="141317" y="41815"/>
                      <a:pt x="144657" y="42743"/>
                      <a:pt x="147960" y="43819"/>
                    </a:cubicBezTo>
                    <a:cubicBezTo>
                      <a:pt x="159130" y="47456"/>
                      <a:pt x="169335" y="53876"/>
                      <a:pt x="177834" y="62003"/>
                    </a:cubicBezTo>
                    <a:cubicBezTo>
                      <a:pt x="179095" y="63228"/>
                      <a:pt x="180320" y="64489"/>
                      <a:pt x="181470" y="65788"/>
                    </a:cubicBezTo>
                    <a:cubicBezTo>
                      <a:pt x="180170" y="66255"/>
                      <a:pt x="178242" y="68129"/>
                      <a:pt x="177109" y="68129"/>
                    </a:cubicBezTo>
                    <a:cubicBezTo>
                      <a:pt x="176981" y="68129"/>
                      <a:pt x="176863" y="68105"/>
                      <a:pt x="176757" y="68052"/>
                    </a:cubicBezTo>
                    <a:cubicBezTo>
                      <a:pt x="175125" y="67273"/>
                      <a:pt x="173380" y="66011"/>
                      <a:pt x="171562" y="65751"/>
                    </a:cubicBezTo>
                    <a:cubicBezTo>
                      <a:pt x="171548" y="65749"/>
                      <a:pt x="171533" y="65749"/>
                      <a:pt x="171519" y="65749"/>
                    </a:cubicBezTo>
                    <a:cubicBezTo>
                      <a:pt x="171206" y="65749"/>
                      <a:pt x="170971" y="66135"/>
                      <a:pt x="171042" y="66419"/>
                    </a:cubicBezTo>
                    <a:cubicBezTo>
                      <a:pt x="171488" y="68089"/>
                      <a:pt x="172044" y="69722"/>
                      <a:pt x="172675" y="71318"/>
                    </a:cubicBezTo>
                    <a:cubicBezTo>
                      <a:pt x="173083" y="72431"/>
                      <a:pt x="170634" y="73322"/>
                      <a:pt x="169966" y="73730"/>
                    </a:cubicBezTo>
                    <a:cubicBezTo>
                      <a:pt x="168630" y="74583"/>
                      <a:pt x="167591" y="75845"/>
                      <a:pt x="166218" y="76550"/>
                    </a:cubicBezTo>
                    <a:cubicBezTo>
                      <a:pt x="166181" y="76587"/>
                      <a:pt x="166144" y="76587"/>
                      <a:pt x="166107" y="76624"/>
                    </a:cubicBezTo>
                    <a:cubicBezTo>
                      <a:pt x="151893" y="68905"/>
                      <a:pt x="135491" y="65862"/>
                      <a:pt x="119348" y="65157"/>
                    </a:cubicBezTo>
                    <a:cubicBezTo>
                      <a:pt x="119348" y="63079"/>
                      <a:pt x="120906" y="60704"/>
                      <a:pt x="121908" y="58997"/>
                    </a:cubicBezTo>
                    <a:cubicBezTo>
                      <a:pt x="123356" y="56473"/>
                      <a:pt x="124951" y="54024"/>
                      <a:pt x="126621" y="51612"/>
                    </a:cubicBezTo>
                    <a:cubicBezTo>
                      <a:pt x="126733" y="51352"/>
                      <a:pt x="126658" y="51018"/>
                      <a:pt x="126399" y="50870"/>
                    </a:cubicBezTo>
                    <a:cubicBezTo>
                      <a:pt x="125026" y="50091"/>
                      <a:pt x="123690" y="49237"/>
                      <a:pt x="122428" y="48272"/>
                    </a:cubicBezTo>
                    <a:cubicBezTo>
                      <a:pt x="122205" y="48124"/>
                      <a:pt x="122168" y="48012"/>
                      <a:pt x="122094" y="48012"/>
                    </a:cubicBezTo>
                    <a:cubicBezTo>
                      <a:pt x="122465" y="47975"/>
                      <a:pt x="122836" y="47938"/>
                      <a:pt x="123207" y="47938"/>
                    </a:cubicBezTo>
                    <a:cubicBezTo>
                      <a:pt x="123578" y="47926"/>
                      <a:pt x="123949" y="47922"/>
                      <a:pt x="124320" y="47922"/>
                    </a:cubicBezTo>
                    <a:cubicBezTo>
                      <a:pt x="125063" y="47922"/>
                      <a:pt x="125805" y="47938"/>
                      <a:pt x="126547" y="47938"/>
                    </a:cubicBezTo>
                    <a:cubicBezTo>
                      <a:pt x="127040" y="47938"/>
                      <a:pt x="127633" y="47972"/>
                      <a:pt x="128245" y="47972"/>
                    </a:cubicBezTo>
                    <a:cubicBezTo>
                      <a:pt x="129336" y="47972"/>
                      <a:pt x="130486" y="47865"/>
                      <a:pt x="131223" y="47270"/>
                    </a:cubicBezTo>
                    <a:cubicBezTo>
                      <a:pt x="133375" y="45563"/>
                      <a:pt x="134674" y="42260"/>
                      <a:pt x="137569" y="41444"/>
                    </a:cubicBezTo>
                    <a:cubicBezTo>
                      <a:pt x="137754" y="41407"/>
                      <a:pt x="137903" y="41221"/>
                      <a:pt x="137940" y="41036"/>
                    </a:cubicBezTo>
                    <a:close/>
                    <a:moveTo>
                      <a:pt x="119385" y="66159"/>
                    </a:moveTo>
                    <a:lnTo>
                      <a:pt x="119385" y="66159"/>
                    </a:lnTo>
                    <a:cubicBezTo>
                      <a:pt x="128885" y="66605"/>
                      <a:pt x="138274" y="68052"/>
                      <a:pt x="147477" y="70390"/>
                    </a:cubicBezTo>
                    <a:cubicBezTo>
                      <a:pt x="153935" y="72097"/>
                      <a:pt x="160169" y="74583"/>
                      <a:pt x="166033" y="77812"/>
                    </a:cubicBezTo>
                    <a:cubicBezTo>
                      <a:pt x="166329" y="79630"/>
                      <a:pt x="166589" y="81486"/>
                      <a:pt x="166886" y="83304"/>
                    </a:cubicBezTo>
                    <a:cubicBezTo>
                      <a:pt x="165179" y="82154"/>
                      <a:pt x="163398" y="81152"/>
                      <a:pt x="161579" y="80261"/>
                    </a:cubicBezTo>
                    <a:cubicBezTo>
                      <a:pt x="156644" y="77812"/>
                      <a:pt x="151411" y="76031"/>
                      <a:pt x="146141" y="74435"/>
                    </a:cubicBezTo>
                    <a:cubicBezTo>
                      <a:pt x="137606" y="71837"/>
                      <a:pt x="129219" y="69982"/>
                      <a:pt x="120387" y="69425"/>
                    </a:cubicBezTo>
                    <a:cubicBezTo>
                      <a:pt x="119941" y="68386"/>
                      <a:pt x="119607" y="67273"/>
                      <a:pt x="119385" y="66159"/>
                    </a:cubicBezTo>
                    <a:close/>
                    <a:moveTo>
                      <a:pt x="182287" y="66679"/>
                    </a:moveTo>
                    <a:cubicBezTo>
                      <a:pt x="188187" y="73470"/>
                      <a:pt x="193012" y="81337"/>
                      <a:pt x="197836" y="88945"/>
                    </a:cubicBezTo>
                    <a:lnTo>
                      <a:pt x="197836" y="88908"/>
                    </a:lnTo>
                    <a:cubicBezTo>
                      <a:pt x="202586" y="96441"/>
                      <a:pt x="208338" y="105311"/>
                      <a:pt x="217505" y="107760"/>
                    </a:cubicBezTo>
                    <a:cubicBezTo>
                      <a:pt x="218395" y="107982"/>
                      <a:pt x="220622" y="108502"/>
                      <a:pt x="219954" y="109838"/>
                    </a:cubicBezTo>
                    <a:cubicBezTo>
                      <a:pt x="219471" y="110766"/>
                      <a:pt x="218024" y="111248"/>
                      <a:pt x="217171" y="111545"/>
                    </a:cubicBezTo>
                    <a:cubicBezTo>
                      <a:pt x="215852" y="112002"/>
                      <a:pt x="214426" y="112201"/>
                      <a:pt x="212994" y="112201"/>
                    </a:cubicBezTo>
                    <a:cubicBezTo>
                      <a:pt x="211402" y="112201"/>
                      <a:pt x="209803" y="111955"/>
                      <a:pt x="208338" y="111545"/>
                    </a:cubicBezTo>
                    <a:cubicBezTo>
                      <a:pt x="203069" y="110098"/>
                      <a:pt x="198541" y="106127"/>
                      <a:pt x="194608" y="102453"/>
                    </a:cubicBezTo>
                    <a:cubicBezTo>
                      <a:pt x="189598" y="97777"/>
                      <a:pt x="185367" y="92359"/>
                      <a:pt x="180580" y="87461"/>
                    </a:cubicBezTo>
                    <a:cubicBezTo>
                      <a:pt x="176609" y="83378"/>
                      <a:pt x="172044" y="79890"/>
                      <a:pt x="167072" y="77144"/>
                    </a:cubicBezTo>
                    <a:cubicBezTo>
                      <a:pt x="167050" y="76984"/>
                      <a:pt x="167041" y="76928"/>
                      <a:pt x="167044" y="76928"/>
                    </a:cubicBezTo>
                    <a:lnTo>
                      <a:pt x="167044" y="76928"/>
                    </a:lnTo>
                    <a:cubicBezTo>
                      <a:pt x="167052" y="76928"/>
                      <a:pt x="167124" y="77224"/>
                      <a:pt x="167261" y="77224"/>
                    </a:cubicBezTo>
                    <a:cubicBezTo>
                      <a:pt x="167272" y="77224"/>
                      <a:pt x="167283" y="77222"/>
                      <a:pt x="167294" y="77218"/>
                    </a:cubicBezTo>
                    <a:cubicBezTo>
                      <a:pt x="167888" y="76810"/>
                      <a:pt x="168445" y="76327"/>
                      <a:pt x="168927" y="75808"/>
                    </a:cubicBezTo>
                    <a:cubicBezTo>
                      <a:pt x="170263" y="74620"/>
                      <a:pt x="171933" y="73952"/>
                      <a:pt x="173417" y="72950"/>
                    </a:cubicBezTo>
                    <a:cubicBezTo>
                      <a:pt x="173826" y="72728"/>
                      <a:pt x="174048" y="72245"/>
                      <a:pt x="173937" y="71800"/>
                    </a:cubicBezTo>
                    <a:cubicBezTo>
                      <a:pt x="173751" y="70204"/>
                      <a:pt x="172935" y="68571"/>
                      <a:pt x="172378" y="67013"/>
                    </a:cubicBezTo>
                    <a:lnTo>
                      <a:pt x="172378" y="67013"/>
                    </a:lnTo>
                    <a:cubicBezTo>
                      <a:pt x="173974" y="67458"/>
                      <a:pt x="175533" y="68720"/>
                      <a:pt x="177017" y="69314"/>
                    </a:cubicBezTo>
                    <a:cubicBezTo>
                      <a:pt x="177116" y="69355"/>
                      <a:pt x="177214" y="69373"/>
                      <a:pt x="177311" y="69373"/>
                    </a:cubicBezTo>
                    <a:cubicBezTo>
                      <a:pt x="177906" y="69373"/>
                      <a:pt x="178463" y="68683"/>
                      <a:pt x="178910" y="68460"/>
                    </a:cubicBezTo>
                    <a:cubicBezTo>
                      <a:pt x="179986" y="67903"/>
                      <a:pt x="180877" y="66939"/>
                      <a:pt x="182101" y="66753"/>
                    </a:cubicBezTo>
                    <a:cubicBezTo>
                      <a:pt x="182176" y="66716"/>
                      <a:pt x="182213" y="66716"/>
                      <a:pt x="182287" y="66679"/>
                    </a:cubicBezTo>
                    <a:close/>
                    <a:moveTo>
                      <a:pt x="167220" y="78480"/>
                    </a:moveTo>
                    <a:lnTo>
                      <a:pt x="167220" y="78480"/>
                    </a:lnTo>
                    <a:cubicBezTo>
                      <a:pt x="168408" y="79148"/>
                      <a:pt x="169558" y="79890"/>
                      <a:pt x="170671" y="80632"/>
                    </a:cubicBezTo>
                    <a:cubicBezTo>
                      <a:pt x="179578" y="86533"/>
                      <a:pt x="185664" y="95365"/>
                      <a:pt x="193272" y="102713"/>
                    </a:cubicBezTo>
                    <a:cubicBezTo>
                      <a:pt x="198690" y="107945"/>
                      <a:pt x="205147" y="113178"/>
                      <a:pt x="213014" y="113252"/>
                    </a:cubicBezTo>
                    <a:cubicBezTo>
                      <a:pt x="214833" y="113252"/>
                      <a:pt x="217134" y="112955"/>
                      <a:pt x="218915" y="112027"/>
                    </a:cubicBezTo>
                    <a:lnTo>
                      <a:pt x="218915" y="112027"/>
                    </a:lnTo>
                    <a:cubicBezTo>
                      <a:pt x="216893" y="114736"/>
                      <a:pt x="212657" y="115406"/>
                      <a:pt x="209421" y="115406"/>
                    </a:cubicBezTo>
                    <a:cubicBezTo>
                      <a:pt x="209332" y="115406"/>
                      <a:pt x="209243" y="115405"/>
                      <a:pt x="209155" y="115404"/>
                    </a:cubicBezTo>
                    <a:lnTo>
                      <a:pt x="209118" y="115404"/>
                    </a:lnTo>
                    <a:cubicBezTo>
                      <a:pt x="209066" y="115405"/>
                      <a:pt x="209013" y="115405"/>
                      <a:pt x="208961" y="115405"/>
                    </a:cubicBezTo>
                    <a:cubicBezTo>
                      <a:pt x="204118" y="115405"/>
                      <a:pt x="199429" y="113701"/>
                      <a:pt x="195721" y="110617"/>
                    </a:cubicBezTo>
                    <a:cubicBezTo>
                      <a:pt x="188521" y="104568"/>
                      <a:pt x="182732" y="96924"/>
                      <a:pt x="175904" y="90504"/>
                    </a:cubicBezTo>
                    <a:cubicBezTo>
                      <a:pt x="173455" y="88128"/>
                      <a:pt x="170783" y="85939"/>
                      <a:pt x="167962" y="84009"/>
                    </a:cubicBezTo>
                    <a:cubicBezTo>
                      <a:pt x="168036" y="83898"/>
                      <a:pt x="168036" y="83749"/>
                      <a:pt x="168036" y="83638"/>
                    </a:cubicBezTo>
                    <a:cubicBezTo>
                      <a:pt x="167814" y="82228"/>
                      <a:pt x="167591" y="80818"/>
                      <a:pt x="167368" y="79408"/>
                    </a:cubicBezTo>
                    <a:cubicBezTo>
                      <a:pt x="167331" y="79111"/>
                      <a:pt x="167257" y="78777"/>
                      <a:pt x="167220" y="78480"/>
                    </a:cubicBezTo>
                    <a:close/>
                    <a:moveTo>
                      <a:pt x="4929" y="1"/>
                    </a:moveTo>
                    <a:cubicBezTo>
                      <a:pt x="3493" y="1"/>
                      <a:pt x="2116" y="308"/>
                      <a:pt x="1559" y="1736"/>
                    </a:cubicBezTo>
                    <a:cubicBezTo>
                      <a:pt x="446" y="4519"/>
                      <a:pt x="557" y="8082"/>
                      <a:pt x="409" y="11013"/>
                    </a:cubicBezTo>
                    <a:cubicBezTo>
                      <a:pt x="1" y="19697"/>
                      <a:pt x="557" y="28307"/>
                      <a:pt x="743" y="36991"/>
                    </a:cubicBezTo>
                    <a:cubicBezTo>
                      <a:pt x="743" y="38030"/>
                      <a:pt x="223" y="44710"/>
                      <a:pt x="1671" y="45415"/>
                    </a:cubicBezTo>
                    <a:cubicBezTo>
                      <a:pt x="1671" y="45489"/>
                      <a:pt x="1708" y="45526"/>
                      <a:pt x="1745" y="45563"/>
                    </a:cubicBezTo>
                    <a:cubicBezTo>
                      <a:pt x="2487" y="46565"/>
                      <a:pt x="3378" y="48087"/>
                      <a:pt x="4528" y="48717"/>
                    </a:cubicBezTo>
                    <a:cubicBezTo>
                      <a:pt x="4724" y="48823"/>
                      <a:pt x="4942" y="48867"/>
                      <a:pt x="5173" y="48867"/>
                    </a:cubicBezTo>
                    <a:cubicBezTo>
                      <a:pt x="5996" y="48867"/>
                      <a:pt x="6979" y="48318"/>
                      <a:pt x="7645" y="48087"/>
                    </a:cubicBezTo>
                    <a:cubicBezTo>
                      <a:pt x="9575" y="47344"/>
                      <a:pt x="11468" y="46528"/>
                      <a:pt x="13360" y="45674"/>
                    </a:cubicBezTo>
                    <a:cubicBezTo>
                      <a:pt x="14882" y="44932"/>
                      <a:pt x="16700" y="44338"/>
                      <a:pt x="18110" y="43374"/>
                    </a:cubicBezTo>
                    <a:cubicBezTo>
                      <a:pt x="19892" y="45786"/>
                      <a:pt x="22378" y="47567"/>
                      <a:pt x="24531" y="49534"/>
                    </a:cubicBezTo>
                    <a:cubicBezTo>
                      <a:pt x="27091" y="51872"/>
                      <a:pt x="29578" y="54173"/>
                      <a:pt x="32287" y="56288"/>
                    </a:cubicBezTo>
                    <a:cubicBezTo>
                      <a:pt x="37148" y="60185"/>
                      <a:pt x="42306" y="63636"/>
                      <a:pt x="47725" y="66679"/>
                    </a:cubicBezTo>
                    <a:cubicBezTo>
                      <a:pt x="53031" y="69536"/>
                      <a:pt x="58746" y="70650"/>
                      <a:pt x="64684" y="71021"/>
                    </a:cubicBezTo>
                    <a:cubicBezTo>
                      <a:pt x="64758" y="71058"/>
                      <a:pt x="64870" y="71058"/>
                      <a:pt x="64944" y="71058"/>
                    </a:cubicBezTo>
                    <a:lnTo>
                      <a:pt x="65389" y="71058"/>
                    </a:lnTo>
                    <a:cubicBezTo>
                      <a:pt x="69289" y="71253"/>
                      <a:pt x="73201" y="71347"/>
                      <a:pt x="77111" y="71347"/>
                    </a:cubicBezTo>
                    <a:cubicBezTo>
                      <a:pt x="79899" y="71347"/>
                      <a:pt x="82686" y="71299"/>
                      <a:pt x="85466" y="71206"/>
                    </a:cubicBezTo>
                    <a:cubicBezTo>
                      <a:pt x="94517" y="70900"/>
                      <a:pt x="103569" y="70343"/>
                      <a:pt x="112620" y="70343"/>
                    </a:cubicBezTo>
                    <a:cubicBezTo>
                      <a:pt x="114553" y="70343"/>
                      <a:pt x="116487" y="70368"/>
                      <a:pt x="118420" y="70427"/>
                    </a:cubicBezTo>
                    <a:cubicBezTo>
                      <a:pt x="128588" y="70724"/>
                      <a:pt x="138200" y="73062"/>
                      <a:pt x="147886" y="76105"/>
                    </a:cubicBezTo>
                    <a:cubicBezTo>
                      <a:pt x="157126" y="78999"/>
                      <a:pt x="165624" y="82785"/>
                      <a:pt x="172972" y="89205"/>
                    </a:cubicBezTo>
                    <a:cubicBezTo>
                      <a:pt x="178984" y="94437"/>
                      <a:pt x="184142" y="100523"/>
                      <a:pt x="189672" y="106238"/>
                    </a:cubicBezTo>
                    <a:cubicBezTo>
                      <a:pt x="194496" y="111211"/>
                      <a:pt x="199246" y="115442"/>
                      <a:pt x="206446" y="116295"/>
                    </a:cubicBezTo>
                    <a:cubicBezTo>
                      <a:pt x="207390" y="116407"/>
                      <a:pt x="208433" y="116477"/>
                      <a:pt x="209515" y="116477"/>
                    </a:cubicBezTo>
                    <a:cubicBezTo>
                      <a:pt x="214176" y="116477"/>
                      <a:pt x="219570" y="115183"/>
                      <a:pt x="220956" y="110395"/>
                    </a:cubicBezTo>
                    <a:cubicBezTo>
                      <a:pt x="220956" y="110358"/>
                      <a:pt x="220956" y="110320"/>
                      <a:pt x="220956" y="110283"/>
                    </a:cubicBezTo>
                    <a:cubicBezTo>
                      <a:pt x="222143" y="108316"/>
                      <a:pt x="219137" y="107092"/>
                      <a:pt x="217764" y="106721"/>
                    </a:cubicBezTo>
                    <a:cubicBezTo>
                      <a:pt x="207856" y="104086"/>
                      <a:pt x="202289" y="93918"/>
                      <a:pt x="197131" y="85902"/>
                    </a:cubicBezTo>
                    <a:cubicBezTo>
                      <a:pt x="191342" y="76810"/>
                      <a:pt x="185404" y="67644"/>
                      <a:pt x="177500" y="60222"/>
                    </a:cubicBezTo>
                    <a:cubicBezTo>
                      <a:pt x="169521" y="52762"/>
                      <a:pt x="160095" y="46973"/>
                      <a:pt x="149815" y="43299"/>
                    </a:cubicBezTo>
                    <a:cubicBezTo>
                      <a:pt x="137086" y="38809"/>
                      <a:pt x="123281" y="36916"/>
                      <a:pt x="109884" y="35655"/>
                    </a:cubicBezTo>
                    <a:cubicBezTo>
                      <a:pt x="103130" y="34987"/>
                      <a:pt x="96339" y="34764"/>
                      <a:pt x="89548" y="34207"/>
                    </a:cubicBezTo>
                    <a:cubicBezTo>
                      <a:pt x="82497" y="33651"/>
                      <a:pt x="75520" y="32649"/>
                      <a:pt x="68506" y="31498"/>
                    </a:cubicBezTo>
                    <a:cubicBezTo>
                      <a:pt x="62495" y="30533"/>
                      <a:pt x="56408" y="29197"/>
                      <a:pt x="51361" y="25598"/>
                    </a:cubicBezTo>
                    <a:cubicBezTo>
                      <a:pt x="49803" y="24447"/>
                      <a:pt x="48318" y="23260"/>
                      <a:pt x="46945" y="21961"/>
                    </a:cubicBezTo>
                    <a:cubicBezTo>
                      <a:pt x="50174" y="19437"/>
                      <a:pt x="52734" y="16432"/>
                      <a:pt x="55518" y="13389"/>
                    </a:cubicBezTo>
                    <a:cubicBezTo>
                      <a:pt x="56446" y="12424"/>
                      <a:pt x="56186" y="11347"/>
                      <a:pt x="55926" y="10160"/>
                    </a:cubicBezTo>
                    <a:cubicBezTo>
                      <a:pt x="55703" y="8824"/>
                      <a:pt x="55444" y="7154"/>
                      <a:pt x="54627" y="6041"/>
                    </a:cubicBezTo>
                    <a:cubicBezTo>
                      <a:pt x="54070" y="4816"/>
                      <a:pt x="50397" y="4816"/>
                      <a:pt x="49432" y="4668"/>
                    </a:cubicBezTo>
                    <a:cubicBezTo>
                      <a:pt x="45053" y="4111"/>
                      <a:pt x="40674" y="3740"/>
                      <a:pt x="36295" y="3369"/>
                    </a:cubicBezTo>
                    <a:cubicBezTo>
                      <a:pt x="31916" y="2998"/>
                      <a:pt x="27499" y="2664"/>
                      <a:pt x="23083" y="2107"/>
                    </a:cubicBezTo>
                    <a:cubicBezTo>
                      <a:pt x="17776" y="1476"/>
                      <a:pt x="12507" y="511"/>
                      <a:pt x="7163" y="140"/>
                    </a:cubicBezTo>
                    <a:cubicBezTo>
                      <a:pt x="6478" y="89"/>
                      <a:pt x="5695" y="1"/>
                      <a:pt x="4929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5174321" y="3090550"/>
                <a:ext cx="44717" cy="29192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602" extrusionOk="0">
                    <a:moveTo>
                      <a:pt x="704" y="0"/>
                    </a:moveTo>
                    <a:cubicBezTo>
                      <a:pt x="331" y="0"/>
                      <a:pt x="0" y="477"/>
                      <a:pt x="348" y="795"/>
                    </a:cubicBezTo>
                    <a:cubicBezTo>
                      <a:pt x="719" y="1092"/>
                      <a:pt x="1127" y="1352"/>
                      <a:pt x="1535" y="1538"/>
                    </a:cubicBezTo>
                    <a:cubicBezTo>
                      <a:pt x="1619" y="1582"/>
                      <a:pt x="1700" y="1602"/>
                      <a:pt x="1775" y="1602"/>
                    </a:cubicBezTo>
                    <a:cubicBezTo>
                      <a:pt x="2204" y="1602"/>
                      <a:pt x="2459" y="974"/>
                      <a:pt x="2018" y="721"/>
                    </a:cubicBezTo>
                    <a:cubicBezTo>
                      <a:pt x="1647" y="573"/>
                      <a:pt x="1313" y="387"/>
                      <a:pt x="1016" y="128"/>
                    </a:cubicBezTo>
                    <a:cubicBezTo>
                      <a:pt x="918" y="38"/>
                      <a:pt x="809" y="0"/>
                      <a:pt x="704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5230507" y="3070943"/>
                <a:ext cx="48770" cy="32746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7" extrusionOk="0">
                    <a:moveTo>
                      <a:pt x="707" y="1"/>
                    </a:moveTo>
                    <a:cubicBezTo>
                      <a:pt x="269" y="1"/>
                      <a:pt x="1" y="614"/>
                      <a:pt x="448" y="870"/>
                    </a:cubicBezTo>
                    <a:cubicBezTo>
                      <a:pt x="894" y="1055"/>
                      <a:pt x="1339" y="1315"/>
                      <a:pt x="1673" y="1649"/>
                    </a:cubicBezTo>
                    <a:cubicBezTo>
                      <a:pt x="1777" y="1753"/>
                      <a:pt x="1893" y="1796"/>
                      <a:pt x="2004" y="1796"/>
                    </a:cubicBezTo>
                    <a:cubicBezTo>
                      <a:pt x="2370" y="1796"/>
                      <a:pt x="2682" y="1331"/>
                      <a:pt x="2341" y="1018"/>
                    </a:cubicBezTo>
                    <a:cubicBezTo>
                      <a:pt x="1933" y="610"/>
                      <a:pt x="1450" y="276"/>
                      <a:pt x="931" y="53"/>
                    </a:cubicBezTo>
                    <a:cubicBezTo>
                      <a:pt x="853" y="17"/>
                      <a:pt x="778" y="1"/>
                      <a:pt x="707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3009526" y="2650914"/>
                <a:ext cx="63349" cy="41584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282" extrusionOk="0">
                    <a:moveTo>
                      <a:pt x="619" y="0"/>
                    </a:moveTo>
                    <a:cubicBezTo>
                      <a:pt x="249" y="0"/>
                      <a:pt x="0" y="600"/>
                      <a:pt x="427" y="874"/>
                    </a:cubicBezTo>
                    <a:cubicBezTo>
                      <a:pt x="1132" y="1431"/>
                      <a:pt x="1911" y="1876"/>
                      <a:pt x="2728" y="2247"/>
                    </a:cubicBezTo>
                    <a:cubicBezTo>
                      <a:pt x="2787" y="2271"/>
                      <a:pt x="2842" y="2281"/>
                      <a:pt x="2894" y="2281"/>
                    </a:cubicBezTo>
                    <a:cubicBezTo>
                      <a:pt x="3330" y="2281"/>
                      <a:pt x="3485" y="1522"/>
                      <a:pt x="2987" y="1357"/>
                    </a:cubicBezTo>
                    <a:cubicBezTo>
                      <a:pt x="2245" y="1023"/>
                      <a:pt x="1503" y="577"/>
                      <a:pt x="872" y="95"/>
                    </a:cubicBezTo>
                    <a:cubicBezTo>
                      <a:pt x="786" y="28"/>
                      <a:pt x="700" y="0"/>
                      <a:pt x="619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3069584" y="2638468"/>
                <a:ext cx="44917" cy="3336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1831" extrusionOk="0">
                    <a:moveTo>
                      <a:pt x="657" y="0"/>
                    </a:moveTo>
                    <a:cubicBezTo>
                      <a:pt x="300" y="0"/>
                      <a:pt x="1" y="473"/>
                      <a:pt x="314" y="815"/>
                    </a:cubicBezTo>
                    <a:lnTo>
                      <a:pt x="351" y="815"/>
                    </a:lnTo>
                    <a:cubicBezTo>
                      <a:pt x="685" y="1186"/>
                      <a:pt x="1094" y="1520"/>
                      <a:pt x="1539" y="1780"/>
                    </a:cubicBezTo>
                    <a:cubicBezTo>
                      <a:pt x="1609" y="1815"/>
                      <a:pt x="1678" y="1830"/>
                      <a:pt x="1744" y="1830"/>
                    </a:cubicBezTo>
                    <a:cubicBezTo>
                      <a:pt x="2170" y="1830"/>
                      <a:pt x="2471" y="1188"/>
                      <a:pt x="2021" y="963"/>
                    </a:cubicBezTo>
                    <a:cubicBezTo>
                      <a:pt x="1613" y="741"/>
                      <a:pt x="1279" y="481"/>
                      <a:pt x="982" y="147"/>
                    </a:cubicBezTo>
                    <a:cubicBezTo>
                      <a:pt x="879" y="43"/>
                      <a:pt x="765" y="0"/>
                      <a:pt x="657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3880173" y="3077449"/>
                <a:ext cx="111264" cy="42659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2341" extrusionOk="0">
                    <a:moveTo>
                      <a:pt x="720" y="1"/>
                    </a:moveTo>
                    <a:cubicBezTo>
                      <a:pt x="303" y="1"/>
                      <a:pt x="0" y="596"/>
                      <a:pt x="439" y="847"/>
                    </a:cubicBezTo>
                    <a:cubicBezTo>
                      <a:pt x="1219" y="1292"/>
                      <a:pt x="2035" y="1626"/>
                      <a:pt x="2889" y="1848"/>
                    </a:cubicBezTo>
                    <a:cubicBezTo>
                      <a:pt x="3297" y="1960"/>
                      <a:pt x="3705" y="2145"/>
                      <a:pt x="4150" y="2220"/>
                    </a:cubicBezTo>
                    <a:cubicBezTo>
                      <a:pt x="4558" y="2294"/>
                      <a:pt x="5078" y="2257"/>
                      <a:pt x="5523" y="2331"/>
                    </a:cubicBezTo>
                    <a:cubicBezTo>
                      <a:pt x="5557" y="2337"/>
                      <a:pt x="5589" y="2340"/>
                      <a:pt x="5619" y="2340"/>
                    </a:cubicBezTo>
                    <a:cubicBezTo>
                      <a:pt x="6119" y="2340"/>
                      <a:pt x="6121" y="1508"/>
                      <a:pt x="5560" y="1403"/>
                    </a:cubicBezTo>
                    <a:cubicBezTo>
                      <a:pt x="5189" y="1366"/>
                      <a:pt x="4818" y="1329"/>
                      <a:pt x="4447" y="1329"/>
                    </a:cubicBezTo>
                    <a:cubicBezTo>
                      <a:pt x="4039" y="1255"/>
                      <a:pt x="3594" y="1106"/>
                      <a:pt x="3185" y="958"/>
                    </a:cubicBezTo>
                    <a:cubicBezTo>
                      <a:pt x="2406" y="772"/>
                      <a:pt x="1664" y="475"/>
                      <a:pt x="959" y="67"/>
                    </a:cubicBezTo>
                    <a:cubicBezTo>
                      <a:pt x="878" y="21"/>
                      <a:pt x="797" y="1"/>
                      <a:pt x="720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3965480" y="3052320"/>
                <a:ext cx="76073" cy="31762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1743" extrusionOk="0">
                    <a:moveTo>
                      <a:pt x="620" y="1"/>
                    </a:moveTo>
                    <a:cubicBezTo>
                      <a:pt x="182" y="1"/>
                      <a:pt x="1" y="728"/>
                      <a:pt x="496" y="927"/>
                    </a:cubicBezTo>
                    <a:lnTo>
                      <a:pt x="496" y="964"/>
                    </a:lnTo>
                    <a:cubicBezTo>
                      <a:pt x="1361" y="1284"/>
                      <a:pt x="2226" y="1743"/>
                      <a:pt x="3163" y="1743"/>
                    </a:cubicBezTo>
                    <a:cubicBezTo>
                      <a:pt x="3311" y="1743"/>
                      <a:pt x="3461" y="1731"/>
                      <a:pt x="3614" y="1706"/>
                    </a:cubicBezTo>
                    <a:cubicBezTo>
                      <a:pt x="4185" y="1635"/>
                      <a:pt x="4035" y="774"/>
                      <a:pt x="3495" y="774"/>
                    </a:cubicBezTo>
                    <a:cubicBezTo>
                      <a:pt x="3473" y="774"/>
                      <a:pt x="3451" y="775"/>
                      <a:pt x="3428" y="778"/>
                    </a:cubicBezTo>
                    <a:cubicBezTo>
                      <a:pt x="3327" y="795"/>
                      <a:pt x="3224" y="803"/>
                      <a:pt x="3122" y="803"/>
                    </a:cubicBezTo>
                    <a:cubicBezTo>
                      <a:pt x="2320" y="803"/>
                      <a:pt x="1484" y="332"/>
                      <a:pt x="793" y="36"/>
                    </a:cubicBezTo>
                    <a:cubicBezTo>
                      <a:pt x="732" y="12"/>
                      <a:pt x="674" y="1"/>
                      <a:pt x="620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4018432" y="3033059"/>
                <a:ext cx="50315" cy="24199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328" extrusionOk="0">
                    <a:moveTo>
                      <a:pt x="689" y="0"/>
                    </a:moveTo>
                    <a:cubicBezTo>
                      <a:pt x="215" y="0"/>
                      <a:pt x="1" y="770"/>
                      <a:pt x="515" y="907"/>
                    </a:cubicBezTo>
                    <a:lnTo>
                      <a:pt x="515" y="945"/>
                    </a:lnTo>
                    <a:cubicBezTo>
                      <a:pt x="1011" y="1077"/>
                      <a:pt x="1537" y="1327"/>
                      <a:pt x="2040" y="1327"/>
                    </a:cubicBezTo>
                    <a:cubicBezTo>
                      <a:pt x="2101" y="1327"/>
                      <a:pt x="2162" y="1324"/>
                      <a:pt x="2222" y="1316"/>
                    </a:cubicBezTo>
                    <a:cubicBezTo>
                      <a:pt x="2767" y="1243"/>
                      <a:pt x="2601" y="387"/>
                      <a:pt x="2070" y="387"/>
                    </a:cubicBezTo>
                    <a:cubicBezTo>
                      <a:pt x="2059" y="387"/>
                      <a:pt x="2048" y="387"/>
                      <a:pt x="2037" y="388"/>
                    </a:cubicBezTo>
                    <a:lnTo>
                      <a:pt x="1925" y="388"/>
                    </a:lnTo>
                    <a:lnTo>
                      <a:pt x="1591" y="277"/>
                    </a:lnTo>
                    <a:cubicBezTo>
                      <a:pt x="1331" y="202"/>
                      <a:pt x="1109" y="91"/>
                      <a:pt x="812" y="17"/>
                    </a:cubicBezTo>
                    <a:cubicBezTo>
                      <a:pt x="769" y="5"/>
                      <a:pt x="728" y="0"/>
                      <a:pt x="689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4477722" y="2701318"/>
                <a:ext cx="75582" cy="16929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929" extrusionOk="0">
                    <a:moveTo>
                      <a:pt x="632" y="1"/>
                    </a:moveTo>
                    <a:cubicBezTo>
                      <a:pt x="1" y="1"/>
                      <a:pt x="1" y="928"/>
                      <a:pt x="632" y="928"/>
                    </a:cubicBezTo>
                    <a:lnTo>
                      <a:pt x="3526" y="928"/>
                    </a:lnTo>
                    <a:cubicBezTo>
                      <a:pt x="4157" y="928"/>
                      <a:pt x="4157" y="1"/>
                      <a:pt x="3526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4530346" y="2669265"/>
                <a:ext cx="59404" cy="20063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1101" extrusionOk="0">
                    <a:moveTo>
                      <a:pt x="1944" y="0"/>
                    </a:moveTo>
                    <a:cubicBezTo>
                      <a:pt x="1890" y="0"/>
                      <a:pt x="1836" y="5"/>
                      <a:pt x="1782" y="16"/>
                    </a:cubicBezTo>
                    <a:lnTo>
                      <a:pt x="631" y="16"/>
                    </a:lnTo>
                    <a:cubicBezTo>
                      <a:pt x="0" y="16"/>
                      <a:pt x="0" y="943"/>
                      <a:pt x="631" y="943"/>
                    </a:cubicBezTo>
                    <a:lnTo>
                      <a:pt x="1559" y="943"/>
                    </a:lnTo>
                    <a:cubicBezTo>
                      <a:pt x="1633" y="925"/>
                      <a:pt x="1707" y="915"/>
                      <a:pt x="1777" y="915"/>
                    </a:cubicBezTo>
                    <a:cubicBezTo>
                      <a:pt x="1847" y="915"/>
                      <a:pt x="1911" y="925"/>
                      <a:pt x="1967" y="943"/>
                    </a:cubicBezTo>
                    <a:cubicBezTo>
                      <a:pt x="2153" y="943"/>
                      <a:pt x="2301" y="1092"/>
                      <a:pt x="2450" y="1092"/>
                    </a:cubicBezTo>
                    <a:cubicBezTo>
                      <a:pt x="2483" y="1098"/>
                      <a:pt x="2516" y="1101"/>
                      <a:pt x="2547" y="1101"/>
                    </a:cubicBezTo>
                    <a:cubicBezTo>
                      <a:pt x="3070" y="1101"/>
                      <a:pt x="3268" y="271"/>
                      <a:pt x="2672" y="201"/>
                    </a:cubicBezTo>
                    <a:cubicBezTo>
                      <a:pt x="2561" y="164"/>
                      <a:pt x="2412" y="127"/>
                      <a:pt x="2301" y="53"/>
                    </a:cubicBezTo>
                    <a:cubicBezTo>
                      <a:pt x="2196" y="26"/>
                      <a:pt x="2073" y="0"/>
                      <a:pt x="1944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51" name="Google Shape;1451;p40"/>
          <p:cNvSpPr/>
          <p:nvPr/>
        </p:nvSpPr>
        <p:spPr>
          <a:xfrm>
            <a:off x="3916566" y="2107814"/>
            <a:ext cx="380283" cy="377369"/>
          </a:xfrm>
          <a:custGeom>
            <a:avLst/>
            <a:gdLst/>
            <a:ahLst/>
            <a:cxnLst/>
            <a:rect l="l" t="t" r="r" b="b"/>
            <a:pathLst>
              <a:path w="29548" h="29413" extrusionOk="0">
                <a:moveTo>
                  <a:pt x="15315" y="0"/>
                </a:moveTo>
                <a:cubicBezTo>
                  <a:pt x="15117" y="0"/>
                  <a:pt x="14920" y="5"/>
                  <a:pt x="14722" y="14"/>
                </a:cubicBezTo>
                <a:cubicBezTo>
                  <a:pt x="11260" y="14"/>
                  <a:pt x="7169" y="1658"/>
                  <a:pt x="4896" y="3791"/>
                </a:cubicBezTo>
                <a:cubicBezTo>
                  <a:pt x="2588" y="5924"/>
                  <a:pt x="1" y="9560"/>
                  <a:pt x="105" y="13232"/>
                </a:cubicBezTo>
                <a:cubicBezTo>
                  <a:pt x="175" y="16903"/>
                  <a:pt x="420" y="19701"/>
                  <a:pt x="3078" y="23687"/>
                </a:cubicBezTo>
                <a:cubicBezTo>
                  <a:pt x="4476" y="25960"/>
                  <a:pt x="6714" y="27638"/>
                  <a:pt x="9302" y="28407"/>
                </a:cubicBezTo>
                <a:cubicBezTo>
                  <a:pt x="10196" y="28714"/>
                  <a:pt x="12563" y="29412"/>
                  <a:pt x="15137" y="29412"/>
                </a:cubicBezTo>
                <a:cubicBezTo>
                  <a:pt x="16087" y="29412"/>
                  <a:pt x="17066" y="29317"/>
                  <a:pt x="18009" y="29072"/>
                </a:cubicBezTo>
                <a:cubicBezTo>
                  <a:pt x="21505" y="28128"/>
                  <a:pt x="24198" y="26869"/>
                  <a:pt x="26016" y="24176"/>
                </a:cubicBezTo>
                <a:cubicBezTo>
                  <a:pt x="27799" y="21484"/>
                  <a:pt x="29548" y="18861"/>
                  <a:pt x="29478" y="14700"/>
                </a:cubicBezTo>
                <a:cubicBezTo>
                  <a:pt x="29373" y="10574"/>
                  <a:pt x="27904" y="7602"/>
                  <a:pt x="26680" y="6134"/>
                </a:cubicBezTo>
                <a:cubicBezTo>
                  <a:pt x="25456" y="4665"/>
                  <a:pt x="23463" y="2602"/>
                  <a:pt x="21121" y="1448"/>
                </a:cubicBezTo>
                <a:cubicBezTo>
                  <a:pt x="19336" y="492"/>
                  <a:pt x="17347" y="0"/>
                  <a:pt x="15315" y="0"/>
                </a:cubicBezTo>
                <a:close/>
              </a:path>
            </a:pathLst>
          </a:custGeom>
          <a:solidFill>
            <a:srgbClr val="3D3D7F"/>
          </a:solidFill>
          <a:ln w="9525" cap="flat" cmpd="sng">
            <a:solidFill>
              <a:srgbClr val="3D3D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9" name="Google Shape;1459;p40"/>
          <p:cNvSpPr/>
          <p:nvPr/>
        </p:nvSpPr>
        <p:spPr>
          <a:xfrm>
            <a:off x="2342167" y="2701324"/>
            <a:ext cx="380283" cy="345739"/>
          </a:xfrm>
          <a:custGeom>
            <a:avLst/>
            <a:gdLst/>
            <a:ahLst/>
            <a:cxnLst/>
            <a:rect l="l" t="t" r="r" b="b"/>
            <a:pathLst>
              <a:path w="29548" h="29413" extrusionOk="0">
                <a:moveTo>
                  <a:pt x="15315" y="0"/>
                </a:moveTo>
                <a:cubicBezTo>
                  <a:pt x="15117" y="0"/>
                  <a:pt x="14920" y="5"/>
                  <a:pt x="14722" y="14"/>
                </a:cubicBezTo>
                <a:cubicBezTo>
                  <a:pt x="11260" y="14"/>
                  <a:pt x="7169" y="1658"/>
                  <a:pt x="4896" y="3791"/>
                </a:cubicBezTo>
                <a:cubicBezTo>
                  <a:pt x="2588" y="5924"/>
                  <a:pt x="1" y="9560"/>
                  <a:pt x="105" y="13232"/>
                </a:cubicBezTo>
                <a:cubicBezTo>
                  <a:pt x="175" y="16903"/>
                  <a:pt x="420" y="19701"/>
                  <a:pt x="3078" y="23687"/>
                </a:cubicBezTo>
                <a:cubicBezTo>
                  <a:pt x="4476" y="25960"/>
                  <a:pt x="6714" y="27638"/>
                  <a:pt x="9302" y="28407"/>
                </a:cubicBezTo>
                <a:cubicBezTo>
                  <a:pt x="10196" y="28714"/>
                  <a:pt x="12563" y="29412"/>
                  <a:pt x="15137" y="29412"/>
                </a:cubicBezTo>
                <a:cubicBezTo>
                  <a:pt x="16087" y="29412"/>
                  <a:pt x="17066" y="29317"/>
                  <a:pt x="18009" y="29072"/>
                </a:cubicBezTo>
                <a:cubicBezTo>
                  <a:pt x="21505" y="28128"/>
                  <a:pt x="24198" y="26869"/>
                  <a:pt x="26016" y="24176"/>
                </a:cubicBezTo>
                <a:cubicBezTo>
                  <a:pt x="27799" y="21484"/>
                  <a:pt x="29548" y="18861"/>
                  <a:pt x="29478" y="14700"/>
                </a:cubicBezTo>
                <a:cubicBezTo>
                  <a:pt x="29373" y="10574"/>
                  <a:pt x="27904" y="7602"/>
                  <a:pt x="26680" y="6134"/>
                </a:cubicBezTo>
                <a:cubicBezTo>
                  <a:pt x="25456" y="4665"/>
                  <a:pt x="23463" y="2602"/>
                  <a:pt x="21121" y="1448"/>
                </a:cubicBezTo>
                <a:cubicBezTo>
                  <a:pt x="19336" y="492"/>
                  <a:pt x="17347" y="0"/>
                  <a:pt x="15315" y="0"/>
                </a:cubicBezTo>
                <a:close/>
              </a:path>
            </a:pathLst>
          </a:custGeom>
          <a:solidFill>
            <a:srgbClr val="232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0" name="Google Shape;1460;p40"/>
          <p:cNvSpPr/>
          <p:nvPr/>
        </p:nvSpPr>
        <p:spPr>
          <a:xfrm rot="5400000" flipH="1">
            <a:off x="576815" y="3118749"/>
            <a:ext cx="987456" cy="1286870"/>
          </a:xfrm>
          <a:custGeom>
            <a:avLst/>
            <a:gdLst/>
            <a:ahLst/>
            <a:cxnLst/>
            <a:rect l="l" t="t" r="r" b="b"/>
            <a:pathLst>
              <a:path w="39176" h="34664" extrusionOk="0">
                <a:moveTo>
                  <a:pt x="21371" y="1"/>
                </a:moveTo>
                <a:cubicBezTo>
                  <a:pt x="17061" y="1"/>
                  <a:pt x="13042" y="101"/>
                  <a:pt x="8684" y="101"/>
                </a:cubicBezTo>
                <a:cubicBezTo>
                  <a:pt x="7872" y="101"/>
                  <a:pt x="7049" y="97"/>
                  <a:pt x="6209" y="89"/>
                </a:cubicBezTo>
                <a:lnTo>
                  <a:pt x="6209" y="57"/>
                </a:lnTo>
                <a:cubicBezTo>
                  <a:pt x="4193" y="121"/>
                  <a:pt x="1824" y="377"/>
                  <a:pt x="800" y="2073"/>
                </a:cubicBezTo>
                <a:cubicBezTo>
                  <a:pt x="288" y="2905"/>
                  <a:pt x="256" y="3930"/>
                  <a:pt x="256" y="4890"/>
                </a:cubicBezTo>
                <a:lnTo>
                  <a:pt x="0" y="27294"/>
                </a:lnTo>
                <a:cubicBezTo>
                  <a:pt x="0" y="29502"/>
                  <a:pt x="128" y="31999"/>
                  <a:pt x="1921" y="33343"/>
                </a:cubicBezTo>
                <a:cubicBezTo>
                  <a:pt x="3137" y="34239"/>
                  <a:pt x="4737" y="34367"/>
                  <a:pt x="6209" y="34463"/>
                </a:cubicBezTo>
                <a:cubicBezTo>
                  <a:pt x="8837" y="34597"/>
                  <a:pt x="11467" y="34664"/>
                  <a:pt x="14096" y="34664"/>
                </a:cubicBezTo>
                <a:cubicBezTo>
                  <a:pt x="20882" y="34664"/>
                  <a:pt x="27661" y="34220"/>
                  <a:pt x="34375" y="33343"/>
                </a:cubicBezTo>
                <a:cubicBezTo>
                  <a:pt x="35399" y="33183"/>
                  <a:pt x="36455" y="33023"/>
                  <a:pt x="37255" y="32447"/>
                </a:cubicBezTo>
                <a:cubicBezTo>
                  <a:pt x="38631" y="31455"/>
                  <a:pt x="38823" y="29630"/>
                  <a:pt x="38920" y="27998"/>
                </a:cubicBezTo>
                <a:cubicBezTo>
                  <a:pt x="39176" y="22781"/>
                  <a:pt x="39112" y="17532"/>
                  <a:pt x="38791" y="12315"/>
                </a:cubicBezTo>
                <a:cubicBezTo>
                  <a:pt x="38695" y="9851"/>
                  <a:pt x="38343" y="7418"/>
                  <a:pt x="37767" y="5018"/>
                </a:cubicBezTo>
                <a:cubicBezTo>
                  <a:pt x="37575" y="3994"/>
                  <a:pt x="37095" y="3033"/>
                  <a:pt x="36423" y="2233"/>
                </a:cubicBezTo>
                <a:cubicBezTo>
                  <a:pt x="35463" y="1241"/>
                  <a:pt x="34055" y="825"/>
                  <a:pt x="32646" y="569"/>
                </a:cubicBezTo>
                <a:cubicBezTo>
                  <a:pt x="30086" y="89"/>
                  <a:pt x="27461" y="57"/>
                  <a:pt x="24837" y="25"/>
                </a:cubicBezTo>
                <a:cubicBezTo>
                  <a:pt x="23654" y="7"/>
                  <a:pt x="22502" y="1"/>
                  <a:pt x="21371" y="1"/>
                </a:cubicBezTo>
                <a:close/>
              </a:path>
            </a:pathLst>
          </a:custGeom>
          <a:noFill/>
          <a:ln w="19050" cap="flat" cmpd="sng">
            <a:solidFill>
              <a:srgbClr val="344E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1" name="Google Shape;1461;p40"/>
          <p:cNvSpPr txBox="1"/>
          <p:nvPr/>
        </p:nvSpPr>
        <p:spPr>
          <a:xfrm>
            <a:off x="336494" y="3635206"/>
            <a:ext cx="1484797" cy="34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47"/>
              </a:buClr>
              <a:buSzPts val="1400"/>
              <a:buFont typeface="Arial"/>
              <a:buNone/>
            </a:pPr>
            <a:endParaRPr lang="en" sz="1200" b="1" i="0" u="none" strike="noStrike" cap="none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47"/>
              </a:buClr>
              <a:buSzPts val="1400"/>
              <a:buFont typeface="Arial"/>
              <a:buNone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Excepciones y validaciones</a:t>
            </a:r>
            <a:endParaRPr lang="en" sz="1200" b="1" i="0" u="none" strike="noStrike" cap="none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2" name="Google Shape;1462;p40"/>
          <p:cNvSpPr/>
          <p:nvPr/>
        </p:nvSpPr>
        <p:spPr>
          <a:xfrm rot="10800000" flipH="1">
            <a:off x="1734356" y="3174705"/>
            <a:ext cx="874033" cy="566828"/>
          </a:xfrm>
          <a:custGeom>
            <a:avLst/>
            <a:gdLst/>
            <a:ahLst/>
            <a:cxnLst/>
            <a:rect l="l" t="t" r="r" b="b"/>
            <a:pathLst>
              <a:path w="25120" h="22329" extrusionOk="0">
                <a:moveTo>
                  <a:pt x="0" y="0"/>
                </a:moveTo>
                <a:lnTo>
                  <a:pt x="25120" y="0"/>
                </a:lnTo>
                <a:lnTo>
                  <a:pt x="25120" y="22329"/>
                </a:lnTo>
              </a:path>
            </a:pathLst>
          </a:custGeom>
          <a:noFill/>
          <a:ln w="19050" cap="flat" cmpd="sng">
            <a:solidFill>
              <a:srgbClr val="344E66"/>
            </a:solidFill>
            <a:prstDash val="dash"/>
            <a:round/>
            <a:headEnd type="none" w="sm" len="sm"/>
            <a:tailEnd type="oval" w="med" len="med"/>
          </a:ln>
        </p:spPr>
      </p:sp>
      <p:sp>
        <p:nvSpPr>
          <p:cNvPr id="1465" name="Google Shape;1465;p40"/>
          <p:cNvSpPr/>
          <p:nvPr/>
        </p:nvSpPr>
        <p:spPr>
          <a:xfrm rot="-5400000" flipH="1">
            <a:off x="6622926" y="847599"/>
            <a:ext cx="580490" cy="1343143"/>
          </a:xfrm>
          <a:custGeom>
            <a:avLst/>
            <a:gdLst/>
            <a:ahLst/>
            <a:cxnLst/>
            <a:rect l="l" t="t" r="r" b="b"/>
            <a:pathLst>
              <a:path w="39176" h="34664" extrusionOk="0">
                <a:moveTo>
                  <a:pt x="21371" y="1"/>
                </a:moveTo>
                <a:cubicBezTo>
                  <a:pt x="17061" y="1"/>
                  <a:pt x="13042" y="101"/>
                  <a:pt x="8684" y="101"/>
                </a:cubicBezTo>
                <a:cubicBezTo>
                  <a:pt x="7872" y="101"/>
                  <a:pt x="7049" y="97"/>
                  <a:pt x="6209" y="89"/>
                </a:cubicBezTo>
                <a:lnTo>
                  <a:pt x="6209" y="57"/>
                </a:lnTo>
                <a:cubicBezTo>
                  <a:pt x="4193" y="121"/>
                  <a:pt x="1824" y="377"/>
                  <a:pt x="800" y="2073"/>
                </a:cubicBezTo>
                <a:cubicBezTo>
                  <a:pt x="288" y="2905"/>
                  <a:pt x="256" y="3930"/>
                  <a:pt x="256" y="4890"/>
                </a:cubicBezTo>
                <a:lnTo>
                  <a:pt x="0" y="27294"/>
                </a:lnTo>
                <a:cubicBezTo>
                  <a:pt x="0" y="29502"/>
                  <a:pt x="128" y="31999"/>
                  <a:pt x="1921" y="33343"/>
                </a:cubicBezTo>
                <a:cubicBezTo>
                  <a:pt x="3137" y="34239"/>
                  <a:pt x="4737" y="34367"/>
                  <a:pt x="6209" y="34463"/>
                </a:cubicBezTo>
                <a:cubicBezTo>
                  <a:pt x="8837" y="34597"/>
                  <a:pt x="11467" y="34664"/>
                  <a:pt x="14096" y="34664"/>
                </a:cubicBezTo>
                <a:cubicBezTo>
                  <a:pt x="20882" y="34664"/>
                  <a:pt x="27661" y="34220"/>
                  <a:pt x="34375" y="33343"/>
                </a:cubicBezTo>
                <a:cubicBezTo>
                  <a:pt x="35399" y="33183"/>
                  <a:pt x="36455" y="33023"/>
                  <a:pt x="37255" y="32447"/>
                </a:cubicBezTo>
                <a:cubicBezTo>
                  <a:pt x="38631" y="31455"/>
                  <a:pt x="38823" y="29630"/>
                  <a:pt x="38920" y="27998"/>
                </a:cubicBezTo>
                <a:cubicBezTo>
                  <a:pt x="39176" y="22781"/>
                  <a:pt x="39112" y="17532"/>
                  <a:pt x="38791" y="12315"/>
                </a:cubicBezTo>
                <a:cubicBezTo>
                  <a:pt x="38695" y="9851"/>
                  <a:pt x="38343" y="7418"/>
                  <a:pt x="37767" y="5018"/>
                </a:cubicBezTo>
                <a:cubicBezTo>
                  <a:pt x="37575" y="3994"/>
                  <a:pt x="37095" y="3033"/>
                  <a:pt x="36423" y="2233"/>
                </a:cubicBezTo>
                <a:cubicBezTo>
                  <a:pt x="35463" y="1241"/>
                  <a:pt x="34055" y="825"/>
                  <a:pt x="32646" y="569"/>
                </a:cubicBezTo>
                <a:cubicBezTo>
                  <a:pt x="30086" y="89"/>
                  <a:pt x="27461" y="57"/>
                  <a:pt x="24837" y="25"/>
                </a:cubicBezTo>
                <a:cubicBezTo>
                  <a:pt x="23654" y="7"/>
                  <a:pt x="22502" y="1"/>
                  <a:pt x="21371" y="1"/>
                </a:cubicBezTo>
                <a:close/>
              </a:path>
            </a:pathLst>
          </a:custGeom>
          <a:noFill/>
          <a:ln w="19050" cap="flat" cmpd="sng">
            <a:solidFill>
              <a:srgbClr val="344E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7" name="Google Shape;1467;p40"/>
          <p:cNvSpPr/>
          <p:nvPr/>
        </p:nvSpPr>
        <p:spPr>
          <a:xfrm flipH="1">
            <a:off x="4003738" y="1575651"/>
            <a:ext cx="2206611" cy="386318"/>
          </a:xfrm>
          <a:custGeom>
            <a:avLst/>
            <a:gdLst/>
            <a:ahLst/>
            <a:cxnLst/>
            <a:rect l="l" t="t" r="r" b="b"/>
            <a:pathLst>
              <a:path w="25120" h="22329" extrusionOk="0">
                <a:moveTo>
                  <a:pt x="0" y="0"/>
                </a:moveTo>
                <a:lnTo>
                  <a:pt x="25120" y="0"/>
                </a:lnTo>
                <a:lnTo>
                  <a:pt x="25120" y="22329"/>
                </a:lnTo>
              </a:path>
            </a:pathLst>
          </a:custGeom>
          <a:noFill/>
          <a:ln w="19050" cap="flat" cmpd="sng">
            <a:solidFill>
              <a:srgbClr val="344E66"/>
            </a:solidFill>
            <a:prstDash val="dash"/>
            <a:round/>
            <a:headEnd type="none" w="sm" len="sm"/>
            <a:tailEnd type="oval" w="med" len="med"/>
          </a:ln>
        </p:spPr>
      </p:sp>
      <p:sp>
        <p:nvSpPr>
          <p:cNvPr id="1469" name="Google Shape;1469;p40"/>
          <p:cNvSpPr txBox="1">
            <a:spLocks noGrp="1"/>
          </p:cNvSpPr>
          <p:nvPr>
            <p:ph type="title"/>
          </p:nvPr>
        </p:nvSpPr>
        <p:spPr>
          <a:xfrm>
            <a:off x="559744" y="178950"/>
            <a:ext cx="4730342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rgbClr val="FF0000"/>
                </a:solidFill>
              </a:rPr>
              <a:t>VALIDACIÓN DE ERRORES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487" name="Google Shape;14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72;p40">
            <a:extLst>
              <a:ext uri="{FF2B5EF4-FFF2-40B4-BE49-F238E27FC236}">
                <a16:creationId xmlns:a16="http://schemas.microsoft.com/office/drawing/2014/main" id="{487A91F0-3513-6FF8-55C6-29B7BDA4C5B3}"/>
              </a:ext>
            </a:extLst>
          </p:cNvPr>
          <p:cNvSpPr txBox="1"/>
          <p:nvPr/>
        </p:nvSpPr>
        <p:spPr>
          <a:xfrm>
            <a:off x="6273663" y="1379735"/>
            <a:ext cx="1328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717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BD1717"/>
                </a:solidFill>
                <a:latin typeface="Open Sans"/>
                <a:ea typeface="Open Sans"/>
                <a:cs typeface="Open Sans"/>
                <a:sym typeface="Open Sans"/>
              </a:rPr>
              <a:t>Taller</a:t>
            </a:r>
            <a:endParaRPr sz="1400" b="1" i="0" u="none" strike="noStrike" cap="none" dirty="0">
              <a:solidFill>
                <a:srgbClr val="BD171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2ED8CFC-1B22-464D-8E92-F514F458EEA6}"/>
              </a:ext>
            </a:extLst>
          </p:cNvPr>
          <p:cNvSpPr txBox="1"/>
          <p:nvPr/>
        </p:nvSpPr>
        <p:spPr>
          <a:xfrm>
            <a:off x="530045" y="388596"/>
            <a:ext cx="5039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Validaciones - Excepciones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19455B-45CE-D210-6E4D-639CB3FE231B}"/>
              </a:ext>
            </a:extLst>
          </p:cNvPr>
          <p:cNvSpPr txBox="1"/>
          <p:nvPr/>
        </p:nvSpPr>
        <p:spPr>
          <a:xfrm>
            <a:off x="1014071" y="843703"/>
            <a:ext cx="5485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rgbClr val="0070C0"/>
                </a:solidFill>
                <a:latin typeface="Ubuntu" panose="020B0504030602030204" pitchFamily="34" charset="0"/>
              </a:rPr>
              <a:t>Validación en la entrada de la información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F15DD49-E3D9-CE45-46BF-D24D2750EA93}"/>
              </a:ext>
            </a:extLst>
          </p:cNvPr>
          <p:cNvSpPr txBox="1"/>
          <p:nvPr/>
        </p:nvSpPr>
        <p:spPr>
          <a:xfrm>
            <a:off x="859214" y="2133541"/>
            <a:ext cx="735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latin typeface="Ubuntu" panose="020B0504030602030204" pitchFamily="34" charset="0"/>
              </a:rPr>
              <a:t>En la entrada o ingreso de la información, se debe aplicar un proceso de validación, que consiste en verificar que se cumpla con el tipo de dato, especialmente para los datos numéricos y si deben cumplir con un rango de valores o característica especial</a:t>
            </a:r>
            <a:r>
              <a:rPr lang="es-ES" sz="1050" dirty="0">
                <a:latin typeface="Ubuntu" panose="020B0504030602030204" pitchFamily="34" charset="0"/>
              </a:rPr>
              <a:t>.</a:t>
            </a:r>
            <a:endParaRPr lang="es-CO" sz="1050" dirty="0">
              <a:latin typeface="Ubuntu" panose="020B0504030602030204" pitchFamily="34" charset="0"/>
            </a:endParaRPr>
          </a:p>
        </p:txBody>
      </p:sp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67AFEB58-DE6D-9A3F-7ED9-C016544E25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1050" y="107130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4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2ED8CFC-1B22-464D-8E92-F514F458EEA6}"/>
              </a:ext>
            </a:extLst>
          </p:cNvPr>
          <p:cNvSpPr txBox="1"/>
          <p:nvPr/>
        </p:nvSpPr>
        <p:spPr>
          <a:xfrm>
            <a:off x="530045" y="388596"/>
            <a:ext cx="5039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Validaciones - Excepciones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19455B-45CE-D210-6E4D-639CB3FE231B}"/>
              </a:ext>
            </a:extLst>
          </p:cNvPr>
          <p:cNvSpPr txBox="1"/>
          <p:nvPr/>
        </p:nvSpPr>
        <p:spPr>
          <a:xfrm>
            <a:off x="1014071" y="843703"/>
            <a:ext cx="5485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rgbClr val="0070C0"/>
                </a:solidFill>
                <a:latin typeface="Ubuntu" panose="020B0504030602030204" pitchFamily="34" charset="0"/>
              </a:rPr>
              <a:t>Validación en la entrada de la información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030E88-5253-5E2C-FD48-6AD3481B6AE8}"/>
              </a:ext>
            </a:extLst>
          </p:cNvPr>
          <p:cNvSpPr txBox="1"/>
          <p:nvPr/>
        </p:nvSpPr>
        <p:spPr>
          <a:xfrm>
            <a:off x="1272951" y="1375273"/>
            <a:ext cx="735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1" dirty="0">
                <a:solidFill>
                  <a:srgbClr val="FF0000"/>
                </a:solidFill>
                <a:latin typeface="Ubuntu" panose="020B0504030602030204" pitchFamily="34" charset="0"/>
              </a:rPr>
              <a:t>Validación de información de entrada – Tipo de Datos (int – float)</a:t>
            </a:r>
            <a:endParaRPr lang="es-CO" sz="1800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C2F9492-0E74-C2B8-09E5-7865AA32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8" y="2090327"/>
            <a:ext cx="7178008" cy="1380763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EF3FBE8-A041-AE85-77AB-8327ACD52A87}"/>
              </a:ext>
            </a:extLst>
          </p:cNvPr>
          <p:cNvSpPr/>
          <p:nvPr/>
        </p:nvSpPr>
        <p:spPr>
          <a:xfrm>
            <a:off x="1381992" y="2090327"/>
            <a:ext cx="675409" cy="2580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DDE43F9-E6B9-C4B6-F5E5-AA43DC6E6FD0}"/>
              </a:ext>
            </a:extLst>
          </p:cNvPr>
          <p:cNvCxnSpPr/>
          <p:nvPr/>
        </p:nvCxnSpPr>
        <p:spPr>
          <a:xfrm flipV="1">
            <a:off x="2057401" y="1963882"/>
            <a:ext cx="207818" cy="12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AF71F5-4444-AF26-D539-2ECD77163426}"/>
              </a:ext>
            </a:extLst>
          </p:cNvPr>
          <p:cNvSpPr txBox="1"/>
          <p:nvPr/>
        </p:nvSpPr>
        <p:spPr>
          <a:xfrm>
            <a:off x="1719696" y="1705863"/>
            <a:ext cx="1844387" cy="27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sz="9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Variable  de control - Bandera</a:t>
            </a:r>
            <a:endParaRPr lang="es-CO" sz="9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295570-BBC6-7795-84AC-970F59137E5A}"/>
              </a:ext>
            </a:extLst>
          </p:cNvPr>
          <p:cNvSpPr txBox="1"/>
          <p:nvPr/>
        </p:nvSpPr>
        <p:spPr>
          <a:xfrm>
            <a:off x="2982190" y="3672709"/>
            <a:ext cx="1491095" cy="27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sz="9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Salir del ciclo WHILE</a:t>
            </a:r>
            <a:endParaRPr lang="es-CO" sz="9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97625BD-897B-9287-1FD2-2525D623862B}"/>
              </a:ext>
            </a:extLst>
          </p:cNvPr>
          <p:cNvCxnSpPr>
            <a:cxnSpLocks/>
          </p:cNvCxnSpPr>
          <p:nvPr/>
        </p:nvCxnSpPr>
        <p:spPr>
          <a:xfrm>
            <a:off x="2057400" y="2930237"/>
            <a:ext cx="1049482" cy="81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97784B0-F2F6-B7F7-448E-8FD7121B72C8}"/>
              </a:ext>
            </a:extLst>
          </p:cNvPr>
          <p:cNvSpPr txBox="1"/>
          <p:nvPr/>
        </p:nvSpPr>
        <p:spPr>
          <a:xfrm>
            <a:off x="176645" y="3696610"/>
            <a:ext cx="2597728" cy="27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sz="9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se presenta ERROR  y n0 permite salir del ciclo </a:t>
            </a:r>
            <a:endParaRPr lang="es-CO" sz="9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B4BE772-ADEE-A599-98D5-DCEB91BD4350}"/>
              </a:ext>
            </a:extLst>
          </p:cNvPr>
          <p:cNvCxnSpPr>
            <a:cxnSpLocks/>
          </p:cNvCxnSpPr>
          <p:nvPr/>
        </p:nvCxnSpPr>
        <p:spPr>
          <a:xfrm flipH="1">
            <a:off x="1225856" y="3188255"/>
            <a:ext cx="322389" cy="55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30AA0FA5-3EA3-B7A5-4198-F372D489E7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00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2ED8CFC-1B22-464D-8E92-F514F458EEA6}"/>
              </a:ext>
            </a:extLst>
          </p:cNvPr>
          <p:cNvSpPr txBox="1"/>
          <p:nvPr/>
        </p:nvSpPr>
        <p:spPr>
          <a:xfrm>
            <a:off x="530045" y="388596"/>
            <a:ext cx="5039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Validaciones - Excepciones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19455B-45CE-D210-6E4D-639CB3FE231B}"/>
              </a:ext>
            </a:extLst>
          </p:cNvPr>
          <p:cNvSpPr txBox="1"/>
          <p:nvPr/>
        </p:nvSpPr>
        <p:spPr>
          <a:xfrm>
            <a:off x="1014071" y="843703"/>
            <a:ext cx="5485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rgbClr val="0070C0"/>
                </a:solidFill>
                <a:latin typeface="Ubuntu" panose="020B0504030602030204" pitchFamily="34" charset="0"/>
              </a:rPr>
              <a:t>Validación en la entrada de la información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030E88-5253-5E2C-FD48-6AD3481B6AE8}"/>
              </a:ext>
            </a:extLst>
          </p:cNvPr>
          <p:cNvSpPr txBox="1"/>
          <p:nvPr/>
        </p:nvSpPr>
        <p:spPr>
          <a:xfrm>
            <a:off x="893131" y="1270821"/>
            <a:ext cx="735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1" dirty="0">
                <a:solidFill>
                  <a:srgbClr val="FF0000"/>
                </a:solidFill>
                <a:latin typeface="Ubuntu" panose="020B0504030602030204" pitchFamily="34" charset="0"/>
              </a:rPr>
              <a:t>Validación de información de entrada – Tipo de Datos (int – float)</a:t>
            </a:r>
            <a:endParaRPr lang="es-CO" sz="1800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16841C-5788-33C9-3BDB-12E9701E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515" y="3246425"/>
            <a:ext cx="4320173" cy="131399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6E731DB-6B86-0FAC-1600-A1EB98B9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7" y="1834151"/>
            <a:ext cx="4680572" cy="1340081"/>
          </a:xfrm>
          <a:prstGeom prst="rect">
            <a:avLst/>
          </a:prstGeom>
        </p:spPr>
      </p:pic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97AF5DAA-A2CB-0250-B2A2-7F6F34C0CD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30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2ED8CFC-1B22-464D-8E92-F514F458EEA6}"/>
              </a:ext>
            </a:extLst>
          </p:cNvPr>
          <p:cNvSpPr txBox="1"/>
          <p:nvPr/>
        </p:nvSpPr>
        <p:spPr>
          <a:xfrm>
            <a:off x="530045" y="388596"/>
            <a:ext cx="5039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Validaciones - Excepciones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780C61-6E49-79B9-972A-839F030330BC}"/>
              </a:ext>
            </a:extLst>
          </p:cNvPr>
          <p:cNvSpPr txBox="1"/>
          <p:nvPr/>
        </p:nvSpPr>
        <p:spPr>
          <a:xfrm>
            <a:off x="698162" y="1041033"/>
            <a:ext cx="814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1" dirty="0">
                <a:solidFill>
                  <a:srgbClr val="FF0000"/>
                </a:solidFill>
                <a:latin typeface="Ubuntu" panose="020B0504030602030204" pitchFamily="34" charset="0"/>
              </a:rPr>
              <a:t>Validación de información de entrada – Tipo de Datos (int-float) y rangos</a:t>
            </a:r>
            <a:endParaRPr lang="es-CO" sz="1800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F1AC47C-94AF-FCBF-B344-FB05894F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33" y="1596254"/>
            <a:ext cx="5446012" cy="273981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B9C0A7D-083F-2560-84FD-8CF972579A3F}"/>
              </a:ext>
            </a:extLst>
          </p:cNvPr>
          <p:cNvSpPr/>
          <p:nvPr/>
        </p:nvSpPr>
        <p:spPr>
          <a:xfrm>
            <a:off x="1472220" y="1789142"/>
            <a:ext cx="602674" cy="226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3EF9294-F6ED-3F93-4418-1F86C406402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054698" y="1584763"/>
            <a:ext cx="412452" cy="23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17753B3-AB91-852D-2E14-F0D8302BAE52}"/>
              </a:ext>
            </a:extLst>
          </p:cNvPr>
          <p:cNvSpPr txBox="1"/>
          <p:nvPr/>
        </p:nvSpPr>
        <p:spPr>
          <a:xfrm>
            <a:off x="1544956" y="1275126"/>
            <a:ext cx="1844387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sz="105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Variable  de control - Bandera</a:t>
            </a:r>
            <a:endParaRPr lang="es-CO" sz="105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19F8C7-BE97-931B-E17B-57314507192B}"/>
              </a:ext>
            </a:extLst>
          </p:cNvPr>
          <p:cNvSpPr txBox="1"/>
          <p:nvPr/>
        </p:nvSpPr>
        <p:spPr>
          <a:xfrm>
            <a:off x="3531846" y="3962676"/>
            <a:ext cx="1491095" cy="27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sz="9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Salir del ciclo WHILE</a:t>
            </a:r>
            <a:endParaRPr lang="es-CO" sz="9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9B67403-2977-E679-6503-B4129E223244}"/>
              </a:ext>
            </a:extLst>
          </p:cNvPr>
          <p:cNvCxnSpPr>
            <a:cxnSpLocks/>
          </p:cNvCxnSpPr>
          <p:nvPr/>
        </p:nvCxnSpPr>
        <p:spPr>
          <a:xfrm>
            <a:off x="2209975" y="3165803"/>
            <a:ext cx="1451463" cy="85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5083E1D-BEC0-BEED-D779-BC6215B501B6}"/>
              </a:ext>
            </a:extLst>
          </p:cNvPr>
          <p:cNvSpPr txBox="1"/>
          <p:nvPr/>
        </p:nvSpPr>
        <p:spPr>
          <a:xfrm>
            <a:off x="911111" y="4178915"/>
            <a:ext cx="2597728" cy="27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sz="9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se presenta ERROR  y n0 permite salir del ciclo </a:t>
            </a:r>
            <a:endParaRPr lang="es-CO" sz="9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A61632C-D1BD-1CF1-0A08-4A1094EB8F76}"/>
              </a:ext>
            </a:extLst>
          </p:cNvPr>
          <p:cNvCxnSpPr>
            <a:cxnSpLocks/>
          </p:cNvCxnSpPr>
          <p:nvPr/>
        </p:nvCxnSpPr>
        <p:spPr>
          <a:xfrm>
            <a:off x="1544957" y="3390365"/>
            <a:ext cx="228600" cy="82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0BA865C-9F59-E6A3-5C67-3DFF882E936B}"/>
              </a:ext>
            </a:extLst>
          </p:cNvPr>
          <p:cNvCxnSpPr>
            <a:cxnSpLocks/>
          </p:cNvCxnSpPr>
          <p:nvPr/>
        </p:nvCxnSpPr>
        <p:spPr>
          <a:xfrm>
            <a:off x="2935706" y="2782819"/>
            <a:ext cx="165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ACF3AEB-3330-747A-05D5-7AAEC6BC4D54}"/>
              </a:ext>
            </a:extLst>
          </p:cNvPr>
          <p:cNvSpPr txBox="1"/>
          <p:nvPr/>
        </p:nvSpPr>
        <p:spPr>
          <a:xfrm>
            <a:off x="4616815" y="2651690"/>
            <a:ext cx="1491095" cy="27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sz="9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Regrese al ciclo  WHILE</a:t>
            </a:r>
            <a:endParaRPr lang="es-CO" sz="9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22F8F8F2-FE29-C5F7-9019-A3EEEE4079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2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2ED8CFC-1B22-464D-8E92-F514F458EEA6}"/>
              </a:ext>
            </a:extLst>
          </p:cNvPr>
          <p:cNvSpPr txBox="1"/>
          <p:nvPr/>
        </p:nvSpPr>
        <p:spPr>
          <a:xfrm>
            <a:off x="530045" y="388596"/>
            <a:ext cx="5039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Validaciones - Excepciones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19455B-45CE-D210-6E4D-639CB3FE231B}"/>
              </a:ext>
            </a:extLst>
          </p:cNvPr>
          <p:cNvSpPr txBox="1"/>
          <p:nvPr/>
        </p:nvSpPr>
        <p:spPr>
          <a:xfrm>
            <a:off x="1014071" y="843703"/>
            <a:ext cx="5485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050" b="1" dirty="0">
                <a:solidFill>
                  <a:srgbClr val="0070C0"/>
                </a:solidFill>
                <a:latin typeface="Ubuntu" panose="020B0504030602030204" pitchFamily="34" charset="0"/>
              </a:rPr>
              <a:t>Validación en la entrada de la información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030E88-5253-5E2C-FD48-6AD3481B6AE8}"/>
              </a:ext>
            </a:extLst>
          </p:cNvPr>
          <p:cNvSpPr txBox="1"/>
          <p:nvPr/>
        </p:nvSpPr>
        <p:spPr>
          <a:xfrm>
            <a:off x="1272951" y="1375273"/>
            <a:ext cx="7357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50" b="1" dirty="0">
                <a:solidFill>
                  <a:srgbClr val="FF0000"/>
                </a:solidFill>
                <a:latin typeface="Ubuntu" panose="020B0504030602030204" pitchFamily="34" charset="0"/>
              </a:rPr>
              <a:t>Validación de información de entrada – Tipo de Datos (int – float) y rango de valores</a:t>
            </a:r>
            <a:endParaRPr lang="es-CO" sz="1050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8919AB-6868-F92F-E6CE-5A1DF4F4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72" y="2018798"/>
            <a:ext cx="4472612" cy="1929082"/>
          </a:xfrm>
          <a:prstGeom prst="rect">
            <a:avLst/>
          </a:prstGeom>
        </p:spPr>
      </p:pic>
      <p:pic>
        <p:nvPicPr>
          <p:cNvPr id="4" name="Google Shape;1487;p40">
            <a:extLst>
              <a:ext uri="{FF2B5EF4-FFF2-40B4-BE49-F238E27FC236}">
                <a16:creationId xmlns:a16="http://schemas.microsoft.com/office/drawing/2014/main" id="{DE652B00-B1A7-642B-A748-C327421510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0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ctrTitle"/>
          </p:nvPr>
        </p:nvSpPr>
        <p:spPr>
          <a:xfrm>
            <a:off x="3072255" y="10589"/>
            <a:ext cx="4935836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Programa académico</a:t>
            </a:r>
            <a:br>
              <a:rPr lang="en" sz="5400" dirty="0"/>
            </a:br>
            <a:r>
              <a:rPr lang="en" sz="5400" dirty="0"/>
              <a:t>CAMPUS</a:t>
            </a:r>
            <a:endParaRPr sz="5400" b="1" dirty="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249" name="Google Shape;1249;p36"/>
          <p:cNvGrpSpPr/>
          <p:nvPr/>
        </p:nvGrpSpPr>
        <p:grpSpPr>
          <a:xfrm rot="-709894">
            <a:off x="-209434" y="577440"/>
            <a:ext cx="3350245" cy="4077723"/>
            <a:chOff x="184475" y="1150162"/>
            <a:chExt cx="2916788" cy="3572138"/>
          </a:xfrm>
        </p:grpSpPr>
        <p:sp>
          <p:nvSpPr>
            <p:cNvPr id="1250" name="Google Shape;1250;p36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ahLst/>
              <a:cxn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ahLst/>
              <a:cxn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6"/>
          <p:cNvGrpSpPr/>
          <p:nvPr/>
        </p:nvGrpSpPr>
        <p:grpSpPr>
          <a:xfrm>
            <a:off x="6803000" y="2716267"/>
            <a:ext cx="2167550" cy="2248522"/>
            <a:chOff x="6803000" y="2716267"/>
            <a:chExt cx="2167550" cy="2248522"/>
          </a:xfrm>
        </p:grpSpPr>
        <p:grpSp>
          <p:nvGrpSpPr>
            <p:cNvPr id="1253" name="Google Shape;1253;p36"/>
            <p:cNvGrpSpPr/>
            <p:nvPr/>
          </p:nvGrpSpPr>
          <p:grpSpPr>
            <a:xfrm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36"/>
            <p:cNvGrpSpPr/>
            <p:nvPr/>
          </p:nvGrpSpPr>
          <p:grpSpPr>
            <a:xfrm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257" name="Google Shape;1257;p36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0" name="Google Shape;1270;p36"/>
          <p:cNvSpPr txBox="1">
            <a:spLocks noGrp="1"/>
          </p:cNvSpPr>
          <p:nvPr>
            <p:ph type="subTitle" idx="1"/>
          </p:nvPr>
        </p:nvSpPr>
        <p:spPr>
          <a:xfrm>
            <a:off x="3923877" y="2716275"/>
            <a:ext cx="2911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Ciclo 1: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 dirty="0"/>
              <a:t>Fundamentos de Programación</a:t>
            </a:r>
            <a:endParaRPr sz="2400" dirty="0"/>
          </a:p>
        </p:txBody>
      </p:sp>
      <p:pic>
        <p:nvPicPr>
          <p:cNvPr id="1271" name="Google Shape;1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50" y="175125"/>
            <a:ext cx="1355100" cy="135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20882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Day of Human Space Flight! by Slidesgo">
  <a:themeElements>
    <a:clrScheme name="Simple Light">
      <a:dk1>
        <a:srgbClr val="FFFFFF"/>
      </a:dk1>
      <a:lt1>
        <a:srgbClr val="E8E5C3"/>
      </a:lt1>
      <a:dk2>
        <a:srgbClr val="BD1717"/>
      </a:dk2>
      <a:lt2>
        <a:srgbClr val="232347"/>
      </a:lt2>
      <a:accent1>
        <a:srgbClr val="FFFFFF"/>
      </a:accent1>
      <a:accent2>
        <a:srgbClr val="D1CEA6"/>
      </a:accent2>
      <a:accent3>
        <a:srgbClr val="BD1717"/>
      </a:accent3>
      <a:accent4>
        <a:srgbClr val="1A1A36"/>
      </a:accent4>
      <a:accent5>
        <a:srgbClr val="FFFFFF"/>
      </a:accent5>
      <a:accent6>
        <a:srgbClr val="E8E5C3"/>
      </a:accent6>
      <a:hlink>
        <a:srgbClr val="23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222</Words>
  <Application>Microsoft Office PowerPoint</Application>
  <PresentationFormat>Presentación en pantalla (16:9)</PresentationFormat>
  <Paragraphs>33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Palanquin Dark</vt:lpstr>
      <vt:lpstr>Arial Black</vt:lpstr>
      <vt:lpstr>Montserrat</vt:lpstr>
      <vt:lpstr>Ubuntu</vt:lpstr>
      <vt:lpstr>Open Sans</vt:lpstr>
      <vt:lpstr>Calibri</vt:lpstr>
      <vt:lpstr>Pathway Gothic One</vt:lpstr>
      <vt:lpstr>International Day of Human Space Flight! by Slidesgo</vt:lpstr>
      <vt:lpstr>Programa académico CAMPUS</vt:lpstr>
      <vt:lpstr>VALIDACIÓN DE ERRORES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Programa académico 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académico CAMPUS</dc:title>
  <dc:creator>SERGIO</dc:creator>
  <cp:lastModifiedBy>Carlos Rueda</cp:lastModifiedBy>
  <cp:revision>166</cp:revision>
  <dcterms:modified xsi:type="dcterms:W3CDTF">2023-06-28T02:00:45Z</dcterms:modified>
</cp:coreProperties>
</file>