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3"/>
  </p:notesMasterIdLst>
  <p:sldIdLst>
    <p:sldId id="256" r:id="rId2"/>
    <p:sldId id="257" r:id="rId3"/>
    <p:sldId id="260" r:id="rId4"/>
    <p:sldId id="264" r:id="rId5"/>
    <p:sldId id="313" r:id="rId6"/>
    <p:sldId id="265" r:id="rId7"/>
    <p:sldId id="316" r:id="rId8"/>
    <p:sldId id="317" r:id="rId9"/>
    <p:sldId id="318" r:id="rId10"/>
    <p:sldId id="319" r:id="rId11"/>
    <p:sldId id="321"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Palanquin Dark" panose="020B0604020202020204" charset="0"/>
      <p:regular r:id="rId26"/>
      <p:bold r:id="rId27"/>
    </p:embeddedFont>
    <p:embeddedFont>
      <p:font typeface="Pathway Gothic One" panose="020B0604020202020204" charset="0"/>
      <p:regular r:id="rId28"/>
    </p:embeddedFont>
    <p:embeddedFont>
      <p:font typeface="Trebuchet MS" panose="020B0603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BCD5D-D7CC-41CA-9DC8-B328E5BED2F0}">
  <a:tblStyle styleId="{6E8BCD5D-D7CC-41CA-9DC8-B328E5BED2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4"/>
        <p:cNvGrpSpPr/>
        <p:nvPr/>
      </p:nvGrpSpPr>
      <p:grpSpPr>
        <a:xfrm>
          <a:off x="0" y="0"/>
          <a:ext cx="0" cy="0"/>
          <a:chOff x="0" y="0"/>
          <a:chExt cx="0" cy="0"/>
        </a:xfrm>
      </p:grpSpPr>
      <p:sp>
        <p:nvSpPr>
          <p:cNvPr id="2425" name="Google Shape;24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6" name="Google Shape;242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8976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2466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1" name="Google Shape;14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2" name="Google Shape;167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7" name="Google Shape;169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7582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1daff0e8517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1daff0e8517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8" name="Google Shape;17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09536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4"/>
        <p:cNvGrpSpPr/>
        <p:nvPr/>
      </p:nvGrpSpPr>
      <p:grpSpPr>
        <a:xfrm>
          <a:off x="0" y="0"/>
          <a:ext cx="0" cy="0"/>
          <a:chOff x="0" y="0"/>
          <a:chExt cx="0" cy="0"/>
        </a:xfrm>
      </p:grpSpPr>
      <p:sp>
        <p:nvSpPr>
          <p:cNvPr id="2425" name="Google Shape;24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6" name="Google Shape;242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6385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4"/>
        <p:cNvGrpSpPr/>
        <p:nvPr/>
      </p:nvGrpSpPr>
      <p:grpSpPr>
        <a:xfrm>
          <a:off x="0" y="0"/>
          <a:ext cx="0" cy="0"/>
          <a:chOff x="0" y="0"/>
          <a:chExt cx="0" cy="0"/>
        </a:xfrm>
      </p:grpSpPr>
      <p:sp>
        <p:nvSpPr>
          <p:cNvPr id="2425" name="Google Shape;24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6" name="Google Shape;242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732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0" cy="5143600"/>
            <a:chOff x="0" y="0"/>
            <a:chExt cx="9144000" cy="5143600"/>
          </a:xfrm>
        </p:grpSpPr>
        <p:grpSp>
          <p:nvGrpSpPr>
            <p:cNvPr id="10" name="Google Shape;10;p2"/>
            <p:cNvGrpSpPr/>
            <p:nvPr/>
          </p:nvGrpSpPr>
          <p:grpSpPr>
            <a:xfrm>
              <a:off x="0" y="0"/>
              <a:ext cx="9144000" cy="5143600"/>
              <a:chOff x="0" y="0"/>
              <a:chExt cx="9144000" cy="5143600"/>
            </a:xfrm>
          </p:grpSpPr>
          <p:sp>
            <p:nvSpPr>
              <p:cNvPr id="11" name="Google Shape;11;p2"/>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
              <p:cNvGrpSpPr/>
              <p:nvPr/>
            </p:nvGrpSpPr>
            <p:grpSpPr>
              <a:xfrm>
                <a:off x="0" y="4650"/>
                <a:ext cx="9144000" cy="5134200"/>
                <a:chOff x="0" y="2363"/>
                <a:chExt cx="9144000" cy="5134200"/>
              </a:xfrm>
            </p:grpSpPr>
            <p:sp>
              <p:nvSpPr>
                <p:cNvPr id="14" name="Google Shape;14;p2"/>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Google Shape;16;p2"/>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17;p2"/>
          <p:cNvGrpSpPr/>
          <p:nvPr/>
        </p:nvGrpSpPr>
        <p:grpSpPr>
          <a:xfrm>
            <a:off x="508636" y="415848"/>
            <a:ext cx="8126727" cy="4311804"/>
            <a:chOff x="325235" y="545148"/>
            <a:chExt cx="8126727" cy="4311804"/>
          </a:xfrm>
        </p:grpSpPr>
        <p:sp>
          <p:nvSpPr>
            <p:cNvPr id="18" name="Google Shape;18;p2"/>
            <p:cNvSpPr/>
            <p:nvPr/>
          </p:nvSpPr>
          <p:spPr>
            <a:xfrm>
              <a:off x="1124045" y="993192"/>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621537" y="447835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54678" y="657530"/>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5787373" y="4356567"/>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73189" y="1990634"/>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9196" y="1911248"/>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612259" y="4173911"/>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389351" y="870643"/>
              <a:ext cx="32814" cy="25003"/>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279820" y="742618"/>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7041259" y="3143379"/>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50216" y="1484032"/>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898723" y="475312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142354" y="1648754"/>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566586" y="612949"/>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2367" y="3112337"/>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8394953" y="2777460"/>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264282" y="4820233"/>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1584568" y="566202"/>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700805" y="1012376"/>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685498" y="3732487"/>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393959" y="4732046"/>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063506" y="3134962"/>
              <a:ext cx="20312" cy="16429"/>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6680337" y="4019210"/>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496061" y="1061500"/>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4553887" y="581823"/>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8431650" y="135369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25235" y="2341896"/>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127786" y="545148"/>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557866" y="2648507"/>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7088436" y="2006024"/>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7447617" y="450541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7908455" y="2176851"/>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8197948" y="4592162"/>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2"/>
          <p:cNvSpPr txBox="1">
            <a:spLocks noGrp="1"/>
          </p:cNvSpPr>
          <p:nvPr>
            <p:ph type="ctrTitle"/>
          </p:nvPr>
        </p:nvSpPr>
        <p:spPr>
          <a:xfrm>
            <a:off x="3188175" y="983860"/>
            <a:ext cx="4168200" cy="24753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2" name="Google Shape;52;p2"/>
          <p:cNvSpPr txBox="1">
            <a:spLocks noGrp="1"/>
          </p:cNvSpPr>
          <p:nvPr>
            <p:ph type="subTitle" idx="1"/>
          </p:nvPr>
        </p:nvSpPr>
        <p:spPr>
          <a:xfrm>
            <a:off x="4001026" y="3404360"/>
            <a:ext cx="2486100" cy="68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8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21_1">
    <p:spTree>
      <p:nvGrpSpPr>
        <p:cNvPr id="1" name="Shape 1194"/>
        <p:cNvGrpSpPr/>
        <p:nvPr/>
      </p:nvGrpSpPr>
      <p:grpSpPr>
        <a:xfrm>
          <a:off x="0" y="0"/>
          <a:ext cx="0" cy="0"/>
          <a:chOff x="0" y="0"/>
          <a:chExt cx="0" cy="0"/>
        </a:xfrm>
      </p:grpSpPr>
      <p:grpSp>
        <p:nvGrpSpPr>
          <p:cNvPr id="1195" name="Google Shape;1195;p32"/>
          <p:cNvGrpSpPr/>
          <p:nvPr/>
        </p:nvGrpSpPr>
        <p:grpSpPr>
          <a:xfrm>
            <a:off x="0" y="0"/>
            <a:ext cx="9144000" cy="5143600"/>
            <a:chOff x="0" y="0"/>
            <a:chExt cx="9144000" cy="5143600"/>
          </a:xfrm>
        </p:grpSpPr>
        <p:grpSp>
          <p:nvGrpSpPr>
            <p:cNvPr id="1196" name="Google Shape;1196;p32"/>
            <p:cNvGrpSpPr/>
            <p:nvPr/>
          </p:nvGrpSpPr>
          <p:grpSpPr>
            <a:xfrm>
              <a:off x="0" y="0"/>
              <a:ext cx="9144000" cy="5143600"/>
              <a:chOff x="0" y="0"/>
              <a:chExt cx="9144000" cy="5143600"/>
            </a:xfrm>
          </p:grpSpPr>
          <p:sp>
            <p:nvSpPr>
              <p:cNvPr id="1197" name="Google Shape;1197;p3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9" name="Google Shape;1199;p32"/>
              <p:cNvGrpSpPr/>
              <p:nvPr/>
            </p:nvGrpSpPr>
            <p:grpSpPr>
              <a:xfrm>
                <a:off x="0" y="4650"/>
                <a:ext cx="9144000" cy="5134200"/>
                <a:chOff x="0" y="2363"/>
                <a:chExt cx="9144000" cy="5134200"/>
              </a:xfrm>
            </p:grpSpPr>
            <p:sp>
              <p:nvSpPr>
                <p:cNvPr id="1200" name="Google Shape;1200;p3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2" name="Google Shape;1202;p3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3" name="Google Shape;1203;p32"/>
          <p:cNvSpPr/>
          <p:nvPr/>
        </p:nvSpPr>
        <p:spPr>
          <a:xfrm rot="10800000">
            <a:off x="7613350" y="204525"/>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32"/>
          <p:cNvGrpSpPr/>
          <p:nvPr/>
        </p:nvGrpSpPr>
        <p:grpSpPr>
          <a:xfrm>
            <a:off x="604046" y="980469"/>
            <a:ext cx="7935907" cy="3733300"/>
            <a:chOff x="476693" y="980469"/>
            <a:chExt cx="7935907" cy="3733300"/>
          </a:xfrm>
        </p:grpSpPr>
        <p:sp>
          <p:nvSpPr>
            <p:cNvPr id="1205" name="Google Shape;1205;p32"/>
            <p:cNvSpPr/>
            <p:nvPr/>
          </p:nvSpPr>
          <p:spPr>
            <a:xfrm rot="10800000">
              <a:off x="476693" y="46653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2"/>
            <p:cNvSpPr/>
            <p:nvPr/>
          </p:nvSpPr>
          <p:spPr>
            <a:xfrm rot="10800000">
              <a:off x="8063542" y="38169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2"/>
            <p:cNvSpPr/>
            <p:nvPr/>
          </p:nvSpPr>
          <p:spPr>
            <a:xfrm rot="10800000">
              <a:off x="942869" y="46773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2"/>
            <p:cNvSpPr/>
            <p:nvPr/>
          </p:nvSpPr>
          <p:spPr>
            <a:xfrm rot="5400000">
              <a:off x="7402990" y="15085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2"/>
            <p:cNvSpPr/>
            <p:nvPr/>
          </p:nvSpPr>
          <p:spPr>
            <a:xfrm rot="5400000">
              <a:off x="7296175" y="987494"/>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1_1_1">
    <p:spTree>
      <p:nvGrpSpPr>
        <p:cNvPr id="1" name="Shape 1215"/>
        <p:cNvGrpSpPr/>
        <p:nvPr/>
      </p:nvGrpSpPr>
      <p:grpSpPr>
        <a:xfrm>
          <a:off x="0" y="0"/>
          <a:ext cx="0" cy="0"/>
          <a:chOff x="0" y="0"/>
          <a:chExt cx="0" cy="0"/>
        </a:xfrm>
      </p:grpSpPr>
      <p:grpSp>
        <p:nvGrpSpPr>
          <p:cNvPr id="1216" name="Google Shape;1216;p33"/>
          <p:cNvGrpSpPr/>
          <p:nvPr/>
        </p:nvGrpSpPr>
        <p:grpSpPr>
          <a:xfrm>
            <a:off x="194785" y="225225"/>
            <a:ext cx="8754430" cy="4693051"/>
            <a:chOff x="195325" y="220874"/>
            <a:chExt cx="8754430" cy="4693051"/>
          </a:xfrm>
        </p:grpSpPr>
        <p:sp>
          <p:nvSpPr>
            <p:cNvPr id="1217" name="Google Shape;1217;p3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3"/>
          <p:cNvGrpSpPr/>
          <p:nvPr/>
        </p:nvGrpSpPr>
        <p:grpSpPr>
          <a:xfrm rot="10800000">
            <a:off x="358788" y="419151"/>
            <a:ext cx="8426425" cy="4305199"/>
            <a:chOff x="297351" y="378360"/>
            <a:chExt cx="8426425" cy="4305199"/>
          </a:xfrm>
        </p:grpSpPr>
        <p:sp>
          <p:nvSpPr>
            <p:cNvPr id="1220" name="Google Shape;1220;p3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33"/>
          <p:cNvGrpSpPr/>
          <p:nvPr/>
        </p:nvGrpSpPr>
        <p:grpSpPr>
          <a:xfrm>
            <a:off x="0" y="0"/>
            <a:ext cx="9144000" cy="5143600"/>
            <a:chOff x="0" y="0"/>
            <a:chExt cx="9144000" cy="5143600"/>
          </a:xfrm>
        </p:grpSpPr>
        <p:grpSp>
          <p:nvGrpSpPr>
            <p:cNvPr id="1233" name="Google Shape;1233;p33"/>
            <p:cNvGrpSpPr/>
            <p:nvPr/>
          </p:nvGrpSpPr>
          <p:grpSpPr>
            <a:xfrm>
              <a:off x="0" y="0"/>
              <a:ext cx="9144000" cy="5143600"/>
              <a:chOff x="0" y="0"/>
              <a:chExt cx="9144000" cy="5143600"/>
            </a:xfrm>
          </p:grpSpPr>
          <p:sp>
            <p:nvSpPr>
              <p:cNvPr id="1234" name="Google Shape;1234;p3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6" name="Google Shape;1236;p33"/>
              <p:cNvGrpSpPr/>
              <p:nvPr/>
            </p:nvGrpSpPr>
            <p:grpSpPr>
              <a:xfrm>
                <a:off x="0" y="4650"/>
                <a:ext cx="9144000" cy="5134200"/>
                <a:chOff x="0" y="2363"/>
                <a:chExt cx="9144000" cy="5134200"/>
              </a:xfrm>
            </p:grpSpPr>
            <p:sp>
              <p:nvSpPr>
                <p:cNvPr id="1237" name="Google Shape;1237;p3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39" name="Google Shape;1239;p3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3"/>
        <p:cNvGrpSpPr/>
        <p:nvPr/>
      </p:nvGrpSpPr>
      <p:grpSpPr>
        <a:xfrm>
          <a:off x="0" y="0"/>
          <a:ext cx="0" cy="0"/>
          <a:chOff x="0" y="0"/>
          <a:chExt cx="0" cy="0"/>
        </a:xfrm>
      </p:grpSpPr>
      <p:grpSp>
        <p:nvGrpSpPr>
          <p:cNvPr id="54" name="Google Shape;54;p3"/>
          <p:cNvGrpSpPr/>
          <p:nvPr/>
        </p:nvGrpSpPr>
        <p:grpSpPr>
          <a:xfrm>
            <a:off x="194785" y="225225"/>
            <a:ext cx="8754430" cy="4693051"/>
            <a:chOff x="195325" y="220874"/>
            <a:chExt cx="8754430" cy="4693051"/>
          </a:xfrm>
        </p:grpSpPr>
        <p:sp>
          <p:nvSpPr>
            <p:cNvPr id="55" name="Google Shape;55;p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rot="10800000">
            <a:off x="358788" y="419151"/>
            <a:ext cx="8426425" cy="4305199"/>
            <a:chOff x="297351" y="378360"/>
            <a:chExt cx="8426425" cy="4305199"/>
          </a:xfrm>
        </p:grpSpPr>
        <p:sp>
          <p:nvSpPr>
            <p:cNvPr id="58" name="Google Shape;58;p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3"/>
          <p:cNvGrpSpPr/>
          <p:nvPr/>
        </p:nvGrpSpPr>
        <p:grpSpPr>
          <a:xfrm>
            <a:off x="0" y="0"/>
            <a:ext cx="9144000" cy="5143600"/>
            <a:chOff x="0" y="0"/>
            <a:chExt cx="9144000" cy="5143600"/>
          </a:xfrm>
        </p:grpSpPr>
        <p:grpSp>
          <p:nvGrpSpPr>
            <p:cNvPr id="71" name="Google Shape;71;p3"/>
            <p:cNvGrpSpPr/>
            <p:nvPr/>
          </p:nvGrpSpPr>
          <p:grpSpPr>
            <a:xfrm>
              <a:off x="0" y="0"/>
              <a:ext cx="9144000" cy="5143600"/>
              <a:chOff x="0" y="0"/>
              <a:chExt cx="9144000" cy="5143600"/>
            </a:xfrm>
          </p:grpSpPr>
          <p:sp>
            <p:nvSpPr>
              <p:cNvPr id="72" name="Google Shape;72;p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 name="Google Shape;74;p3"/>
              <p:cNvGrpSpPr/>
              <p:nvPr/>
            </p:nvGrpSpPr>
            <p:grpSpPr>
              <a:xfrm>
                <a:off x="0" y="4650"/>
                <a:ext cx="9144000" cy="5134200"/>
                <a:chOff x="0" y="2363"/>
                <a:chExt cx="9144000" cy="5134200"/>
              </a:xfrm>
            </p:grpSpPr>
            <p:sp>
              <p:nvSpPr>
                <p:cNvPr id="75" name="Google Shape;75;p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7" name="Google Shape;77;p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3"/>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79" name="Google Shape;79;p3"/>
          <p:cNvSpPr txBox="1">
            <a:spLocks noGrp="1"/>
          </p:cNvSpPr>
          <p:nvPr>
            <p:ph type="subTitle" idx="1"/>
          </p:nvPr>
        </p:nvSpPr>
        <p:spPr>
          <a:xfrm>
            <a:off x="722375" y="3077900"/>
            <a:ext cx="2244900" cy="837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1pPr>
            <a:lvl2pPr lvl="1"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2pPr>
            <a:lvl3pPr lvl="2"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3pPr>
            <a:lvl4pPr lvl="3"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4pPr>
            <a:lvl5pPr lvl="4"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5pPr>
            <a:lvl6pPr lvl="5"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6pPr>
            <a:lvl7pPr lvl="6"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7pPr>
            <a:lvl8pPr lvl="7"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8pPr>
            <a:lvl9pPr lvl="8"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9pPr>
          </a:lstStyle>
          <a:p>
            <a:endParaRPr/>
          </a:p>
        </p:txBody>
      </p:sp>
      <p:sp>
        <p:nvSpPr>
          <p:cNvPr id="80" name="Google Shape;80;p3"/>
          <p:cNvSpPr txBox="1">
            <a:spLocks noGrp="1"/>
          </p:cNvSpPr>
          <p:nvPr>
            <p:ph type="subTitle" idx="2"/>
          </p:nvPr>
        </p:nvSpPr>
        <p:spPr>
          <a:xfrm>
            <a:off x="722375" y="3906550"/>
            <a:ext cx="22449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81" name="Google Shape;81;p3"/>
          <p:cNvSpPr txBox="1">
            <a:spLocks noGrp="1"/>
          </p:cNvSpPr>
          <p:nvPr>
            <p:ph type="subTitle" idx="3"/>
          </p:nvPr>
        </p:nvSpPr>
        <p:spPr>
          <a:xfrm>
            <a:off x="3450247" y="3077900"/>
            <a:ext cx="2244900" cy="837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1pPr>
            <a:lvl2pPr lvl="1"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2pPr>
            <a:lvl3pPr lvl="2"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3pPr>
            <a:lvl4pPr lvl="3"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4pPr>
            <a:lvl5pPr lvl="4"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5pPr>
            <a:lvl6pPr lvl="5"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6pPr>
            <a:lvl7pPr lvl="6"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7pPr>
            <a:lvl8pPr lvl="7"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8pPr>
            <a:lvl9pPr lvl="8"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9pPr>
          </a:lstStyle>
          <a:p>
            <a:endParaRPr/>
          </a:p>
        </p:txBody>
      </p:sp>
      <p:sp>
        <p:nvSpPr>
          <p:cNvPr id="82" name="Google Shape;82;p3"/>
          <p:cNvSpPr txBox="1">
            <a:spLocks noGrp="1"/>
          </p:cNvSpPr>
          <p:nvPr>
            <p:ph type="subTitle" idx="4"/>
          </p:nvPr>
        </p:nvSpPr>
        <p:spPr>
          <a:xfrm>
            <a:off x="3450246" y="3906550"/>
            <a:ext cx="22449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83" name="Google Shape;83;p3"/>
          <p:cNvSpPr txBox="1">
            <a:spLocks noGrp="1"/>
          </p:cNvSpPr>
          <p:nvPr>
            <p:ph type="subTitle" idx="5"/>
          </p:nvPr>
        </p:nvSpPr>
        <p:spPr>
          <a:xfrm>
            <a:off x="6181473" y="3077900"/>
            <a:ext cx="2244900" cy="837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1pPr>
            <a:lvl2pPr lvl="1"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2pPr>
            <a:lvl3pPr lvl="2"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3pPr>
            <a:lvl4pPr lvl="3"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4pPr>
            <a:lvl5pPr lvl="4"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5pPr>
            <a:lvl6pPr lvl="5"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6pPr>
            <a:lvl7pPr lvl="6"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7pPr>
            <a:lvl8pPr lvl="7"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8pPr>
            <a:lvl9pPr lvl="8"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9pPr>
          </a:lstStyle>
          <a:p>
            <a:endParaRPr/>
          </a:p>
        </p:txBody>
      </p:sp>
      <p:sp>
        <p:nvSpPr>
          <p:cNvPr id="84" name="Google Shape;84;p3"/>
          <p:cNvSpPr txBox="1">
            <a:spLocks noGrp="1"/>
          </p:cNvSpPr>
          <p:nvPr>
            <p:ph type="subTitle" idx="6"/>
          </p:nvPr>
        </p:nvSpPr>
        <p:spPr>
          <a:xfrm>
            <a:off x="6181472" y="3906550"/>
            <a:ext cx="22449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grpSp>
        <p:nvGrpSpPr>
          <p:cNvPr id="86" name="Google Shape;86;p4"/>
          <p:cNvGrpSpPr/>
          <p:nvPr/>
        </p:nvGrpSpPr>
        <p:grpSpPr>
          <a:xfrm>
            <a:off x="0" y="0"/>
            <a:ext cx="9144000" cy="5143600"/>
            <a:chOff x="0" y="0"/>
            <a:chExt cx="9144000" cy="5143600"/>
          </a:xfrm>
        </p:grpSpPr>
        <p:grpSp>
          <p:nvGrpSpPr>
            <p:cNvPr id="87" name="Google Shape;87;p4"/>
            <p:cNvGrpSpPr/>
            <p:nvPr/>
          </p:nvGrpSpPr>
          <p:grpSpPr>
            <a:xfrm>
              <a:off x="0" y="0"/>
              <a:ext cx="9144000" cy="5143600"/>
              <a:chOff x="0" y="0"/>
              <a:chExt cx="9144000" cy="5143600"/>
            </a:xfrm>
          </p:grpSpPr>
          <p:sp>
            <p:nvSpPr>
              <p:cNvPr id="88" name="Google Shape;88;p4"/>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4"/>
              <p:cNvGrpSpPr/>
              <p:nvPr/>
            </p:nvGrpSpPr>
            <p:grpSpPr>
              <a:xfrm>
                <a:off x="0" y="4650"/>
                <a:ext cx="9144000" cy="5134200"/>
                <a:chOff x="0" y="2363"/>
                <a:chExt cx="9144000" cy="5134200"/>
              </a:xfrm>
            </p:grpSpPr>
            <p:sp>
              <p:nvSpPr>
                <p:cNvPr id="91" name="Google Shape;91;p4"/>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3" name="Google Shape;93;p4"/>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
          <p:cNvSpPr/>
          <p:nvPr/>
        </p:nvSpPr>
        <p:spPr>
          <a:xfrm>
            <a:off x="5861350" y="200050"/>
            <a:ext cx="3100075" cy="3618400"/>
          </a:xfrm>
          <a:custGeom>
            <a:avLst/>
            <a:gdLst/>
            <a:ahLst/>
            <a:cxnLst/>
            <a:rect l="l" t="t" r="r" b="b"/>
            <a:pathLst>
              <a:path w="124003" h="144736" extrusionOk="0">
                <a:moveTo>
                  <a:pt x="0" y="0"/>
                </a:moveTo>
                <a:cubicBezTo>
                  <a:pt x="3522" y="5582"/>
                  <a:pt x="11364" y="31367"/>
                  <a:pt x="21133" y="33493"/>
                </a:cubicBezTo>
                <a:cubicBezTo>
                  <a:pt x="30902" y="35620"/>
                  <a:pt x="48843" y="12228"/>
                  <a:pt x="58612" y="12759"/>
                </a:cubicBezTo>
                <a:cubicBezTo>
                  <a:pt x="68381" y="13291"/>
                  <a:pt x="70707" y="30369"/>
                  <a:pt x="79745" y="36682"/>
                </a:cubicBezTo>
                <a:cubicBezTo>
                  <a:pt x="88783" y="42995"/>
                  <a:pt x="109848" y="36616"/>
                  <a:pt x="112838" y="50638"/>
                </a:cubicBezTo>
                <a:cubicBezTo>
                  <a:pt x="115828" y="64660"/>
                  <a:pt x="95826" y="105130"/>
                  <a:pt x="97687" y="120813"/>
                </a:cubicBezTo>
                <a:cubicBezTo>
                  <a:pt x="99548" y="136496"/>
                  <a:pt x="119617" y="140749"/>
                  <a:pt x="124003" y="144736"/>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a:off x="404918" y="317096"/>
            <a:ext cx="8303552" cy="4509307"/>
            <a:chOff x="331813" y="197291"/>
            <a:chExt cx="8303552" cy="4509307"/>
          </a:xfrm>
        </p:grpSpPr>
        <p:sp>
          <p:nvSpPr>
            <p:cNvPr id="96" name="Google Shape;96;p4"/>
            <p:cNvSpPr/>
            <p:nvPr/>
          </p:nvSpPr>
          <p:spPr>
            <a:xfrm rot="10800000">
              <a:off x="7773305" y="4231195"/>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355402" y="113762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324787" y="2074859"/>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10800000">
              <a:off x="654596" y="3257948"/>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10800000">
              <a:off x="8178589" y="3336549"/>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10800000">
              <a:off x="5315547" y="1074649"/>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10800000">
              <a:off x="8578354" y="3763765"/>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rot="10800000">
              <a:off x="5016582" y="482980"/>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rot="10800000">
              <a:off x="8348719" y="4623917"/>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rot="10800000">
              <a:off x="8522938" y="212376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rot="10800000">
              <a:off x="444152" y="283962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rot="10800000">
              <a:off x="7651023" y="415848"/>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rot="10800000">
              <a:off x="7343216" y="4682359"/>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rot="10800000">
              <a:off x="8239481" y="424321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rot="10800000">
              <a:off x="8254789" y="1523906"/>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rot="10800000">
              <a:off x="3316941" y="294961"/>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rot="10800000">
              <a:off x="508636" y="390191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rot="10800000">
              <a:off x="8615030" y="291371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rot="10800000">
              <a:off x="1239088" y="19729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rot="10800000">
              <a:off x="513739" y="43563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a:spLocks noGrp="1"/>
          </p:cNvSpPr>
          <p:nvPr>
            <p:ph type="body" idx="1"/>
          </p:nvPr>
        </p:nvSpPr>
        <p:spPr>
          <a:xfrm>
            <a:off x="720000" y="1106225"/>
            <a:ext cx="7457700" cy="360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17" name="Google Shape;117;p4"/>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3">
  <p:cSld name="CUSTOM_18_1">
    <p:bg>
      <p:bgPr>
        <a:solidFill>
          <a:schemeClr val="lt1"/>
        </a:solidFill>
        <a:effectLst/>
      </p:bgPr>
    </p:bg>
    <p:spTree>
      <p:nvGrpSpPr>
        <p:cNvPr id="1" name="Shape 160"/>
        <p:cNvGrpSpPr/>
        <p:nvPr/>
      </p:nvGrpSpPr>
      <p:grpSpPr>
        <a:xfrm>
          <a:off x="0" y="0"/>
          <a:ext cx="0" cy="0"/>
          <a:chOff x="0" y="0"/>
          <a:chExt cx="0" cy="0"/>
        </a:xfrm>
      </p:grpSpPr>
      <p:grpSp>
        <p:nvGrpSpPr>
          <p:cNvPr id="161" name="Google Shape;161;p6"/>
          <p:cNvGrpSpPr/>
          <p:nvPr/>
        </p:nvGrpSpPr>
        <p:grpSpPr>
          <a:xfrm>
            <a:off x="476337" y="-71975"/>
            <a:ext cx="8819788" cy="4847146"/>
            <a:chOff x="476337" y="-71975"/>
            <a:chExt cx="8819788" cy="4847146"/>
          </a:xfrm>
        </p:grpSpPr>
        <p:grpSp>
          <p:nvGrpSpPr>
            <p:cNvPr id="162" name="Google Shape;162;p6"/>
            <p:cNvGrpSpPr/>
            <p:nvPr/>
          </p:nvGrpSpPr>
          <p:grpSpPr>
            <a:xfrm>
              <a:off x="8086250" y="-71975"/>
              <a:ext cx="1209875" cy="1050525"/>
              <a:chOff x="5569325" y="2621375"/>
              <a:chExt cx="1209875" cy="1050525"/>
            </a:xfrm>
          </p:grpSpPr>
          <p:sp>
            <p:nvSpPr>
              <p:cNvPr id="163" name="Google Shape;163;p6"/>
              <p:cNvSpPr/>
              <p:nvPr/>
            </p:nvSpPr>
            <p:spPr>
              <a:xfrm>
                <a:off x="5569325" y="2621375"/>
                <a:ext cx="1209875" cy="1050525"/>
              </a:xfrm>
              <a:custGeom>
                <a:avLst/>
                <a:gdLst/>
                <a:ahLst/>
                <a:cxnLst/>
                <a:rect l="l" t="t" r="r" b="b"/>
                <a:pathLst>
                  <a:path w="48395" h="42021" extrusionOk="0">
                    <a:moveTo>
                      <a:pt x="23845" y="1"/>
                    </a:moveTo>
                    <a:cubicBezTo>
                      <a:pt x="10115" y="1"/>
                      <a:pt x="0" y="13085"/>
                      <a:pt x="3586" y="26489"/>
                    </a:cubicBezTo>
                    <a:cubicBezTo>
                      <a:pt x="3919" y="27672"/>
                      <a:pt x="4326" y="28818"/>
                      <a:pt x="4843" y="29927"/>
                    </a:cubicBezTo>
                    <a:cubicBezTo>
                      <a:pt x="5435" y="31147"/>
                      <a:pt x="6137" y="32330"/>
                      <a:pt x="6951" y="33439"/>
                    </a:cubicBezTo>
                    <a:cubicBezTo>
                      <a:pt x="10130" y="37802"/>
                      <a:pt x="14899" y="40759"/>
                      <a:pt x="20223" y="41720"/>
                    </a:cubicBezTo>
                    <a:cubicBezTo>
                      <a:pt x="20593" y="41794"/>
                      <a:pt x="20963" y="41831"/>
                      <a:pt x="21332" y="41868"/>
                    </a:cubicBezTo>
                    <a:cubicBezTo>
                      <a:pt x="22178" y="41970"/>
                      <a:pt x="23024" y="42021"/>
                      <a:pt x="23865" y="42021"/>
                    </a:cubicBezTo>
                    <a:cubicBezTo>
                      <a:pt x="30336" y="42021"/>
                      <a:pt x="36528" y="39048"/>
                      <a:pt x="40520" y="33846"/>
                    </a:cubicBezTo>
                    <a:cubicBezTo>
                      <a:pt x="41888" y="32071"/>
                      <a:pt x="42923" y="30112"/>
                      <a:pt x="43663" y="28041"/>
                    </a:cubicBezTo>
                    <a:cubicBezTo>
                      <a:pt x="48395" y="14695"/>
                      <a:pt x="38856" y="572"/>
                      <a:pt x="24697" y="17"/>
                    </a:cubicBezTo>
                    <a:cubicBezTo>
                      <a:pt x="24411" y="6"/>
                      <a:pt x="24128" y="1"/>
                      <a:pt x="23845" y="1"/>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6"/>
              <p:cNvSpPr/>
              <p:nvPr/>
            </p:nvSpPr>
            <p:spPr>
              <a:xfrm>
                <a:off x="6526850" y="3292825"/>
                <a:ext cx="134050" cy="174700"/>
              </a:xfrm>
              <a:custGeom>
                <a:avLst/>
                <a:gdLst/>
                <a:ahLst/>
                <a:cxnLst/>
                <a:rect l="l" t="t" r="r" b="b"/>
                <a:pathLst>
                  <a:path w="5362" h="6988" extrusionOk="0">
                    <a:moveTo>
                      <a:pt x="4179" y="0"/>
                    </a:moveTo>
                    <a:cubicBezTo>
                      <a:pt x="3994" y="555"/>
                      <a:pt x="3846" y="1146"/>
                      <a:pt x="3772" y="1775"/>
                    </a:cubicBezTo>
                    <a:cubicBezTo>
                      <a:pt x="3328" y="1775"/>
                      <a:pt x="2922" y="1738"/>
                      <a:pt x="2515" y="1627"/>
                    </a:cubicBezTo>
                    <a:cubicBezTo>
                      <a:pt x="2389" y="1593"/>
                      <a:pt x="2263" y="1576"/>
                      <a:pt x="2138" y="1576"/>
                    </a:cubicBezTo>
                    <a:cubicBezTo>
                      <a:pt x="1860" y="1576"/>
                      <a:pt x="1587" y="1659"/>
                      <a:pt x="1332" y="1812"/>
                    </a:cubicBezTo>
                    <a:cubicBezTo>
                      <a:pt x="962" y="2071"/>
                      <a:pt x="962" y="2588"/>
                      <a:pt x="1258" y="2847"/>
                    </a:cubicBezTo>
                    <a:cubicBezTo>
                      <a:pt x="925" y="3032"/>
                      <a:pt x="518" y="3402"/>
                      <a:pt x="703" y="3734"/>
                    </a:cubicBezTo>
                    <a:cubicBezTo>
                      <a:pt x="740" y="3882"/>
                      <a:pt x="851" y="3956"/>
                      <a:pt x="925" y="4104"/>
                    </a:cubicBezTo>
                    <a:cubicBezTo>
                      <a:pt x="999" y="4363"/>
                      <a:pt x="888" y="4695"/>
                      <a:pt x="666" y="4880"/>
                    </a:cubicBezTo>
                    <a:cubicBezTo>
                      <a:pt x="408" y="5028"/>
                      <a:pt x="186" y="5250"/>
                      <a:pt x="1" y="5472"/>
                    </a:cubicBezTo>
                    <a:cubicBezTo>
                      <a:pt x="1" y="5551"/>
                      <a:pt x="65" y="5588"/>
                      <a:pt x="135" y="5588"/>
                    </a:cubicBezTo>
                    <a:cubicBezTo>
                      <a:pt x="196" y="5588"/>
                      <a:pt x="262" y="5560"/>
                      <a:pt x="297" y="5509"/>
                    </a:cubicBezTo>
                    <a:cubicBezTo>
                      <a:pt x="371" y="5398"/>
                      <a:pt x="334" y="5250"/>
                      <a:pt x="408" y="5139"/>
                    </a:cubicBezTo>
                    <a:cubicBezTo>
                      <a:pt x="496" y="5006"/>
                      <a:pt x="638" y="4940"/>
                      <a:pt x="786" y="4940"/>
                    </a:cubicBezTo>
                    <a:cubicBezTo>
                      <a:pt x="884" y="4940"/>
                      <a:pt x="984" y="4969"/>
                      <a:pt x="1073" y="5028"/>
                    </a:cubicBezTo>
                    <a:cubicBezTo>
                      <a:pt x="1258" y="5213"/>
                      <a:pt x="1332" y="5509"/>
                      <a:pt x="1332" y="5768"/>
                    </a:cubicBezTo>
                    <a:cubicBezTo>
                      <a:pt x="1295" y="5989"/>
                      <a:pt x="1332" y="6174"/>
                      <a:pt x="1443" y="6359"/>
                    </a:cubicBezTo>
                    <a:cubicBezTo>
                      <a:pt x="1517" y="6433"/>
                      <a:pt x="1628" y="6507"/>
                      <a:pt x="1738" y="6544"/>
                    </a:cubicBezTo>
                    <a:cubicBezTo>
                      <a:pt x="1923" y="6655"/>
                      <a:pt x="2108" y="6803"/>
                      <a:pt x="2219" y="6988"/>
                    </a:cubicBezTo>
                    <a:cubicBezTo>
                      <a:pt x="3587" y="5213"/>
                      <a:pt x="4622" y="3254"/>
                      <a:pt x="5362" y="1183"/>
                    </a:cubicBezTo>
                    <a:cubicBezTo>
                      <a:pt x="5288" y="1072"/>
                      <a:pt x="5177" y="998"/>
                      <a:pt x="5066" y="924"/>
                    </a:cubicBezTo>
                    <a:cubicBezTo>
                      <a:pt x="4844" y="814"/>
                      <a:pt x="4622" y="703"/>
                      <a:pt x="4437" y="555"/>
                    </a:cubicBezTo>
                    <a:cubicBezTo>
                      <a:pt x="4252" y="444"/>
                      <a:pt x="4142" y="222"/>
                      <a:pt x="4179" y="0"/>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6"/>
              <p:cNvSpPr/>
              <p:nvPr/>
            </p:nvSpPr>
            <p:spPr>
              <a:xfrm>
                <a:off x="6073975" y="3153250"/>
                <a:ext cx="287475" cy="294750"/>
              </a:xfrm>
              <a:custGeom>
                <a:avLst/>
                <a:gdLst/>
                <a:ahLst/>
                <a:cxnLst/>
                <a:rect l="l" t="t" r="r" b="b"/>
                <a:pathLst>
                  <a:path w="11499" h="11790" extrusionOk="0">
                    <a:moveTo>
                      <a:pt x="6692" y="1"/>
                    </a:moveTo>
                    <a:lnTo>
                      <a:pt x="6692" y="1"/>
                    </a:lnTo>
                    <a:cubicBezTo>
                      <a:pt x="5859" y="655"/>
                      <a:pt x="4859" y="1309"/>
                      <a:pt x="3865" y="1309"/>
                    </a:cubicBezTo>
                    <a:cubicBezTo>
                      <a:pt x="3623" y="1309"/>
                      <a:pt x="3381" y="1270"/>
                      <a:pt x="3143" y="1184"/>
                    </a:cubicBezTo>
                    <a:cubicBezTo>
                      <a:pt x="2992" y="1123"/>
                      <a:pt x="2816" y="1063"/>
                      <a:pt x="2636" y="1063"/>
                    </a:cubicBezTo>
                    <a:cubicBezTo>
                      <a:pt x="2596" y="1063"/>
                      <a:pt x="2555" y="1066"/>
                      <a:pt x="2514" y="1073"/>
                    </a:cubicBezTo>
                    <a:cubicBezTo>
                      <a:pt x="2255" y="1147"/>
                      <a:pt x="2145" y="1442"/>
                      <a:pt x="1997" y="1664"/>
                    </a:cubicBezTo>
                    <a:cubicBezTo>
                      <a:pt x="1891" y="1822"/>
                      <a:pt x="1692" y="1962"/>
                      <a:pt x="1519" y="1962"/>
                    </a:cubicBezTo>
                    <a:cubicBezTo>
                      <a:pt x="1449" y="1962"/>
                      <a:pt x="1384" y="1939"/>
                      <a:pt x="1331" y="1886"/>
                    </a:cubicBezTo>
                    <a:lnTo>
                      <a:pt x="1331" y="1886"/>
                    </a:lnTo>
                    <a:lnTo>
                      <a:pt x="1627" y="2293"/>
                    </a:lnTo>
                    <a:cubicBezTo>
                      <a:pt x="1482" y="2169"/>
                      <a:pt x="1309" y="2114"/>
                      <a:pt x="1131" y="2114"/>
                    </a:cubicBezTo>
                    <a:cubicBezTo>
                      <a:pt x="671" y="2114"/>
                      <a:pt x="181" y="2479"/>
                      <a:pt x="74" y="2958"/>
                    </a:cubicBezTo>
                    <a:cubicBezTo>
                      <a:pt x="0" y="3624"/>
                      <a:pt x="444" y="4289"/>
                      <a:pt x="1109" y="4511"/>
                    </a:cubicBezTo>
                    <a:cubicBezTo>
                      <a:pt x="555" y="4548"/>
                      <a:pt x="222" y="5140"/>
                      <a:pt x="444" y="5620"/>
                    </a:cubicBezTo>
                    <a:cubicBezTo>
                      <a:pt x="670" y="6040"/>
                      <a:pt x="1094" y="6263"/>
                      <a:pt x="1543" y="6263"/>
                    </a:cubicBezTo>
                    <a:cubicBezTo>
                      <a:pt x="1607" y="6263"/>
                      <a:pt x="1673" y="6258"/>
                      <a:pt x="1738" y="6249"/>
                    </a:cubicBezTo>
                    <a:cubicBezTo>
                      <a:pt x="1590" y="6138"/>
                      <a:pt x="1738" y="5842"/>
                      <a:pt x="1960" y="5805"/>
                    </a:cubicBezTo>
                    <a:cubicBezTo>
                      <a:pt x="2145" y="5805"/>
                      <a:pt x="2366" y="5842"/>
                      <a:pt x="2551" y="5879"/>
                    </a:cubicBezTo>
                    <a:cubicBezTo>
                      <a:pt x="2621" y="5893"/>
                      <a:pt x="2690" y="5899"/>
                      <a:pt x="2758" y="5899"/>
                    </a:cubicBezTo>
                    <a:cubicBezTo>
                      <a:pt x="3228" y="5899"/>
                      <a:pt x="3652" y="5597"/>
                      <a:pt x="4104" y="5435"/>
                    </a:cubicBezTo>
                    <a:cubicBezTo>
                      <a:pt x="4279" y="5360"/>
                      <a:pt x="4480" y="5319"/>
                      <a:pt x="4674" y="5319"/>
                    </a:cubicBezTo>
                    <a:cubicBezTo>
                      <a:pt x="5051" y="5319"/>
                      <a:pt x="5399" y="5475"/>
                      <a:pt x="5472" y="5842"/>
                    </a:cubicBezTo>
                    <a:cubicBezTo>
                      <a:pt x="5546" y="6027"/>
                      <a:pt x="5472" y="6249"/>
                      <a:pt x="5509" y="6471"/>
                    </a:cubicBezTo>
                    <a:cubicBezTo>
                      <a:pt x="5583" y="6951"/>
                      <a:pt x="6137" y="7136"/>
                      <a:pt x="6618" y="7247"/>
                    </a:cubicBezTo>
                    <a:cubicBezTo>
                      <a:pt x="6470" y="7838"/>
                      <a:pt x="5509" y="7949"/>
                      <a:pt x="5435" y="8578"/>
                    </a:cubicBezTo>
                    <a:cubicBezTo>
                      <a:pt x="5435" y="8985"/>
                      <a:pt x="5879" y="9280"/>
                      <a:pt x="6285" y="9391"/>
                    </a:cubicBezTo>
                    <a:cubicBezTo>
                      <a:pt x="6692" y="9502"/>
                      <a:pt x="7173" y="9576"/>
                      <a:pt x="7357" y="9983"/>
                    </a:cubicBezTo>
                    <a:cubicBezTo>
                      <a:pt x="7431" y="10168"/>
                      <a:pt x="7468" y="10389"/>
                      <a:pt x="7468" y="10611"/>
                    </a:cubicBezTo>
                    <a:cubicBezTo>
                      <a:pt x="7468" y="11092"/>
                      <a:pt x="7727" y="11535"/>
                      <a:pt x="8171" y="11757"/>
                    </a:cubicBezTo>
                    <a:cubicBezTo>
                      <a:pt x="8250" y="11779"/>
                      <a:pt x="8330" y="11789"/>
                      <a:pt x="8410" y="11789"/>
                    </a:cubicBezTo>
                    <a:cubicBezTo>
                      <a:pt x="8742" y="11789"/>
                      <a:pt x="9064" y="11611"/>
                      <a:pt x="9243" y="11314"/>
                    </a:cubicBezTo>
                    <a:cubicBezTo>
                      <a:pt x="9428" y="10907"/>
                      <a:pt x="9465" y="10463"/>
                      <a:pt x="9317" y="10057"/>
                    </a:cubicBezTo>
                    <a:cubicBezTo>
                      <a:pt x="9206" y="9798"/>
                      <a:pt x="9169" y="9539"/>
                      <a:pt x="9169" y="9243"/>
                    </a:cubicBezTo>
                    <a:cubicBezTo>
                      <a:pt x="9243" y="8689"/>
                      <a:pt x="9908" y="8393"/>
                      <a:pt x="10241" y="7912"/>
                    </a:cubicBezTo>
                    <a:cubicBezTo>
                      <a:pt x="10574" y="7395"/>
                      <a:pt x="10648" y="6729"/>
                      <a:pt x="10426" y="6175"/>
                    </a:cubicBezTo>
                    <a:cubicBezTo>
                      <a:pt x="10167" y="5583"/>
                      <a:pt x="9871" y="5066"/>
                      <a:pt x="9502" y="4622"/>
                    </a:cubicBezTo>
                    <a:lnTo>
                      <a:pt x="11498" y="3217"/>
                    </a:lnTo>
                    <a:lnTo>
                      <a:pt x="11350" y="3217"/>
                    </a:lnTo>
                    <a:cubicBezTo>
                      <a:pt x="11227" y="3233"/>
                      <a:pt x="11102" y="3240"/>
                      <a:pt x="10976" y="3240"/>
                    </a:cubicBezTo>
                    <a:cubicBezTo>
                      <a:pt x="10500" y="3240"/>
                      <a:pt x="10014" y="3134"/>
                      <a:pt x="9576" y="2958"/>
                    </a:cubicBezTo>
                    <a:cubicBezTo>
                      <a:pt x="9021" y="2699"/>
                      <a:pt x="8688" y="2108"/>
                      <a:pt x="8725" y="1479"/>
                    </a:cubicBezTo>
                    <a:lnTo>
                      <a:pt x="8725" y="1479"/>
                    </a:lnTo>
                    <a:cubicBezTo>
                      <a:pt x="8542" y="1554"/>
                      <a:pt x="8354" y="1589"/>
                      <a:pt x="8171" y="1589"/>
                    </a:cubicBezTo>
                    <a:cubicBezTo>
                      <a:pt x="7359" y="1589"/>
                      <a:pt x="6632" y="906"/>
                      <a:pt x="6692" y="1"/>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6"/>
              <p:cNvSpPr/>
              <p:nvPr/>
            </p:nvSpPr>
            <p:spPr>
              <a:xfrm>
                <a:off x="6085050" y="2705300"/>
                <a:ext cx="538875" cy="533875"/>
              </a:xfrm>
              <a:custGeom>
                <a:avLst/>
                <a:gdLst/>
                <a:ahLst/>
                <a:cxnLst/>
                <a:rect l="l" t="t" r="r" b="b"/>
                <a:pathLst>
                  <a:path w="21555" h="21355" extrusionOk="0">
                    <a:moveTo>
                      <a:pt x="8835" y="1"/>
                    </a:moveTo>
                    <a:cubicBezTo>
                      <a:pt x="8388" y="1"/>
                      <a:pt x="7922" y="80"/>
                      <a:pt x="7506" y="173"/>
                    </a:cubicBezTo>
                    <a:lnTo>
                      <a:pt x="3994" y="912"/>
                    </a:lnTo>
                    <a:cubicBezTo>
                      <a:pt x="4511" y="1097"/>
                      <a:pt x="5140" y="1060"/>
                      <a:pt x="5583" y="1393"/>
                    </a:cubicBezTo>
                    <a:cubicBezTo>
                      <a:pt x="5916" y="1688"/>
                      <a:pt x="6212" y="2021"/>
                      <a:pt x="6471" y="2428"/>
                    </a:cubicBezTo>
                    <a:cubicBezTo>
                      <a:pt x="6695" y="2680"/>
                      <a:pt x="7026" y="2912"/>
                      <a:pt x="7350" y="2912"/>
                    </a:cubicBezTo>
                    <a:cubicBezTo>
                      <a:pt x="7453" y="2912"/>
                      <a:pt x="7556" y="2888"/>
                      <a:pt x="7654" y="2835"/>
                    </a:cubicBezTo>
                    <a:lnTo>
                      <a:pt x="7654" y="2835"/>
                    </a:lnTo>
                    <a:cubicBezTo>
                      <a:pt x="7099" y="3426"/>
                      <a:pt x="6619" y="4129"/>
                      <a:pt x="6286" y="4868"/>
                    </a:cubicBezTo>
                    <a:cubicBezTo>
                      <a:pt x="5916" y="5644"/>
                      <a:pt x="5916" y="6495"/>
                      <a:pt x="6286" y="7271"/>
                    </a:cubicBezTo>
                    <a:cubicBezTo>
                      <a:pt x="6471" y="7641"/>
                      <a:pt x="6730" y="8084"/>
                      <a:pt x="6545" y="8417"/>
                    </a:cubicBezTo>
                    <a:cubicBezTo>
                      <a:pt x="6419" y="8643"/>
                      <a:pt x="6174" y="8716"/>
                      <a:pt x="5914" y="8716"/>
                    </a:cubicBezTo>
                    <a:cubicBezTo>
                      <a:pt x="5791" y="8716"/>
                      <a:pt x="5665" y="8700"/>
                      <a:pt x="5546" y="8676"/>
                    </a:cubicBezTo>
                    <a:cubicBezTo>
                      <a:pt x="5348" y="8597"/>
                      <a:pt x="5140" y="8560"/>
                      <a:pt x="4937" y="8560"/>
                    </a:cubicBezTo>
                    <a:cubicBezTo>
                      <a:pt x="4762" y="8560"/>
                      <a:pt x="4592" y="8588"/>
                      <a:pt x="4437" y="8639"/>
                    </a:cubicBezTo>
                    <a:cubicBezTo>
                      <a:pt x="4129" y="8810"/>
                      <a:pt x="4170" y="9427"/>
                      <a:pt x="4473" y="9427"/>
                    </a:cubicBezTo>
                    <a:cubicBezTo>
                      <a:pt x="4496" y="9427"/>
                      <a:pt x="4521" y="9423"/>
                      <a:pt x="4548" y="9415"/>
                    </a:cubicBezTo>
                    <a:lnTo>
                      <a:pt x="4548" y="9415"/>
                    </a:lnTo>
                    <a:cubicBezTo>
                      <a:pt x="4288" y="9556"/>
                      <a:pt x="3995" y="9620"/>
                      <a:pt x="3699" y="9620"/>
                    </a:cubicBezTo>
                    <a:cubicBezTo>
                      <a:pt x="3448" y="9620"/>
                      <a:pt x="3196" y="9574"/>
                      <a:pt x="2959" y="9489"/>
                    </a:cubicBezTo>
                    <a:cubicBezTo>
                      <a:pt x="3292" y="8795"/>
                      <a:pt x="2728" y="8143"/>
                      <a:pt x="2114" y="8143"/>
                    </a:cubicBezTo>
                    <a:cubicBezTo>
                      <a:pt x="1910" y="8143"/>
                      <a:pt x="1701" y="8214"/>
                      <a:pt x="1517" y="8380"/>
                    </a:cubicBezTo>
                    <a:cubicBezTo>
                      <a:pt x="1073" y="8861"/>
                      <a:pt x="962" y="9785"/>
                      <a:pt x="334" y="9785"/>
                    </a:cubicBezTo>
                    <a:cubicBezTo>
                      <a:pt x="260" y="10672"/>
                      <a:pt x="481" y="11560"/>
                      <a:pt x="999" y="12299"/>
                    </a:cubicBezTo>
                    <a:cubicBezTo>
                      <a:pt x="1702" y="12299"/>
                      <a:pt x="999" y="10672"/>
                      <a:pt x="1702" y="10598"/>
                    </a:cubicBezTo>
                    <a:cubicBezTo>
                      <a:pt x="1775" y="10598"/>
                      <a:pt x="1849" y="10598"/>
                      <a:pt x="1923" y="10635"/>
                    </a:cubicBezTo>
                    <a:cubicBezTo>
                      <a:pt x="2441" y="10709"/>
                      <a:pt x="2885" y="11005"/>
                      <a:pt x="3106" y="11486"/>
                    </a:cubicBezTo>
                    <a:cubicBezTo>
                      <a:pt x="3266" y="11901"/>
                      <a:pt x="2929" y="12454"/>
                      <a:pt x="2525" y="12454"/>
                    </a:cubicBezTo>
                    <a:cubicBezTo>
                      <a:pt x="2461" y="12454"/>
                      <a:pt x="2395" y="12440"/>
                      <a:pt x="2330" y="12410"/>
                    </a:cubicBezTo>
                    <a:lnTo>
                      <a:pt x="2330" y="12447"/>
                    </a:lnTo>
                    <a:cubicBezTo>
                      <a:pt x="2256" y="12427"/>
                      <a:pt x="2183" y="12417"/>
                      <a:pt x="2111" y="12417"/>
                    </a:cubicBezTo>
                    <a:cubicBezTo>
                      <a:pt x="1531" y="12417"/>
                      <a:pt x="1012" y="13038"/>
                      <a:pt x="814" y="13630"/>
                    </a:cubicBezTo>
                    <a:cubicBezTo>
                      <a:pt x="555" y="14296"/>
                      <a:pt x="481" y="15072"/>
                      <a:pt x="1" y="15589"/>
                    </a:cubicBezTo>
                    <a:lnTo>
                      <a:pt x="1332" y="15959"/>
                    </a:lnTo>
                    <a:cubicBezTo>
                      <a:pt x="1501" y="15593"/>
                      <a:pt x="1842" y="15377"/>
                      <a:pt x="2224" y="15377"/>
                    </a:cubicBezTo>
                    <a:cubicBezTo>
                      <a:pt x="2343" y="15377"/>
                      <a:pt x="2466" y="15398"/>
                      <a:pt x="2589" y="15442"/>
                    </a:cubicBezTo>
                    <a:cubicBezTo>
                      <a:pt x="2542" y="16334"/>
                      <a:pt x="3271" y="16914"/>
                      <a:pt x="4018" y="16914"/>
                    </a:cubicBezTo>
                    <a:cubicBezTo>
                      <a:pt x="4446" y="16914"/>
                      <a:pt x="4880" y="16723"/>
                      <a:pt x="5177" y="16292"/>
                    </a:cubicBezTo>
                    <a:cubicBezTo>
                      <a:pt x="5288" y="16107"/>
                      <a:pt x="5436" y="15885"/>
                      <a:pt x="5583" y="15737"/>
                    </a:cubicBezTo>
                    <a:cubicBezTo>
                      <a:pt x="5676" y="15645"/>
                      <a:pt x="5796" y="15599"/>
                      <a:pt x="5912" y="15599"/>
                    </a:cubicBezTo>
                    <a:cubicBezTo>
                      <a:pt x="6027" y="15599"/>
                      <a:pt x="6138" y="15645"/>
                      <a:pt x="6212" y="15737"/>
                    </a:cubicBezTo>
                    <a:cubicBezTo>
                      <a:pt x="5990" y="16181"/>
                      <a:pt x="6175" y="16736"/>
                      <a:pt x="6619" y="16920"/>
                    </a:cubicBezTo>
                    <a:cubicBezTo>
                      <a:pt x="6538" y="15988"/>
                      <a:pt x="7257" y="15466"/>
                      <a:pt x="7972" y="15466"/>
                    </a:cubicBezTo>
                    <a:cubicBezTo>
                      <a:pt x="8561" y="15466"/>
                      <a:pt x="9147" y="15820"/>
                      <a:pt x="9280" y="16588"/>
                    </a:cubicBezTo>
                    <a:cubicBezTo>
                      <a:pt x="9059" y="17105"/>
                      <a:pt x="8837" y="17660"/>
                      <a:pt x="8615" y="18177"/>
                    </a:cubicBezTo>
                    <a:cubicBezTo>
                      <a:pt x="9133" y="18917"/>
                      <a:pt x="9835" y="19471"/>
                      <a:pt x="10648" y="19878"/>
                    </a:cubicBezTo>
                    <a:cubicBezTo>
                      <a:pt x="10864" y="19953"/>
                      <a:pt x="11097" y="19990"/>
                      <a:pt x="11330" y="19990"/>
                    </a:cubicBezTo>
                    <a:cubicBezTo>
                      <a:pt x="12012" y="19990"/>
                      <a:pt x="12692" y="19671"/>
                      <a:pt x="12941" y="19065"/>
                    </a:cubicBezTo>
                    <a:lnTo>
                      <a:pt x="12016" y="18658"/>
                    </a:lnTo>
                    <a:cubicBezTo>
                      <a:pt x="11647" y="18251"/>
                      <a:pt x="11536" y="17697"/>
                      <a:pt x="11647" y="17179"/>
                    </a:cubicBezTo>
                    <a:cubicBezTo>
                      <a:pt x="11787" y="16759"/>
                      <a:pt x="12160" y="16508"/>
                      <a:pt x="12542" y="16508"/>
                    </a:cubicBezTo>
                    <a:cubicBezTo>
                      <a:pt x="12664" y="16508"/>
                      <a:pt x="12787" y="16534"/>
                      <a:pt x="12904" y="16588"/>
                    </a:cubicBezTo>
                    <a:cubicBezTo>
                      <a:pt x="13287" y="16797"/>
                      <a:pt x="13473" y="17333"/>
                      <a:pt x="13864" y="17333"/>
                    </a:cubicBezTo>
                    <a:cubicBezTo>
                      <a:pt x="13888" y="17333"/>
                      <a:pt x="13913" y="17331"/>
                      <a:pt x="13939" y="17327"/>
                    </a:cubicBezTo>
                    <a:cubicBezTo>
                      <a:pt x="14309" y="17290"/>
                      <a:pt x="14456" y="16846"/>
                      <a:pt x="14826" y="16773"/>
                    </a:cubicBezTo>
                    <a:cubicBezTo>
                      <a:pt x="14854" y="16767"/>
                      <a:pt x="14882" y="16765"/>
                      <a:pt x="14909" y="16765"/>
                    </a:cubicBezTo>
                    <a:cubicBezTo>
                      <a:pt x="15268" y="16765"/>
                      <a:pt x="15494" y="17205"/>
                      <a:pt x="15529" y="17549"/>
                    </a:cubicBezTo>
                    <a:cubicBezTo>
                      <a:pt x="15602" y="17956"/>
                      <a:pt x="15602" y="18399"/>
                      <a:pt x="15935" y="18621"/>
                    </a:cubicBezTo>
                    <a:cubicBezTo>
                      <a:pt x="16083" y="18732"/>
                      <a:pt x="16268" y="18806"/>
                      <a:pt x="16453" y="18880"/>
                    </a:cubicBezTo>
                    <a:cubicBezTo>
                      <a:pt x="17007" y="19139"/>
                      <a:pt x="17192" y="19804"/>
                      <a:pt x="17451" y="20359"/>
                    </a:cubicBezTo>
                    <a:cubicBezTo>
                      <a:pt x="17677" y="20843"/>
                      <a:pt x="18100" y="21354"/>
                      <a:pt x="18597" y="21354"/>
                    </a:cubicBezTo>
                    <a:cubicBezTo>
                      <a:pt x="18669" y="21354"/>
                      <a:pt x="18743" y="21344"/>
                      <a:pt x="18819" y="21320"/>
                    </a:cubicBezTo>
                    <a:cubicBezTo>
                      <a:pt x="18301" y="20470"/>
                      <a:pt x="17932" y="19508"/>
                      <a:pt x="17673" y="18547"/>
                    </a:cubicBezTo>
                    <a:lnTo>
                      <a:pt x="17673" y="18547"/>
                    </a:lnTo>
                    <a:cubicBezTo>
                      <a:pt x="17847" y="18556"/>
                      <a:pt x="18020" y="18560"/>
                      <a:pt x="18191" y="18560"/>
                    </a:cubicBezTo>
                    <a:cubicBezTo>
                      <a:pt x="18744" y="18560"/>
                      <a:pt x="19281" y="18512"/>
                      <a:pt x="19817" y="18399"/>
                    </a:cubicBezTo>
                    <a:cubicBezTo>
                      <a:pt x="19669" y="18030"/>
                      <a:pt x="19595" y="17623"/>
                      <a:pt x="19632" y="17253"/>
                    </a:cubicBezTo>
                    <a:lnTo>
                      <a:pt x="20926" y="17253"/>
                    </a:lnTo>
                    <a:cubicBezTo>
                      <a:pt x="21259" y="16403"/>
                      <a:pt x="21555" y="15368"/>
                      <a:pt x="20926" y="14702"/>
                    </a:cubicBezTo>
                    <a:cubicBezTo>
                      <a:pt x="20778" y="14591"/>
                      <a:pt x="20594" y="14406"/>
                      <a:pt x="20483" y="14259"/>
                    </a:cubicBezTo>
                    <a:cubicBezTo>
                      <a:pt x="20187" y="13852"/>
                      <a:pt x="20409" y="13260"/>
                      <a:pt x="20261" y="12817"/>
                    </a:cubicBezTo>
                    <a:cubicBezTo>
                      <a:pt x="20150" y="12410"/>
                      <a:pt x="19780" y="12151"/>
                      <a:pt x="19558" y="11781"/>
                    </a:cubicBezTo>
                    <a:cubicBezTo>
                      <a:pt x="19337" y="11449"/>
                      <a:pt x="19300" y="10857"/>
                      <a:pt x="19706" y="10709"/>
                    </a:cubicBezTo>
                    <a:cubicBezTo>
                      <a:pt x="19891" y="10672"/>
                      <a:pt x="20076" y="10709"/>
                      <a:pt x="20261" y="10635"/>
                    </a:cubicBezTo>
                    <a:cubicBezTo>
                      <a:pt x="20594" y="10414"/>
                      <a:pt x="20335" y="9896"/>
                      <a:pt x="20335" y="9489"/>
                    </a:cubicBezTo>
                    <a:cubicBezTo>
                      <a:pt x="20298" y="8750"/>
                      <a:pt x="21259" y="8084"/>
                      <a:pt x="20852" y="7493"/>
                    </a:cubicBezTo>
                    <a:cubicBezTo>
                      <a:pt x="20594" y="7086"/>
                      <a:pt x="19965" y="7160"/>
                      <a:pt x="19632" y="6790"/>
                    </a:cubicBezTo>
                    <a:cubicBezTo>
                      <a:pt x="19410" y="6458"/>
                      <a:pt x="19447" y="6014"/>
                      <a:pt x="19669" y="5681"/>
                    </a:cubicBezTo>
                    <a:cubicBezTo>
                      <a:pt x="19817" y="5496"/>
                      <a:pt x="19928" y="5349"/>
                      <a:pt x="20113" y="5164"/>
                    </a:cubicBezTo>
                    <a:cubicBezTo>
                      <a:pt x="18819" y="3463"/>
                      <a:pt x="17266" y="1947"/>
                      <a:pt x="15529" y="690"/>
                    </a:cubicBezTo>
                    <a:cubicBezTo>
                      <a:pt x="15418" y="838"/>
                      <a:pt x="15270" y="986"/>
                      <a:pt x="15122" y="1060"/>
                    </a:cubicBezTo>
                    <a:cubicBezTo>
                      <a:pt x="14927" y="1103"/>
                      <a:pt x="14745" y="1121"/>
                      <a:pt x="14568" y="1121"/>
                    </a:cubicBezTo>
                    <a:cubicBezTo>
                      <a:pt x="14443" y="1121"/>
                      <a:pt x="14320" y="1112"/>
                      <a:pt x="14198" y="1097"/>
                    </a:cubicBezTo>
                    <a:cubicBezTo>
                      <a:pt x="13606" y="1208"/>
                      <a:pt x="13052" y="1393"/>
                      <a:pt x="12571" y="1688"/>
                    </a:cubicBezTo>
                    <a:cubicBezTo>
                      <a:pt x="12320" y="1796"/>
                      <a:pt x="12025" y="1869"/>
                      <a:pt x="11742" y="1869"/>
                    </a:cubicBezTo>
                    <a:cubicBezTo>
                      <a:pt x="11441" y="1869"/>
                      <a:pt x="11154" y="1787"/>
                      <a:pt x="10944" y="1578"/>
                    </a:cubicBezTo>
                    <a:cubicBezTo>
                      <a:pt x="10722" y="1282"/>
                      <a:pt x="10538" y="986"/>
                      <a:pt x="10390" y="653"/>
                    </a:cubicBezTo>
                    <a:cubicBezTo>
                      <a:pt x="10044" y="157"/>
                      <a:pt x="9460" y="1"/>
                      <a:pt x="8835" y="1"/>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6"/>
              <p:cNvSpPr/>
              <p:nvPr/>
            </p:nvSpPr>
            <p:spPr>
              <a:xfrm>
                <a:off x="5780975" y="2917375"/>
                <a:ext cx="162700" cy="199275"/>
              </a:xfrm>
              <a:custGeom>
                <a:avLst/>
                <a:gdLst/>
                <a:ahLst/>
                <a:cxnLst/>
                <a:rect l="l" t="t" r="r" b="b"/>
                <a:pathLst>
                  <a:path w="6508" h="7971" extrusionOk="0">
                    <a:moveTo>
                      <a:pt x="5599" y="1"/>
                    </a:moveTo>
                    <a:cubicBezTo>
                      <a:pt x="5400" y="1"/>
                      <a:pt x="5196" y="67"/>
                      <a:pt x="5029" y="193"/>
                    </a:cubicBezTo>
                    <a:cubicBezTo>
                      <a:pt x="4770" y="415"/>
                      <a:pt x="4474" y="600"/>
                      <a:pt x="4104" y="711"/>
                    </a:cubicBezTo>
                    <a:lnTo>
                      <a:pt x="3439" y="711"/>
                    </a:lnTo>
                    <a:cubicBezTo>
                      <a:pt x="2847" y="711"/>
                      <a:pt x="2330" y="1117"/>
                      <a:pt x="2182" y="1672"/>
                    </a:cubicBezTo>
                    <a:lnTo>
                      <a:pt x="2182" y="1635"/>
                    </a:lnTo>
                    <a:lnTo>
                      <a:pt x="1516" y="1635"/>
                    </a:lnTo>
                    <a:cubicBezTo>
                      <a:pt x="1405" y="1635"/>
                      <a:pt x="1294" y="1635"/>
                      <a:pt x="1258" y="1709"/>
                    </a:cubicBezTo>
                    <a:cubicBezTo>
                      <a:pt x="1221" y="1820"/>
                      <a:pt x="1331" y="1968"/>
                      <a:pt x="1368" y="2078"/>
                    </a:cubicBezTo>
                    <a:cubicBezTo>
                      <a:pt x="1479" y="2300"/>
                      <a:pt x="1221" y="2559"/>
                      <a:pt x="962" y="2633"/>
                    </a:cubicBezTo>
                    <a:cubicBezTo>
                      <a:pt x="703" y="2670"/>
                      <a:pt x="444" y="2707"/>
                      <a:pt x="185" y="2781"/>
                    </a:cubicBezTo>
                    <a:cubicBezTo>
                      <a:pt x="74" y="2855"/>
                      <a:pt x="1" y="3003"/>
                      <a:pt x="74" y="3077"/>
                    </a:cubicBezTo>
                    <a:cubicBezTo>
                      <a:pt x="111" y="3114"/>
                      <a:pt x="185" y="3114"/>
                      <a:pt x="222" y="3114"/>
                    </a:cubicBezTo>
                    <a:lnTo>
                      <a:pt x="1886" y="3188"/>
                    </a:lnTo>
                    <a:cubicBezTo>
                      <a:pt x="1701" y="3225"/>
                      <a:pt x="1738" y="3483"/>
                      <a:pt x="1849" y="3594"/>
                    </a:cubicBezTo>
                    <a:cubicBezTo>
                      <a:pt x="1960" y="3742"/>
                      <a:pt x="2145" y="3779"/>
                      <a:pt x="2256" y="3927"/>
                    </a:cubicBezTo>
                    <a:cubicBezTo>
                      <a:pt x="2515" y="4149"/>
                      <a:pt x="2515" y="4519"/>
                      <a:pt x="2330" y="4740"/>
                    </a:cubicBezTo>
                    <a:cubicBezTo>
                      <a:pt x="2219" y="4888"/>
                      <a:pt x="2034" y="4962"/>
                      <a:pt x="1923" y="5073"/>
                    </a:cubicBezTo>
                    <a:cubicBezTo>
                      <a:pt x="1812" y="5221"/>
                      <a:pt x="1738" y="5443"/>
                      <a:pt x="1849" y="5554"/>
                    </a:cubicBezTo>
                    <a:cubicBezTo>
                      <a:pt x="1923" y="5591"/>
                      <a:pt x="1960" y="5628"/>
                      <a:pt x="2034" y="5628"/>
                    </a:cubicBezTo>
                    <a:lnTo>
                      <a:pt x="2551" y="5813"/>
                    </a:lnTo>
                    <a:cubicBezTo>
                      <a:pt x="2773" y="5849"/>
                      <a:pt x="2958" y="5960"/>
                      <a:pt x="3106" y="6145"/>
                    </a:cubicBezTo>
                    <a:cubicBezTo>
                      <a:pt x="3365" y="6589"/>
                      <a:pt x="2736" y="7143"/>
                      <a:pt x="2921" y="7624"/>
                    </a:cubicBezTo>
                    <a:cubicBezTo>
                      <a:pt x="3016" y="7870"/>
                      <a:pt x="3227" y="7971"/>
                      <a:pt x="3455" y="7971"/>
                    </a:cubicBezTo>
                    <a:cubicBezTo>
                      <a:pt x="3672" y="7971"/>
                      <a:pt x="3905" y="7879"/>
                      <a:pt x="4067" y="7735"/>
                    </a:cubicBezTo>
                    <a:cubicBezTo>
                      <a:pt x="4437" y="7365"/>
                      <a:pt x="4474" y="6737"/>
                      <a:pt x="4548" y="6219"/>
                    </a:cubicBezTo>
                    <a:cubicBezTo>
                      <a:pt x="4622" y="5665"/>
                      <a:pt x="4770" y="5036"/>
                      <a:pt x="5287" y="4814"/>
                    </a:cubicBezTo>
                    <a:cubicBezTo>
                      <a:pt x="5472" y="4740"/>
                      <a:pt x="5694" y="4703"/>
                      <a:pt x="5842" y="4519"/>
                    </a:cubicBezTo>
                    <a:cubicBezTo>
                      <a:pt x="6027" y="4260"/>
                      <a:pt x="5768" y="3927"/>
                      <a:pt x="5768" y="3594"/>
                    </a:cubicBezTo>
                    <a:cubicBezTo>
                      <a:pt x="5768" y="3298"/>
                      <a:pt x="6027" y="3040"/>
                      <a:pt x="6175" y="2781"/>
                    </a:cubicBezTo>
                    <a:cubicBezTo>
                      <a:pt x="6507" y="2189"/>
                      <a:pt x="6433" y="1450"/>
                      <a:pt x="6322" y="784"/>
                    </a:cubicBezTo>
                    <a:cubicBezTo>
                      <a:pt x="6286" y="526"/>
                      <a:pt x="6212" y="304"/>
                      <a:pt x="6027" y="119"/>
                    </a:cubicBezTo>
                    <a:cubicBezTo>
                      <a:pt x="5899" y="39"/>
                      <a:pt x="5750" y="1"/>
                      <a:pt x="5599" y="1"/>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6"/>
              <p:cNvSpPr/>
              <p:nvPr/>
            </p:nvSpPr>
            <p:spPr>
              <a:xfrm>
                <a:off x="5635875" y="3049150"/>
                <a:ext cx="262500" cy="416525"/>
              </a:xfrm>
              <a:custGeom>
                <a:avLst/>
                <a:gdLst/>
                <a:ahLst/>
                <a:cxnLst/>
                <a:rect l="l" t="t" r="r" b="b"/>
                <a:pathLst>
                  <a:path w="10500" h="16661" extrusionOk="0">
                    <a:moveTo>
                      <a:pt x="5705" y="1"/>
                    </a:moveTo>
                    <a:cubicBezTo>
                      <a:pt x="5545" y="1"/>
                      <a:pt x="5395" y="66"/>
                      <a:pt x="5324" y="209"/>
                    </a:cubicBezTo>
                    <a:cubicBezTo>
                      <a:pt x="5435" y="652"/>
                      <a:pt x="5472" y="1096"/>
                      <a:pt x="5398" y="1540"/>
                    </a:cubicBezTo>
                    <a:cubicBezTo>
                      <a:pt x="5324" y="1983"/>
                      <a:pt x="4917" y="2316"/>
                      <a:pt x="4474" y="2353"/>
                    </a:cubicBezTo>
                    <a:cubicBezTo>
                      <a:pt x="3882" y="2353"/>
                      <a:pt x="3586" y="1688"/>
                      <a:pt x="3180" y="1281"/>
                    </a:cubicBezTo>
                    <a:cubicBezTo>
                      <a:pt x="2810" y="874"/>
                      <a:pt x="2329" y="615"/>
                      <a:pt x="1812" y="542"/>
                    </a:cubicBezTo>
                    <a:cubicBezTo>
                      <a:pt x="1608" y="523"/>
                      <a:pt x="1396" y="523"/>
                      <a:pt x="1179" y="523"/>
                    </a:cubicBezTo>
                    <a:cubicBezTo>
                      <a:pt x="961" y="523"/>
                      <a:pt x="740" y="523"/>
                      <a:pt x="518" y="505"/>
                    </a:cubicBezTo>
                    <a:lnTo>
                      <a:pt x="518" y="505"/>
                    </a:lnTo>
                    <a:cubicBezTo>
                      <a:pt x="0" y="3462"/>
                      <a:pt x="148" y="6494"/>
                      <a:pt x="924" y="9378"/>
                    </a:cubicBezTo>
                    <a:cubicBezTo>
                      <a:pt x="1257" y="10561"/>
                      <a:pt x="1664" y="11707"/>
                      <a:pt x="2181" y="12816"/>
                    </a:cubicBezTo>
                    <a:cubicBezTo>
                      <a:pt x="2773" y="14073"/>
                      <a:pt x="3475" y="15256"/>
                      <a:pt x="4289" y="16328"/>
                    </a:cubicBezTo>
                    <a:cubicBezTo>
                      <a:pt x="4547" y="16328"/>
                      <a:pt x="4806" y="16291"/>
                      <a:pt x="5065" y="16180"/>
                    </a:cubicBezTo>
                    <a:cubicBezTo>
                      <a:pt x="5598" y="16037"/>
                      <a:pt x="6144" y="15967"/>
                      <a:pt x="6690" y="15967"/>
                    </a:cubicBezTo>
                    <a:cubicBezTo>
                      <a:pt x="7697" y="15967"/>
                      <a:pt x="8701" y="16205"/>
                      <a:pt x="9612" y="16661"/>
                    </a:cubicBezTo>
                    <a:cubicBezTo>
                      <a:pt x="9428" y="16217"/>
                      <a:pt x="8873" y="16069"/>
                      <a:pt x="8392" y="15884"/>
                    </a:cubicBezTo>
                    <a:cubicBezTo>
                      <a:pt x="7949" y="15699"/>
                      <a:pt x="7468" y="15219"/>
                      <a:pt x="7653" y="14775"/>
                    </a:cubicBezTo>
                    <a:lnTo>
                      <a:pt x="7653" y="14775"/>
                    </a:lnTo>
                    <a:cubicBezTo>
                      <a:pt x="7472" y="14845"/>
                      <a:pt x="7300" y="14877"/>
                      <a:pt x="7140" y="14877"/>
                    </a:cubicBezTo>
                    <a:cubicBezTo>
                      <a:pt x="5853" y="14877"/>
                      <a:pt x="5283" y="12857"/>
                      <a:pt x="6729" y="12298"/>
                    </a:cubicBezTo>
                    <a:cubicBezTo>
                      <a:pt x="7246" y="12113"/>
                      <a:pt x="7912" y="12150"/>
                      <a:pt x="8171" y="11707"/>
                    </a:cubicBezTo>
                    <a:cubicBezTo>
                      <a:pt x="8392" y="11337"/>
                      <a:pt x="8171" y="10819"/>
                      <a:pt x="8319" y="10413"/>
                    </a:cubicBezTo>
                    <a:cubicBezTo>
                      <a:pt x="8577" y="9784"/>
                      <a:pt x="9502" y="9821"/>
                      <a:pt x="9908" y="9267"/>
                    </a:cubicBezTo>
                    <a:cubicBezTo>
                      <a:pt x="10500" y="8527"/>
                      <a:pt x="9539" y="7381"/>
                      <a:pt x="9945" y="6494"/>
                    </a:cubicBezTo>
                    <a:cubicBezTo>
                      <a:pt x="10093" y="6309"/>
                      <a:pt x="10204" y="6087"/>
                      <a:pt x="10278" y="5865"/>
                    </a:cubicBezTo>
                    <a:cubicBezTo>
                      <a:pt x="10389" y="5311"/>
                      <a:pt x="9760" y="4941"/>
                      <a:pt x="9206" y="4793"/>
                    </a:cubicBezTo>
                    <a:cubicBezTo>
                      <a:pt x="8973" y="4720"/>
                      <a:pt x="8718" y="4671"/>
                      <a:pt x="8482" y="4671"/>
                    </a:cubicBezTo>
                    <a:cubicBezTo>
                      <a:pt x="8119" y="4671"/>
                      <a:pt x="7802" y="4789"/>
                      <a:pt x="7690" y="5126"/>
                    </a:cubicBezTo>
                    <a:cubicBezTo>
                      <a:pt x="7542" y="5680"/>
                      <a:pt x="8245" y="6346"/>
                      <a:pt x="7912" y="6790"/>
                    </a:cubicBezTo>
                    <a:cubicBezTo>
                      <a:pt x="7025" y="6790"/>
                      <a:pt x="6174" y="6383"/>
                      <a:pt x="5620" y="5643"/>
                    </a:cubicBezTo>
                    <a:cubicBezTo>
                      <a:pt x="5952" y="5459"/>
                      <a:pt x="6100" y="5015"/>
                      <a:pt x="5989" y="4645"/>
                    </a:cubicBezTo>
                    <a:cubicBezTo>
                      <a:pt x="5861" y="4323"/>
                      <a:pt x="5536" y="4113"/>
                      <a:pt x="5185" y="4113"/>
                    </a:cubicBezTo>
                    <a:cubicBezTo>
                      <a:pt x="5133" y="4113"/>
                      <a:pt x="5081" y="4118"/>
                      <a:pt x="5028" y="4128"/>
                    </a:cubicBezTo>
                    <a:cubicBezTo>
                      <a:pt x="6174" y="3832"/>
                      <a:pt x="6507" y="2353"/>
                      <a:pt x="6470" y="1170"/>
                    </a:cubicBezTo>
                    <a:cubicBezTo>
                      <a:pt x="6507" y="837"/>
                      <a:pt x="6396" y="468"/>
                      <a:pt x="6174" y="209"/>
                    </a:cubicBezTo>
                    <a:cubicBezTo>
                      <a:pt x="6060" y="75"/>
                      <a:pt x="5876" y="1"/>
                      <a:pt x="5705" y="1"/>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6"/>
              <p:cNvSpPr/>
              <p:nvPr/>
            </p:nvSpPr>
            <p:spPr>
              <a:xfrm>
                <a:off x="5916850" y="3438100"/>
                <a:ext cx="244025" cy="230000"/>
              </a:xfrm>
              <a:custGeom>
                <a:avLst/>
                <a:gdLst/>
                <a:ahLst/>
                <a:cxnLst/>
                <a:rect l="l" t="t" r="r" b="b"/>
                <a:pathLst>
                  <a:path w="9761" h="9200" extrusionOk="0">
                    <a:moveTo>
                      <a:pt x="7909" y="0"/>
                    </a:moveTo>
                    <a:cubicBezTo>
                      <a:pt x="7760" y="0"/>
                      <a:pt x="7610" y="33"/>
                      <a:pt x="7468" y="105"/>
                    </a:cubicBezTo>
                    <a:cubicBezTo>
                      <a:pt x="7062" y="289"/>
                      <a:pt x="6655" y="511"/>
                      <a:pt x="6248" y="770"/>
                    </a:cubicBezTo>
                    <a:cubicBezTo>
                      <a:pt x="5889" y="939"/>
                      <a:pt x="5506" y="1024"/>
                      <a:pt x="5126" y="1024"/>
                    </a:cubicBezTo>
                    <a:cubicBezTo>
                      <a:pt x="4841" y="1024"/>
                      <a:pt x="4558" y="976"/>
                      <a:pt x="4289" y="881"/>
                    </a:cubicBezTo>
                    <a:cubicBezTo>
                      <a:pt x="3857" y="719"/>
                      <a:pt x="3407" y="459"/>
                      <a:pt x="2993" y="459"/>
                    </a:cubicBezTo>
                    <a:cubicBezTo>
                      <a:pt x="2840" y="459"/>
                      <a:pt x="2691" y="495"/>
                      <a:pt x="2551" y="585"/>
                    </a:cubicBezTo>
                    <a:cubicBezTo>
                      <a:pt x="2255" y="770"/>
                      <a:pt x="2108" y="1177"/>
                      <a:pt x="1886" y="1472"/>
                    </a:cubicBezTo>
                    <a:cubicBezTo>
                      <a:pt x="1621" y="1786"/>
                      <a:pt x="1230" y="1957"/>
                      <a:pt x="827" y="1957"/>
                    </a:cubicBezTo>
                    <a:cubicBezTo>
                      <a:pt x="611" y="1957"/>
                      <a:pt x="391" y="1908"/>
                      <a:pt x="185" y="1805"/>
                    </a:cubicBezTo>
                    <a:lnTo>
                      <a:pt x="185" y="1805"/>
                    </a:lnTo>
                    <a:lnTo>
                      <a:pt x="222" y="2101"/>
                    </a:lnTo>
                    <a:cubicBezTo>
                      <a:pt x="0" y="2397"/>
                      <a:pt x="37" y="2877"/>
                      <a:pt x="333" y="3136"/>
                    </a:cubicBezTo>
                    <a:cubicBezTo>
                      <a:pt x="666" y="3358"/>
                      <a:pt x="998" y="3580"/>
                      <a:pt x="1368" y="3691"/>
                    </a:cubicBezTo>
                    <a:cubicBezTo>
                      <a:pt x="1738" y="3839"/>
                      <a:pt x="1997" y="4171"/>
                      <a:pt x="2108" y="4541"/>
                    </a:cubicBezTo>
                    <a:cubicBezTo>
                      <a:pt x="2144" y="4837"/>
                      <a:pt x="1960" y="5170"/>
                      <a:pt x="2108" y="5428"/>
                    </a:cubicBezTo>
                    <a:cubicBezTo>
                      <a:pt x="2255" y="5798"/>
                      <a:pt x="2810" y="5835"/>
                      <a:pt x="3069" y="6168"/>
                    </a:cubicBezTo>
                    <a:cubicBezTo>
                      <a:pt x="3401" y="6537"/>
                      <a:pt x="3217" y="7203"/>
                      <a:pt x="3586" y="7536"/>
                    </a:cubicBezTo>
                    <a:cubicBezTo>
                      <a:pt x="3808" y="7684"/>
                      <a:pt x="4030" y="7794"/>
                      <a:pt x="4326" y="7831"/>
                    </a:cubicBezTo>
                    <a:cubicBezTo>
                      <a:pt x="5065" y="8053"/>
                      <a:pt x="5768" y="8497"/>
                      <a:pt x="6322" y="9051"/>
                    </a:cubicBezTo>
                    <a:cubicBezTo>
                      <a:pt x="6692" y="9125"/>
                      <a:pt x="7062" y="9162"/>
                      <a:pt x="7431" y="9199"/>
                    </a:cubicBezTo>
                    <a:cubicBezTo>
                      <a:pt x="7394" y="8164"/>
                      <a:pt x="7653" y="7129"/>
                      <a:pt x="8171" y="6242"/>
                    </a:cubicBezTo>
                    <a:cubicBezTo>
                      <a:pt x="8319" y="6057"/>
                      <a:pt x="8430" y="5872"/>
                      <a:pt x="8540" y="5650"/>
                    </a:cubicBezTo>
                    <a:cubicBezTo>
                      <a:pt x="8614" y="5133"/>
                      <a:pt x="8577" y="4615"/>
                      <a:pt x="8430" y="4134"/>
                    </a:cubicBezTo>
                    <a:cubicBezTo>
                      <a:pt x="8356" y="3654"/>
                      <a:pt x="8393" y="3025"/>
                      <a:pt x="8873" y="2803"/>
                    </a:cubicBezTo>
                    <a:cubicBezTo>
                      <a:pt x="9058" y="2692"/>
                      <a:pt x="9280" y="2692"/>
                      <a:pt x="9465" y="2582"/>
                    </a:cubicBezTo>
                    <a:cubicBezTo>
                      <a:pt x="9650" y="2471"/>
                      <a:pt x="9760" y="2212"/>
                      <a:pt x="9613" y="2064"/>
                    </a:cubicBezTo>
                    <a:cubicBezTo>
                      <a:pt x="9539" y="1990"/>
                      <a:pt x="9391" y="1990"/>
                      <a:pt x="9280" y="1916"/>
                    </a:cubicBezTo>
                    <a:cubicBezTo>
                      <a:pt x="8762" y="1731"/>
                      <a:pt x="9021" y="881"/>
                      <a:pt x="8762" y="400"/>
                    </a:cubicBezTo>
                    <a:cubicBezTo>
                      <a:pt x="8536" y="149"/>
                      <a:pt x="8225" y="0"/>
                      <a:pt x="7909" y="0"/>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6"/>
            <p:cNvGrpSpPr/>
            <p:nvPr/>
          </p:nvGrpSpPr>
          <p:grpSpPr>
            <a:xfrm>
              <a:off x="476337" y="3766135"/>
              <a:ext cx="1009036" cy="1009036"/>
              <a:chOff x="476337" y="3766135"/>
              <a:chExt cx="1009036" cy="1009036"/>
            </a:xfrm>
          </p:grpSpPr>
          <p:sp>
            <p:nvSpPr>
              <p:cNvPr id="171" name="Google Shape;171;p6"/>
              <p:cNvSpPr/>
              <p:nvPr/>
            </p:nvSpPr>
            <p:spPr>
              <a:xfrm>
                <a:off x="476337" y="3766135"/>
                <a:ext cx="1009036" cy="1009036"/>
              </a:xfrm>
              <a:custGeom>
                <a:avLst/>
                <a:gdLst/>
                <a:ahLst/>
                <a:cxnLst/>
                <a:rect l="l" t="t" r="r" b="b"/>
                <a:pathLst>
                  <a:path w="56418" h="56418" extrusionOk="0">
                    <a:moveTo>
                      <a:pt x="28209" y="0"/>
                    </a:moveTo>
                    <a:cubicBezTo>
                      <a:pt x="12644" y="0"/>
                      <a:pt x="0" y="12644"/>
                      <a:pt x="0" y="28209"/>
                    </a:cubicBezTo>
                    <a:cubicBezTo>
                      <a:pt x="0" y="43811"/>
                      <a:pt x="12644" y="56418"/>
                      <a:pt x="28209" y="56418"/>
                    </a:cubicBezTo>
                    <a:cubicBezTo>
                      <a:pt x="43810" y="56418"/>
                      <a:pt x="56417" y="43811"/>
                      <a:pt x="56417" y="28209"/>
                    </a:cubicBezTo>
                    <a:cubicBezTo>
                      <a:pt x="56417" y="12644"/>
                      <a:pt x="43810" y="0"/>
                      <a:pt x="28209" y="0"/>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6"/>
              <p:cNvSpPr/>
              <p:nvPr/>
            </p:nvSpPr>
            <p:spPr>
              <a:xfrm>
                <a:off x="1115725" y="3930283"/>
                <a:ext cx="152774" cy="143670"/>
              </a:xfrm>
              <a:custGeom>
                <a:avLst/>
                <a:gdLst/>
                <a:ahLst/>
                <a:cxnLst/>
                <a:rect l="l" t="t" r="r" b="b"/>
                <a:pathLst>
                  <a:path w="8542" h="8033" extrusionOk="0">
                    <a:moveTo>
                      <a:pt x="3751" y="0"/>
                    </a:moveTo>
                    <a:cubicBezTo>
                      <a:pt x="3080" y="0"/>
                      <a:pt x="2421" y="189"/>
                      <a:pt x="1849" y="582"/>
                    </a:cubicBezTo>
                    <a:cubicBezTo>
                      <a:pt x="223" y="1692"/>
                      <a:pt x="1" y="4206"/>
                      <a:pt x="1332" y="6091"/>
                    </a:cubicBezTo>
                    <a:cubicBezTo>
                      <a:pt x="2186" y="7336"/>
                      <a:pt x="3524" y="8033"/>
                      <a:pt x="4813" y="8033"/>
                    </a:cubicBezTo>
                    <a:cubicBezTo>
                      <a:pt x="5477" y="8033"/>
                      <a:pt x="6127" y="7848"/>
                      <a:pt x="6693" y="7459"/>
                    </a:cubicBezTo>
                    <a:cubicBezTo>
                      <a:pt x="8319" y="6313"/>
                      <a:pt x="8541" y="3873"/>
                      <a:pt x="7210" y="1950"/>
                    </a:cubicBezTo>
                    <a:cubicBezTo>
                      <a:pt x="6361" y="689"/>
                      <a:pt x="5034" y="0"/>
                      <a:pt x="3751" y="0"/>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6"/>
              <p:cNvSpPr/>
              <p:nvPr/>
            </p:nvSpPr>
            <p:spPr>
              <a:xfrm>
                <a:off x="1347819" y="3960527"/>
                <a:ext cx="104484" cy="132277"/>
              </a:xfrm>
              <a:custGeom>
                <a:avLst/>
                <a:gdLst/>
                <a:ahLst/>
                <a:cxnLst/>
                <a:rect l="l" t="t" r="r" b="b"/>
                <a:pathLst>
                  <a:path w="5842" h="7396" extrusionOk="0">
                    <a:moveTo>
                      <a:pt x="1738" y="1"/>
                    </a:moveTo>
                    <a:cubicBezTo>
                      <a:pt x="185" y="1147"/>
                      <a:pt x="1" y="3587"/>
                      <a:pt x="1295" y="5435"/>
                    </a:cubicBezTo>
                    <a:cubicBezTo>
                      <a:pt x="2172" y="6693"/>
                      <a:pt x="3536" y="7396"/>
                      <a:pt x="4837" y="7396"/>
                    </a:cubicBezTo>
                    <a:cubicBezTo>
                      <a:pt x="5180" y="7396"/>
                      <a:pt x="5518" y="7347"/>
                      <a:pt x="5842" y="7247"/>
                    </a:cubicBezTo>
                    <a:cubicBezTo>
                      <a:pt x="4844" y="4622"/>
                      <a:pt x="3476" y="2182"/>
                      <a:pt x="1738" y="1"/>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6"/>
              <p:cNvSpPr/>
              <p:nvPr/>
            </p:nvSpPr>
            <p:spPr>
              <a:xfrm>
                <a:off x="911766" y="4332231"/>
                <a:ext cx="183178" cy="180585"/>
              </a:xfrm>
              <a:custGeom>
                <a:avLst/>
                <a:gdLst/>
                <a:ahLst/>
                <a:cxnLst/>
                <a:rect l="l" t="t" r="r" b="b"/>
                <a:pathLst>
                  <a:path w="10242" h="10097" extrusionOk="0">
                    <a:moveTo>
                      <a:pt x="5126" y="0"/>
                    </a:moveTo>
                    <a:cubicBezTo>
                      <a:pt x="5081" y="0"/>
                      <a:pt x="5036" y="1"/>
                      <a:pt x="4991" y="2"/>
                    </a:cubicBezTo>
                    <a:cubicBezTo>
                      <a:pt x="2182" y="76"/>
                      <a:pt x="0" y="2405"/>
                      <a:pt x="74" y="5178"/>
                    </a:cubicBezTo>
                    <a:cubicBezTo>
                      <a:pt x="147" y="7941"/>
                      <a:pt x="2365" y="10097"/>
                      <a:pt x="5112" y="10097"/>
                    </a:cubicBezTo>
                    <a:cubicBezTo>
                      <a:pt x="5158" y="10097"/>
                      <a:pt x="5204" y="10096"/>
                      <a:pt x="5250" y="10095"/>
                    </a:cubicBezTo>
                    <a:cubicBezTo>
                      <a:pt x="8023" y="10021"/>
                      <a:pt x="10241" y="7729"/>
                      <a:pt x="10167" y="4919"/>
                    </a:cubicBezTo>
                    <a:cubicBezTo>
                      <a:pt x="10095" y="2191"/>
                      <a:pt x="7839" y="0"/>
                      <a:pt x="5126" y="0"/>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6"/>
              <p:cNvSpPr/>
              <p:nvPr/>
            </p:nvSpPr>
            <p:spPr>
              <a:xfrm>
                <a:off x="560775" y="4138946"/>
                <a:ext cx="234776" cy="180799"/>
              </a:xfrm>
              <a:custGeom>
                <a:avLst/>
                <a:gdLst/>
                <a:ahLst/>
                <a:cxnLst/>
                <a:rect l="l" t="t" r="r" b="b"/>
                <a:pathLst>
                  <a:path w="13127" h="10109" extrusionOk="0">
                    <a:moveTo>
                      <a:pt x="6560" y="0"/>
                    </a:moveTo>
                    <a:cubicBezTo>
                      <a:pt x="5571" y="0"/>
                      <a:pt x="4572" y="289"/>
                      <a:pt x="3697" y="896"/>
                    </a:cubicBezTo>
                    <a:cubicBezTo>
                      <a:pt x="0" y="3484"/>
                      <a:pt x="1257" y="9214"/>
                      <a:pt x="5694" y="10028"/>
                    </a:cubicBezTo>
                    <a:cubicBezTo>
                      <a:pt x="6008" y="10083"/>
                      <a:pt x="6315" y="10109"/>
                      <a:pt x="6615" y="10109"/>
                    </a:cubicBezTo>
                    <a:cubicBezTo>
                      <a:pt x="10551" y="10109"/>
                      <a:pt x="13126" y="5588"/>
                      <a:pt x="10722" y="2153"/>
                    </a:cubicBezTo>
                    <a:cubicBezTo>
                      <a:pt x="9739" y="758"/>
                      <a:pt x="8162" y="0"/>
                      <a:pt x="6560" y="0"/>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6"/>
              <p:cNvSpPr/>
              <p:nvPr/>
            </p:nvSpPr>
            <p:spPr>
              <a:xfrm>
                <a:off x="1165269" y="4240904"/>
                <a:ext cx="146800" cy="149250"/>
              </a:xfrm>
              <a:custGeom>
                <a:avLst/>
                <a:gdLst/>
                <a:ahLst/>
                <a:cxnLst/>
                <a:rect l="l" t="t" r="r" b="b"/>
                <a:pathLst>
                  <a:path w="8208" h="8345" extrusionOk="0">
                    <a:moveTo>
                      <a:pt x="4428" y="1"/>
                    </a:moveTo>
                    <a:cubicBezTo>
                      <a:pt x="2810" y="1"/>
                      <a:pt x="1231" y="1271"/>
                      <a:pt x="666" y="3156"/>
                    </a:cubicBezTo>
                    <a:cubicBezTo>
                      <a:pt x="0" y="5374"/>
                      <a:pt x="1036" y="7666"/>
                      <a:pt x="2921" y="8221"/>
                    </a:cubicBezTo>
                    <a:cubicBezTo>
                      <a:pt x="3205" y="8304"/>
                      <a:pt x="3493" y="8344"/>
                      <a:pt x="3780" y="8344"/>
                    </a:cubicBezTo>
                    <a:cubicBezTo>
                      <a:pt x="5398" y="8344"/>
                      <a:pt x="6977" y="7073"/>
                      <a:pt x="7542" y="5189"/>
                    </a:cubicBezTo>
                    <a:cubicBezTo>
                      <a:pt x="8208" y="2971"/>
                      <a:pt x="7173" y="679"/>
                      <a:pt x="5287" y="124"/>
                    </a:cubicBezTo>
                    <a:cubicBezTo>
                      <a:pt x="5003" y="41"/>
                      <a:pt x="4715" y="1"/>
                      <a:pt x="4428" y="1"/>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6"/>
              <p:cNvSpPr/>
              <p:nvPr/>
            </p:nvSpPr>
            <p:spPr>
              <a:xfrm>
                <a:off x="869365" y="4057139"/>
                <a:ext cx="42405" cy="35663"/>
              </a:xfrm>
              <a:custGeom>
                <a:avLst/>
                <a:gdLst/>
                <a:ahLst/>
                <a:cxnLst/>
                <a:rect l="l" t="t" r="r" b="b"/>
                <a:pathLst>
                  <a:path w="2371" h="1994" extrusionOk="0">
                    <a:moveTo>
                      <a:pt x="1164" y="0"/>
                    </a:moveTo>
                    <a:cubicBezTo>
                      <a:pt x="677" y="0"/>
                      <a:pt x="239" y="315"/>
                      <a:pt x="115" y="812"/>
                    </a:cubicBezTo>
                    <a:cubicBezTo>
                      <a:pt x="1" y="1469"/>
                      <a:pt x="527" y="1993"/>
                      <a:pt x="1113" y="1993"/>
                    </a:cubicBezTo>
                    <a:cubicBezTo>
                      <a:pt x="1285" y="1993"/>
                      <a:pt x="1463" y="1948"/>
                      <a:pt x="1631" y="1847"/>
                    </a:cubicBezTo>
                    <a:cubicBezTo>
                      <a:pt x="2370" y="1403"/>
                      <a:pt x="2259" y="294"/>
                      <a:pt x="1446" y="35"/>
                    </a:cubicBezTo>
                    <a:cubicBezTo>
                      <a:pt x="1352" y="12"/>
                      <a:pt x="1257" y="0"/>
                      <a:pt x="1164" y="0"/>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6"/>
              <p:cNvSpPr/>
              <p:nvPr/>
            </p:nvSpPr>
            <p:spPr>
              <a:xfrm>
                <a:off x="988187" y="3835958"/>
                <a:ext cx="60773" cy="51509"/>
              </a:xfrm>
              <a:custGeom>
                <a:avLst/>
                <a:gdLst/>
                <a:ahLst/>
                <a:cxnLst/>
                <a:rect l="l" t="t" r="r" b="b"/>
                <a:pathLst>
                  <a:path w="3398" h="2880" extrusionOk="0">
                    <a:moveTo>
                      <a:pt x="1668" y="1"/>
                    </a:moveTo>
                    <a:cubicBezTo>
                      <a:pt x="964" y="1"/>
                      <a:pt x="331" y="476"/>
                      <a:pt x="144" y="1161"/>
                    </a:cubicBezTo>
                    <a:cubicBezTo>
                      <a:pt x="1" y="2110"/>
                      <a:pt x="751" y="2880"/>
                      <a:pt x="1596" y="2880"/>
                    </a:cubicBezTo>
                    <a:cubicBezTo>
                      <a:pt x="1838" y="2880"/>
                      <a:pt x="2087" y="2817"/>
                      <a:pt x="2326" y="2677"/>
                    </a:cubicBezTo>
                    <a:cubicBezTo>
                      <a:pt x="3398" y="2049"/>
                      <a:pt x="3250" y="459"/>
                      <a:pt x="2067" y="52"/>
                    </a:cubicBezTo>
                    <a:cubicBezTo>
                      <a:pt x="1933" y="17"/>
                      <a:pt x="1799" y="1"/>
                      <a:pt x="1668" y="1"/>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6"/>
              <p:cNvSpPr/>
              <p:nvPr/>
            </p:nvSpPr>
            <p:spPr>
              <a:xfrm>
                <a:off x="949109" y="4656128"/>
                <a:ext cx="64153" cy="51616"/>
              </a:xfrm>
              <a:custGeom>
                <a:avLst/>
                <a:gdLst/>
                <a:ahLst/>
                <a:cxnLst/>
                <a:rect l="l" t="t" r="r" b="b"/>
                <a:pathLst>
                  <a:path w="3587" h="2886" extrusionOk="0">
                    <a:moveTo>
                      <a:pt x="1658" y="0"/>
                    </a:moveTo>
                    <a:cubicBezTo>
                      <a:pt x="889" y="0"/>
                      <a:pt x="239" y="477"/>
                      <a:pt x="111" y="1147"/>
                    </a:cubicBezTo>
                    <a:cubicBezTo>
                      <a:pt x="0" y="1923"/>
                      <a:pt x="629" y="2700"/>
                      <a:pt x="1516" y="2848"/>
                    </a:cubicBezTo>
                    <a:cubicBezTo>
                      <a:pt x="1643" y="2873"/>
                      <a:pt x="1769" y="2885"/>
                      <a:pt x="1892" y="2885"/>
                    </a:cubicBezTo>
                    <a:cubicBezTo>
                      <a:pt x="2661" y="2885"/>
                      <a:pt x="3311" y="2408"/>
                      <a:pt x="3439" y="1738"/>
                    </a:cubicBezTo>
                    <a:cubicBezTo>
                      <a:pt x="3586" y="962"/>
                      <a:pt x="2958" y="186"/>
                      <a:pt x="2034" y="38"/>
                    </a:cubicBezTo>
                    <a:cubicBezTo>
                      <a:pt x="1907" y="12"/>
                      <a:pt x="1781" y="0"/>
                      <a:pt x="1658" y="0"/>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6"/>
              <p:cNvSpPr/>
              <p:nvPr/>
            </p:nvSpPr>
            <p:spPr>
              <a:xfrm>
                <a:off x="664111" y="3934271"/>
                <a:ext cx="64171" cy="51884"/>
              </a:xfrm>
              <a:custGeom>
                <a:avLst/>
                <a:gdLst/>
                <a:ahLst/>
                <a:cxnLst/>
                <a:rect l="l" t="t" r="r" b="b"/>
                <a:pathLst>
                  <a:path w="3588" h="2901" extrusionOk="0">
                    <a:moveTo>
                      <a:pt x="1740" y="0"/>
                    </a:moveTo>
                    <a:cubicBezTo>
                      <a:pt x="951" y="0"/>
                      <a:pt x="279" y="458"/>
                      <a:pt x="149" y="1173"/>
                    </a:cubicBezTo>
                    <a:cubicBezTo>
                      <a:pt x="1" y="1949"/>
                      <a:pt x="629" y="2689"/>
                      <a:pt x="1554" y="2874"/>
                    </a:cubicBezTo>
                    <a:cubicBezTo>
                      <a:pt x="1666" y="2891"/>
                      <a:pt x="1776" y="2900"/>
                      <a:pt x="1885" y="2900"/>
                    </a:cubicBezTo>
                    <a:cubicBezTo>
                      <a:pt x="2674" y="2900"/>
                      <a:pt x="3346" y="2442"/>
                      <a:pt x="3476" y="1727"/>
                    </a:cubicBezTo>
                    <a:cubicBezTo>
                      <a:pt x="3587" y="951"/>
                      <a:pt x="2959" y="212"/>
                      <a:pt x="2071" y="27"/>
                    </a:cubicBezTo>
                    <a:cubicBezTo>
                      <a:pt x="1959" y="9"/>
                      <a:pt x="1848" y="0"/>
                      <a:pt x="1740" y="0"/>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6"/>
              <p:cNvSpPr/>
              <p:nvPr/>
            </p:nvSpPr>
            <p:spPr>
              <a:xfrm>
                <a:off x="1013251" y="4151167"/>
                <a:ext cx="51598" cy="60183"/>
              </a:xfrm>
              <a:custGeom>
                <a:avLst/>
                <a:gdLst/>
                <a:ahLst/>
                <a:cxnLst/>
                <a:rect l="l" t="t" r="r" b="b"/>
                <a:pathLst>
                  <a:path w="2885" h="3365" extrusionOk="0">
                    <a:moveTo>
                      <a:pt x="1442" y="0"/>
                    </a:moveTo>
                    <a:cubicBezTo>
                      <a:pt x="629" y="0"/>
                      <a:pt x="0" y="740"/>
                      <a:pt x="0" y="1664"/>
                    </a:cubicBezTo>
                    <a:cubicBezTo>
                      <a:pt x="0" y="2588"/>
                      <a:pt x="629" y="3365"/>
                      <a:pt x="1442" y="3365"/>
                    </a:cubicBezTo>
                    <a:cubicBezTo>
                      <a:pt x="2219" y="3365"/>
                      <a:pt x="2884" y="2588"/>
                      <a:pt x="2884" y="1664"/>
                    </a:cubicBezTo>
                    <a:cubicBezTo>
                      <a:pt x="2884" y="740"/>
                      <a:pt x="2219" y="0"/>
                      <a:pt x="1442" y="0"/>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6"/>
              <p:cNvSpPr/>
              <p:nvPr/>
            </p:nvSpPr>
            <p:spPr>
              <a:xfrm>
                <a:off x="1273757" y="4531165"/>
                <a:ext cx="60863" cy="52332"/>
              </a:xfrm>
              <a:custGeom>
                <a:avLst/>
                <a:gdLst/>
                <a:ahLst/>
                <a:cxnLst/>
                <a:rect l="l" t="t" r="r" b="b"/>
                <a:pathLst>
                  <a:path w="3403" h="2926" extrusionOk="0">
                    <a:moveTo>
                      <a:pt x="1923" y="0"/>
                    </a:moveTo>
                    <a:cubicBezTo>
                      <a:pt x="666" y="0"/>
                      <a:pt x="1" y="1479"/>
                      <a:pt x="814" y="2403"/>
                    </a:cubicBezTo>
                    <a:cubicBezTo>
                      <a:pt x="1118" y="2762"/>
                      <a:pt x="1519" y="2925"/>
                      <a:pt x="1915" y="2925"/>
                    </a:cubicBezTo>
                    <a:cubicBezTo>
                      <a:pt x="2579" y="2925"/>
                      <a:pt x="3226" y="2466"/>
                      <a:pt x="3365" y="1701"/>
                    </a:cubicBezTo>
                    <a:cubicBezTo>
                      <a:pt x="3402" y="814"/>
                      <a:pt x="2774" y="74"/>
                      <a:pt x="1923" y="0"/>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
              <p:cNvSpPr/>
              <p:nvPr/>
            </p:nvSpPr>
            <p:spPr>
              <a:xfrm>
                <a:off x="1411114" y="4421548"/>
                <a:ext cx="51115" cy="57393"/>
              </a:xfrm>
              <a:custGeom>
                <a:avLst/>
                <a:gdLst/>
                <a:ahLst/>
                <a:cxnLst/>
                <a:rect l="l" t="t" r="r" b="b"/>
                <a:pathLst>
                  <a:path w="2858" h="3209" extrusionOk="0">
                    <a:moveTo>
                      <a:pt x="2344" y="0"/>
                    </a:moveTo>
                    <a:cubicBezTo>
                      <a:pt x="659" y="0"/>
                      <a:pt x="0" y="2374"/>
                      <a:pt x="1601" y="3209"/>
                    </a:cubicBezTo>
                    <a:lnTo>
                      <a:pt x="1674" y="3209"/>
                    </a:lnTo>
                    <a:cubicBezTo>
                      <a:pt x="2118" y="2173"/>
                      <a:pt x="2525" y="1138"/>
                      <a:pt x="2858" y="66"/>
                    </a:cubicBezTo>
                    <a:lnTo>
                      <a:pt x="2673" y="29"/>
                    </a:lnTo>
                    <a:cubicBezTo>
                      <a:pt x="2559" y="10"/>
                      <a:pt x="2449" y="0"/>
                      <a:pt x="2344" y="0"/>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6"/>
              <p:cNvSpPr/>
              <p:nvPr/>
            </p:nvSpPr>
            <p:spPr>
              <a:xfrm>
                <a:off x="648848" y="4447572"/>
                <a:ext cx="124998" cy="103948"/>
              </a:xfrm>
              <a:custGeom>
                <a:avLst/>
                <a:gdLst/>
                <a:ahLst/>
                <a:cxnLst/>
                <a:rect l="l" t="t" r="r" b="b"/>
                <a:pathLst>
                  <a:path w="6989" h="5812" extrusionOk="0">
                    <a:moveTo>
                      <a:pt x="3048" y="1"/>
                    </a:moveTo>
                    <a:cubicBezTo>
                      <a:pt x="2184" y="1"/>
                      <a:pt x="1382" y="357"/>
                      <a:pt x="888" y="1056"/>
                    </a:cubicBezTo>
                    <a:cubicBezTo>
                      <a:pt x="1" y="2276"/>
                      <a:pt x="481" y="4088"/>
                      <a:pt x="1923" y="5123"/>
                    </a:cubicBezTo>
                    <a:cubicBezTo>
                      <a:pt x="2551" y="5585"/>
                      <a:pt x="3275" y="5812"/>
                      <a:pt x="3963" y="5812"/>
                    </a:cubicBezTo>
                    <a:cubicBezTo>
                      <a:pt x="4814" y="5812"/>
                      <a:pt x="5610" y="5465"/>
                      <a:pt x="6101" y="4790"/>
                    </a:cubicBezTo>
                    <a:cubicBezTo>
                      <a:pt x="6988" y="3570"/>
                      <a:pt x="6545" y="1722"/>
                      <a:pt x="5103" y="686"/>
                    </a:cubicBezTo>
                    <a:cubicBezTo>
                      <a:pt x="4463" y="227"/>
                      <a:pt x="3736" y="1"/>
                      <a:pt x="3048" y="1"/>
                    </a:cubicBezTo>
                    <a:close/>
                  </a:path>
                </a:pathLst>
              </a:custGeom>
              <a:solidFill>
                <a:schemeClr val="lt1"/>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5" name="Google Shape;185;p6"/>
          <p:cNvGrpSpPr/>
          <p:nvPr/>
        </p:nvGrpSpPr>
        <p:grpSpPr>
          <a:xfrm>
            <a:off x="0" y="0"/>
            <a:ext cx="9144000" cy="5143600"/>
            <a:chOff x="0" y="0"/>
            <a:chExt cx="9144000" cy="5143600"/>
          </a:xfrm>
        </p:grpSpPr>
        <p:grpSp>
          <p:nvGrpSpPr>
            <p:cNvPr id="186" name="Google Shape;186;p6"/>
            <p:cNvGrpSpPr/>
            <p:nvPr/>
          </p:nvGrpSpPr>
          <p:grpSpPr>
            <a:xfrm>
              <a:off x="0" y="0"/>
              <a:ext cx="9144000" cy="5143600"/>
              <a:chOff x="0" y="0"/>
              <a:chExt cx="9144000" cy="5143600"/>
            </a:xfrm>
          </p:grpSpPr>
          <p:sp>
            <p:nvSpPr>
              <p:cNvPr id="187" name="Google Shape;187;p6"/>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6"/>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9" name="Google Shape;189;p6"/>
              <p:cNvGrpSpPr/>
              <p:nvPr/>
            </p:nvGrpSpPr>
            <p:grpSpPr>
              <a:xfrm>
                <a:off x="0" y="4650"/>
                <a:ext cx="9144000" cy="5134200"/>
                <a:chOff x="0" y="2363"/>
                <a:chExt cx="9144000" cy="5134200"/>
              </a:xfrm>
            </p:grpSpPr>
            <p:sp>
              <p:nvSpPr>
                <p:cNvPr id="190" name="Google Shape;190;p6"/>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6"/>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92" name="Google Shape;192;p6"/>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3" name="Google Shape;193;p6"/>
          <p:cNvGrpSpPr/>
          <p:nvPr/>
        </p:nvGrpSpPr>
        <p:grpSpPr>
          <a:xfrm>
            <a:off x="508636" y="469704"/>
            <a:ext cx="8126728" cy="4204091"/>
            <a:chOff x="508636" y="469704"/>
            <a:chExt cx="8126728" cy="4204091"/>
          </a:xfrm>
        </p:grpSpPr>
        <p:sp>
          <p:nvSpPr>
            <p:cNvPr id="194" name="Google Shape;194;p6"/>
            <p:cNvSpPr/>
            <p:nvPr/>
          </p:nvSpPr>
          <p:spPr>
            <a:xfrm flipH="1">
              <a:off x="6630305" y="1527349"/>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6"/>
            <p:cNvSpPr/>
            <p:nvPr/>
          </p:nvSpPr>
          <p:spPr>
            <a:xfrm flipH="1">
              <a:off x="1685012" y="2878909"/>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
            <p:cNvSpPr/>
            <p:nvPr/>
          </p:nvSpPr>
          <p:spPr>
            <a:xfrm flipH="1">
              <a:off x="5242671" y="582086"/>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6"/>
            <p:cNvSpPr/>
            <p:nvPr/>
          </p:nvSpPr>
          <p:spPr>
            <a:xfrm flipH="1">
              <a:off x="3109977" y="4281124"/>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6"/>
            <p:cNvSpPr/>
            <p:nvPr/>
          </p:nvSpPr>
          <p:spPr>
            <a:xfrm flipH="1">
              <a:off x="654596" y="1915191"/>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6"/>
            <p:cNvSpPr/>
            <p:nvPr/>
          </p:nvSpPr>
          <p:spPr>
            <a:xfrm flipH="1">
              <a:off x="8178589" y="1835804"/>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6"/>
            <p:cNvSpPr/>
            <p:nvPr/>
          </p:nvSpPr>
          <p:spPr>
            <a:xfrm flipH="1">
              <a:off x="7220547" y="3869868"/>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6"/>
            <p:cNvSpPr/>
            <p:nvPr/>
          </p:nvSpPr>
          <p:spPr>
            <a:xfrm flipH="1">
              <a:off x="6538434" y="795200"/>
              <a:ext cx="32814" cy="25003"/>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6"/>
            <p:cNvSpPr/>
            <p:nvPr/>
          </p:nvSpPr>
          <p:spPr>
            <a:xfrm flipH="1">
              <a:off x="3647965" y="667175"/>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6"/>
            <p:cNvSpPr/>
            <p:nvPr/>
          </p:nvSpPr>
          <p:spPr>
            <a:xfrm rot="5400000" flipH="1">
              <a:off x="661912" y="1402616"/>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6"/>
            <p:cNvSpPr/>
            <p:nvPr/>
          </p:nvSpPr>
          <p:spPr>
            <a:xfrm flipH="1">
              <a:off x="8578354" y="1408588"/>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
            <p:cNvSpPr/>
            <p:nvPr/>
          </p:nvSpPr>
          <p:spPr>
            <a:xfrm flipH="1">
              <a:off x="4635582" y="414427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6"/>
            <p:cNvSpPr/>
            <p:nvPr/>
          </p:nvSpPr>
          <p:spPr>
            <a:xfrm flipH="1">
              <a:off x="1419583" y="2030511"/>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6"/>
            <p:cNvSpPr/>
            <p:nvPr/>
          </p:nvSpPr>
          <p:spPr>
            <a:xfrm flipH="1">
              <a:off x="7379938" y="1512894"/>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6"/>
            <p:cNvSpPr/>
            <p:nvPr/>
          </p:nvSpPr>
          <p:spPr>
            <a:xfrm flipH="1">
              <a:off x="520352" y="2702017"/>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6"/>
            <p:cNvSpPr/>
            <p:nvPr/>
          </p:nvSpPr>
          <p:spPr>
            <a:xfrm flipH="1">
              <a:off x="6478119" y="3601790"/>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6"/>
            <p:cNvSpPr/>
            <p:nvPr/>
          </p:nvSpPr>
          <p:spPr>
            <a:xfrm flipH="1">
              <a:off x="7343216" y="490758"/>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6"/>
            <p:cNvSpPr/>
            <p:nvPr/>
          </p:nvSpPr>
          <p:spPr>
            <a:xfrm flipH="1">
              <a:off x="7401281" y="1927533"/>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6"/>
            <p:cNvSpPr/>
            <p:nvPr/>
          </p:nvSpPr>
          <p:spPr>
            <a:xfrm flipH="1">
              <a:off x="3545541" y="465660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6"/>
            <p:cNvSpPr/>
            <p:nvPr/>
          </p:nvSpPr>
          <p:spPr>
            <a:xfrm flipH="1">
              <a:off x="971291" y="3501436"/>
              <a:ext cx="21098" cy="17192"/>
            </a:xfrm>
            <a:custGeom>
              <a:avLst/>
              <a:gdLst/>
              <a:ahLst/>
              <a:cxnLst/>
              <a:rect l="l" t="t" r="r" b="b"/>
              <a:pathLst>
                <a:path w="967" h="788" extrusionOk="0">
                  <a:moveTo>
                    <a:pt x="501" y="1"/>
                  </a:moveTo>
                  <a:cubicBezTo>
                    <a:pt x="0" y="37"/>
                    <a:pt x="0" y="716"/>
                    <a:pt x="501" y="788"/>
                  </a:cubicBezTo>
                  <a:cubicBezTo>
                    <a:pt x="966" y="716"/>
                    <a:pt x="966" y="37"/>
                    <a:pt x="5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
            <p:cNvSpPr/>
            <p:nvPr/>
          </p:nvSpPr>
          <p:spPr>
            <a:xfrm flipH="1">
              <a:off x="8086581" y="2907119"/>
              <a:ext cx="20312" cy="16429"/>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6"/>
            <p:cNvSpPr/>
            <p:nvPr/>
          </p:nvSpPr>
          <p:spPr>
            <a:xfrm flipH="1">
              <a:off x="7593949" y="4019967"/>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6"/>
            <p:cNvSpPr/>
            <p:nvPr/>
          </p:nvSpPr>
          <p:spPr>
            <a:xfrm flipH="1">
              <a:off x="2444225" y="986057"/>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6"/>
            <p:cNvSpPr/>
            <p:nvPr/>
          </p:nvSpPr>
          <p:spPr>
            <a:xfrm flipH="1">
              <a:off x="4385614" y="506380"/>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6"/>
            <p:cNvSpPr/>
            <p:nvPr/>
          </p:nvSpPr>
          <p:spPr>
            <a:xfrm flipH="1">
              <a:off x="508636" y="1278251"/>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6"/>
            <p:cNvSpPr/>
            <p:nvPr/>
          </p:nvSpPr>
          <p:spPr>
            <a:xfrm flipH="1">
              <a:off x="8615030" y="2266453"/>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6"/>
            <p:cNvSpPr/>
            <p:nvPr/>
          </p:nvSpPr>
          <p:spPr>
            <a:xfrm flipH="1">
              <a:off x="5812501" y="469704"/>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6"/>
            <p:cNvSpPr/>
            <p:nvPr/>
          </p:nvSpPr>
          <p:spPr>
            <a:xfrm rot="5400000" flipH="1">
              <a:off x="1156773" y="885999"/>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6"/>
            <p:cNvSpPr/>
            <p:nvPr/>
          </p:nvSpPr>
          <p:spPr>
            <a:xfrm rot="5400000" flipH="1">
              <a:off x="1787158" y="1343330"/>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6"/>
            <p:cNvSpPr/>
            <p:nvPr/>
          </p:nvSpPr>
          <p:spPr>
            <a:xfrm rot="5400000" flipH="1">
              <a:off x="1638181" y="545162"/>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6"/>
            <p:cNvSpPr/>
            <p:nvPr/>
          </p:nvSpPr>
          <p:spPr>
            <a:xfrm flipH="1">
              <a:off x="742339" y="4516719"/>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5" name="Google Shape;225;p6"/>
          <p:cNvSpPr txBox="1">
            <a:spLocks noGrp="1"/>
          </p:cNvSpPr>
          <p:nvPr>
            <p:ph type="subTitle" idx="1"/>
          </p:nvPr>
        </p:nvSpPr>
        <p:spPr>
          <a:xfrm>
            <a:off x="2921675" y="2541375"/>
            <a:ext cx="3300900" cy="88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160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a:endParaRPr/>
          </a:p>
        </p:txBody>
      </p:sp>
      <p:sp>
        <p:nvSpPr>
          <p:cNvPr id="226" name="Google Shape;226;p6"/>
          <p:cNvSpPr txBox="1">
            <a:spLocks noGrp="1"/>
          </p:cNvSpPr>
          <p:nvPr>
            <p:ph type="title"/>
          </p:nvPr>
        </p:nvSpPr>
        <p:spPr>
          <a:xfrm>
            <a:off x="2645850" y="1546925"/>
            <a:ext cx="3852300" cy="88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227" name="Google Shape;227;p6"/>
          <p:cNvGrpSpPr/>
          <p:nvPr/>
        </p:nvGrpSpPr>
        <p:grpSpPr>
          <a:xfrm>
            <a:off x="202699" y="194408"/>
            <a:ext cx="8738603" cy="4754684"/>
            <a:chOff x="202699" y="194408"/>
            <a:chExt cx="8738603" cy="4754684"/>
          </a:xfrm>
        </p:grpSpPr>
        <p:sp>
          <p:nvSpPr>
            <p:cNvPr id="228" name="Google Shape;228;p6"/>
            <p:cNvSpPr/>
            <p:nvPr/>
          </p:nvSpPr>
          <p:spPr>
            <a:xfrm>
              <a:off x="6527951" y="2053439"/>
              <a:ext cx="2413351" cy="2895653"/>
            </a:xfrm>
            <a:custGeom>
              <a:avLst/>
              <a:gdLst/>
              <a:ahLst/>
              <a:cxnLst/>
              <a:rect l="l" t="t" r="r" b="b"/>
              <a:pathLst>
                <a:path w="96092" h="113555" extrusionOk="0">
                  <a:moveTo>
                    <a:pt x="0" y="7495"/>
                  </a:moveTo>
                  <a:cubicBezTo>
                    <a:pt x="4386" y="6299"/>
                    <a:pt x="21531" y="-1676"/>
                    <a:pt x="26316" y="318"/>
                  </a:cubicBezTo>
                  <a:cubicBezTo>
                    <a:pt x="31101" y="2312"/>
                    <a:pt x="24455" y="14407"/>
                    <a:pt x="28708" y="19457"/>
                  </a:cubicBezTo>
                  <a:cubicBezTo>
                    <a:pt x="32961" y="24508"/>
                    <a:pt x="48777" y="23843"/>
                    <a:pt x="51834" y="30621"/>
                  </a:cubicBezTo>
                  <a:cubicBezTo>
                    <a:pt x="54891" y="37399"/>
                    <a:pt x="45256" y="50292"/>
                    <a:pt x="47050" y="60127"/>
                  </a:cubicBezTo>
                  <a:cubicBezTo>
                    <a:pt x="48844" y="69962"/>
                    <a:pt x="54426" y="80727"/>
                    <a:pt x="62600" y="89632"/>
                  </a:cubicBezTo>
                  <a:cubicBezTo>
                    <a:pt x="70774" y="98537"/>
                    <a:pt x="90510" y="109568"/>
                    <a:pt x="96092" y="113555"/>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202699" y="194408"/>
              <a:ext cx="2403330" cy="2648787"/>
            </a:xfrm>
            <a:custGeom>
              <a:avLst/>
              <a:gdLst/>
              <a:ahLst/>
              <a:cxnLst/>
              <a:rect l="l" t="t" r="r" b="b"/>
              <a:pathLst>
                <a:path w="95693" h="103874" extrusionOk="0">
                  <a:moveTo>
                    <a:pt x="95693" y="96491"/>
                  </a:moveTo>
                  <a:cubicBezTo>
                    <a:pt x="92237" y="97621"/>
                    <a:pt x="78016" y="106193"/>
                    <a:pt x="74959" y="103269"/>
                  </a:cubicBezTo>
                  <a:cubicBezTo>
                    <a:pt x="71902" y="100345"/>
                    <a:pt x="82735" y="81273"/>
                    <a:pt x="77352" y="78947"/>
                  </a:cubicBezTo>
                  <a:cubicBezTo>
                    <a:pt x="71969" y="76621"/>
                    <a:pt x="50837" y="90377"/>
                    <a:pt x="42663" y="89314"/>
                  </a:cubicBezTo>
                  <a:cubicBezTo>
                    <a:pt x="34489" y="88251"/>
                    <a:pt x="27445" y="82867"/>
                    <a:pt x="28309" y="72567"/>
                  </a:cubicBezTo>
                  <a:cubicBezTo>
                    <a:pt x="29173" y="62267"/>
                    <a:pt x="52564" y="39607"/>
                    <a:pt x="47846" y="27512"/>
                  </a:cubicBezTo>
                  <a:cubicBezTo>
                    <a:pt x="43128" y="15418"/>
                    <a:pt x="7974" y="458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19">
    <p:spTree>
      <p:nvGrpSpPr>
        <p:cNvPr id="1" name="Shape 230"/>
        <p:cNvGrpSpPr/>
        <p:nvPr/>
      </p:nvGrpSpPr>
      <p:grpSpPr>
        <a:xfrm>
          <a:off x="0" y="0"/>
          <a:ext cx="0" cy="0"/>
          <a:chOff x="0" y="0"/>
          <a:chExt cx="0" cy="0"/>
        </a:xfrm>
      </p:grpSpPr>
      <p:grpSp>
        <p:nvGrpSpPr>
          <p:cNvPr id="231" name="Google Shape;231;p7"/>
          <p:cNvGrpSpPr/>
          <p:nvPr/>
        </p:nvGrpSpPr>
        <p:grpSpPr>
          <a:xfrm>
            <a:off x="6339825" y="210025"/>
            <a:ext cx="2611636" cy="4421300"/>
            <a:chOff x="6339825" y="210025"/>
            <a:chExt cx="2611636" cy="4421300"/>
          </a:xfrm>
        </p:grpSpPr>
        <p:sp>
          <p:nvSpPr>
            <p:cNvPr id="232" name="Google Shape;232;p7"/>
            <p:cNvSpPr/>
            <p:nvPr/>
          </p:nvSpPr>
          <p:spPr>
            <a:xfrm>
              <a:off x="6339825" y="210025"/>
              <a:ext cx="1966025" cy="2222875"/>
            </a:xfrm>
            <a:custGeom>
              <a:avLst/>
              <a:gdLst/>
              <a:ahLst/>
              <a:cxnLst/>
              <a:rect l="l" t="t" r="r" b="b"/>
              <a:pathLst>
                <a:path w="78641" h="88915" extrusionOk="0">
                  <a:moveTo>
                    <a:pt x="0" y="0"/>
                  </a:moveTo>
                  <a:cubicBezTo>
                    <a:pt x="1396" y="3589"/>
                    <a:pt x="1196" y="17145"/>
                    <a:pt x="8373" y="21531"/>
                  </a:cubicBezTo>
                  <a:cubicBezTo>
                    <a:pt x="15550" y="25917"/>
                    <a:pt x="35353" y="22594"/>
                    <a:pt x="43062" y="26315"/>
                  </a:cubicBezTo>
                  <a:cubicBezTo>
                    <a:pt x="50771" y="30036"/>
                    <a:pt x="49442" y="41467"/>
                    <a:pt x="54625" y="43859"/>
                  </a:cubicBezTo>
                  <a:cubicBezTo>
                    <a:pt x="59808" y="46251"/>
                    <a:pt x="70374" y="36815"/>
                    <a:pt x="74162" y="40669"/>
                  </a:cubicBezTo>
                  <a:cubicBezTo>
                    <a:pt x="77950" y="44523"/>
                    <a:pt x="80210" y="58944"/>
                    <a:pt x="77352" y="66985"/>
                  </a:cubicBezTo>
                  <a:cubicBezTo>
                    <a:pt x="74495" y="75026"/>
                    <a:pt x="60406" y="85260"/>
                    <a:pt x="57017" y="88915"/>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449036" y="3193350"/>
              <a:ext cx="2502425" cy="1437975"/>
            </a:xfrm>
            <a:custGeom>
              <a:avLst/>
              <a:gdLst/>
              <a:ahLst/>
              <a:cxnLst/>
              <a:rect l="l" t="t" r="r" b="b"/>
              <a:pathLst>
                <a:path w="100097" h="57519" extrusionOk="0">
                  <a:moveTo>
                    <a:pt x="100097" y="48499"/>
                  </a:moveTo>
                  <a:cubicBezTo>
                    <a:pt x="93319" y="49961"/>
                    <a:pt x="69993" y="59132"/>
                    <a:pt x="59427" y="57271"/>
                  </a:cubicBezTo>
                  <a:cubicBezTo>
                    <a:pt x="48861" y="55410"/>
                    <a:pt x="44674" y="39196"/>
                    <a:pt x="36700" y="37335"/>
                  </a:cubicBezTo>
                  <a:cubicBezTo>
                    <a:pt x="28726" y="35474"/>
                    <a:pt x="16166" y="47098"/>
                    <a:pt x="11581" y="46106"/>
                  </a:cubicBezTo>
                  <a:cubicBezTo>
                    <a:pt x="6996" y="45114"/>
                    <a:pt x="11115" y="36694"/>
                    <a:pt x="9188" y="31383"/>
                  </a:cubicBezTo>
                  <a:cubicBezTo>
                    <a:pt x="7261" y="26072"/>
                    <a:pt x="-414" y="19469"/>
                    <a:pt x="18" y="14238"/>
                  </a:cubicBezTo>
                  <a:cubicBezTo>
                    <a:pt x="450" y="9008"/>
                    <a:pt x="9821" y="2373"/>
                    <a:pt x="11782"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7"/>
          <p:cNvGrpSpPr/>
          <p:nvPr/>
        </p:nvGrpSpPr>
        <p:grpSpPr>
          <a:xfrm>
            <a:off x="299973" y="377748"/>
            <a:ext cx="8121625" cy="4388004"/>
            <a:chOff x="280036" y="339648"/>
            <a:chExt cx="8121625" cy="4388004"/>
          </a:xfrm>
        </p:grpSpPr>
        <p:sp>
          <p:nvSpPr>
            <p:cNvPr id="235" name="Google Shape;235;p7"/>
            <p:cNvSpPr/>
            <p:nvPr/>
          </p:nvSpPr>
          <p:spPr>
            <a:xfrm>
              <a:off x="1612246" y="1244892"/>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7"/>
            <p:cNvSpPr/>
            <p:nvPr/>
          </p:nvSpPr>
          <p:spPr>
            <a:xfrm>
              <a:off x="3204739" y="457765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7"/>
            <p:cNvSpPr/>
            <p:nvPr/>
          </p:nvSpPr>
          <p:spPr>
            <a:xfrm>
              <a:off x="3420752" y="452030"/>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7"/>
            <p:cNvSpPr/>
            <p:nvPr/>
          </p:nvSpPr>
          <p:spPr>
            <a:xfrm>
              <a:off x="4599174" y="4227268"/>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7"/>
            <p:cNvSpPr/>
            <p:nvPr/>
          </p:nvSpPr>
          <p:spPr>
            <a:xfrm>
              <a:off x="8091841" y="3098934"/>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7"/>
            <p:cNvSpPr/>
            <p:nvPr/>
          </p:nvSpPr>
          <p:spPr>
            <a:xfrm>
              <a:off x="932598" y="1477148"/>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7"/>
            <p:cNvSpPr/>
            <p:nvPr/>
          </p:nvSpPr>
          <p:spPr>
            <a:xfrm>
              <a:off x="2195461" y="4273212"/>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7"/>
            <p:cNvSpPr/>
            <p:nvPr/>
          </p:nvSpPr>
          <p:spPr>
            <a:xfrm>
              <a:off x="5045894" y="537118"/>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7"/>
            <p:cNvSpPr/>
            <p:nvPr/>
          </p:nvSpPr>
          <p:spPr>
            <a:xfrm>
              <a:off x="6234061" y="1566279"/>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7"/>
            <p:cNvSpPr/>
            <p:nvPr/>
          </p:nvSpPr>
          <p:spPr>
            <a:xfrm>
              <a:off x="533618" y="1354732"/>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7"/>
            <p:cNvSpPr/>
            <p:nvPr/>
          </p:nvSpPr>
          <p:spPr>
            <a:xfrm>
              <a:off x="4082125" y="4623823"/>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7"/>
            <p:cNvSpPr/>
            <p:nvPr/>
          </p:nvSpPr>
          <p:spPr>
            <a:xfrm>
              <a:off x="3325756" y="1519454"/>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7"/>
            <p:cNvSpPr/>
            <p:nvPr/>
          </p:nvSpPr>
          <p:spPr>
            <a:xfrm>
              <a:off x="332660" y="407449"/>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7"/>
            <p:cNvSpPr/>
            <p:nvPr/>
          </p:nvSpPr>
          <p:spPr>
            <a:xfrm>
              <a:off x="347169" y="3364037"/>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7"/>
            <p:cNvSpPr/>
            <p:nvPr/>
          </p:nvSpPr>
          <p:spPr>
            <a:xfrm>
              <a:off x="8213604" y="388576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7"/>
            <p:cNvSpPr/>
            <p:nvPr/>
          </p:nvSpPr>
          <p:spPr>
            <a:xfrm>
              <a:off x="1447683" y="4690933"/>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7"/>
            <p:cNvSpPr/>
            <p:nvPr/>
          </p:nvSpPr>
          <p:spPr>
            <a:xfrm>
              <a:off x="1350642" y="360702"/>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7"/>
            <p:cNvSpPr/>
            <p:nvPr/>
          </p:nvSpPr>
          <p:spPr>
            <a:xfrm>
              <a:off x="1189007" y="1264076"/>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7"/>
            <p:cNvSpPr/>
            <p:nvPr/>
          </p:nvSpPr>
          <p:spPr>
            <a:xfrm>
              <a:off x="640299" y="3984188"/>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7"/>
            <p:cNvSpPr/>
            <p:nvPr/>
          </p:nvSpPr>
          <p:spPr>
            <a:xfrm>
              <a:off x="5805961" y="4374147"/>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7"/>
            <p:cNvSpPr/>
            <p:nvPr/>
          </p:nvSpPr>
          <p:spPr>
            <a:xfrm>
              <a:off x="3427212" y="4209579"/>
              <a:ext cx="21098" cy="17192"/>
            </a:xfrm>
            <a:custGeom>
              <a:avLst/>
              <a:gdLst/>
              <a:ahLst/>
              <a:cxnLst/>
              <a:rect l="l" t="t" r="r" b="b"/>
              <a:pathLst>
                <a:path w="967" h="788" extrusionOk="0">
                  <a:moveTo>
                    <a:pt x="501" y="1"/>
                  </a:moveTo>
                  <a:cubicBezTo>
                    <a:pt x="0" y="37"/>
                    <a:pt x="0" y="716"/>
                    <a:pt x="501" y="788"/>
                  </a:cubicBezTo>
                  <a:cubicBezTo>
                    <a:pt x="966" y="716"/>
                    <a:pt x="966" y="37"/>
                    <a:pt x="5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7"/>
            <p:cNvSpPr/>
            <p:nvPr/>
          </p:nvSpPr>
          <p:spPr>
            <a:xfrm>
              <a:off x="6863739" y="3585111"/>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7"/>
            <p:cNvSpPr/>
            <p:nvPr/>
          </p:nvSpPr>
          <p:spPr>
            <a:xfrm>
              <a:off x="6679463" y="932200"/>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7"/>
            <p:cNvSpPr/>
            <p:nvPr/>
          </p:nvSpPr>
          <p:spPr>
            <a:xfrm>
              <a:off x="4319960" y="376323"/>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7"/>
            <p:cNvSpPr/>
            <p:nvPr/>
          </p:nvSpPr>
          <p:spPr>
            <a:xfrm>
              <a:off x="7793101" y="147139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7"/>
            <p:cNvSpPr/>
            <p:nvPr/>
          </p:nvSpPr>
          <p:spPr>
            <a:xfrm>
              <a:off x="280036" y="2593596"/>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7"/>
            <p:cNvSpPr/>
            <p:nvPr/>
          </p:nvSpPr>
          <p:spPr>
            <a:xfrm>
              <a:off x="2893859" y="339648"/>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7"/>
            <p:cNvSpPr/>
            <p:nvPr/>
          </p:nvSpPr>
          <p:spPr>
            <a:xfrm>
              <a:off x="7284068" y="1223807"/>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7"/>
            <p:cNvSpPr/>
            <p:nvPr/>
          </p:nvSpPr>
          <p:spPr>
            <a:xfrm>
              <a:off x="6814638" y="581324"/>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7"/>
            <p:cNvSpPr/>
            <p:nvPr/>
          </p:nvSpPr>
          <p:spPr>
            <a:xfrm>
              <a:off x="7478619" y="369031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7"/>
            <p:cNvSpPr/>
            <p:nvPr/>
          </p:nvSpPr>
          <p:spPr>
            <a:xfrm>
              <a:off x="7634657" y="752151"/>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7"/>
            <p:cNvSpPr/>
            <p:nvPr/>
          </p:nvSpPr>
          <p:spPr>
            <a:xfrm>
              <a:off x="8381349" y="4158063"/>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7" name="Google Shape;267;p7"/>
          <p:cNvGrpSpPr/>
          <p:nvPr/>
        </p:nvGrpSpPr>
        <p:grpSpPr>
          <a:xfrm>
            <a:off x="0" y="0"/>
            <a:ext cx="9144000" cy="5143600"/>
            <a:chOff x="0" y="0"/>
            <a:chExt cx="9144000" cy="5143600"/>
          </a:xfrm>
        </p:grpSpPr>
        <p:grpSp>
          <p:nvGrpSpPr>
            <p:cNvPr id="268" name="Google Shape;268;p7"/>
            <p:cNvGrpSpPr/>
            <p:nvPr/>
          </p:nvGrpSpPr>
          <p:grpSpPr>
            <a:xfrm>
              <a:off x="0" y="0"/>
              <a:ext cx="9144000" cy="5143600"/>
              <a:chOff x="0" y="0"/>
              <a:chExt cx="9144000" cy="5143600"/>
            </a:xfrm>
          </p:grpSpPr>
          <p:sp>
            <p:nvSpPr>
              <p:cNvPr id="269" name="Google Shape;269;p7"/>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7"/>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1" name="Google Shape;271;p7"/>
              <p:cNvGrpSpPr/>
              <p:nvPr/>
            </p:nvGrpSpPr>
            <p:grpSpPr>
              <a:xfrm>
                <a:off x="0" y="4650"/>
                <a:ext cx="9144000" cy="5134200"/>
                <a:chOff x="0" y="2363"/>
                <a:chExt cx="9144000" cy="5134200"/>
              </a:xfrm>
            </p:grpSpPr>
            <p:sp>
              <p:nvSpPr>
                <p:cNvPr id="272" name="Google Shape;272;p7"/>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7"/>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74" name="Google Shape;274;p7"/>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5" name="Google Shape;275;p7"/>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276" name="Google Shape;276;p7"/>
          <p:cNvSpPr txBox="1">
            <a:spLocks noGrp="1"/>
          </p:cNvSpPr>
          <p:nvPr>
            <p:ph type="body" idx="1"/>
          </p:nvPr>
        </p:nvSpPr>
        <p:spPr>
          <a:xfrm>
            <a:off x="720000" y="1785525"/>
            <a:ext cx="5413200" cy="21624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dk2"/>
              </a:buClr>
              <a:buSzPts val="1600"/>
              <a:buChar char="●"/>
              <a:defRPr/>
            </a:lvl1pPr>
            <a:lvl2pPr marL="914400" lvl="1" indent="-330200" algn="l">
              <a:lnSpc>
                <a:spcPct val="100000"/>
              </a:lnSpc>
              <a:spcBef>
                <a:spcPts val="1600"/>
              </a:spcBef>
              <a:spcAft>
                <a:spcPts val="0"/>
              </a:spcAft>
              <a:buSzPts val="1600"/>
              <a:buChar char="○"/>
              <a:defRPr/>
            </a:lvl2pPr>
            <a:lvl3pPr marL="1371600" lvl="2" indent="-330200" algn="l">
              <a:lnSpc>
                <a:spcPct val="100000"/>
              </a:lnSpc>
              <a:spcBef>
                <a:spcPts val="1600"/>
              </a:spcBef>
              <a:spcAft>
                <a:spcPts val="0"/>
              </a:spcAft>
              <a:buSzPts val="1600"/>
              <a:buChar char="■"/>
              <a:defRPr/>
            </a:lvl3pPr>
            <a:lvl4pPr marL="1828800" lvl="3" indent="-330200" algn="l">
              <a:lnSpc>
                <a:spcPct val="100000"/>
              </a:lnSpc>
              <a:spcBef>
                <a:spcPts val="1600"/>
              </a:spcBef>
              <a:spcAft>
                <a:spcPts val="0"/>
              </a:spcAft>
              <a:buSzPts val="1600"/>
              <a:buChar char="●"/>
              <a:defRPr/>
            </a:lvl4pPr>
            <a:lvl5pPr marL="2286000" lvl="4" indent="-330200" algn="l">
              <a:lnSpc>
                <a:spcPct val="100000"/>
              </a:lnSpc>
              <a:spcBef>
                <a:spcPts val="1600"/>
              </a:spcBef>
              <a:spcAft>
                <a:spcPts val="0"/>
              </a:spcAft>
              <a:buSzPts val="1600"/>
              <a:buChar char="○"/>
              <a:defRPr/>
            </a:lvl5pPr>
            <a:lvl6pPr marL="2743200" lvl="5" indent="-330200" algn="l">
              <a:lnSpc>
                <a:spcPct val="100000"/>
              </a:lnSpc>
              <a:spcBef>
                <a:spcPts val="1600"/>
              </a:spcBef>
              <a:spcAft>
                <a:spcPts val="0"/>
              </a:spcAft>
              <a:buSzPts val="1600"/>
              <a:buChar char="■"/>
              <a:defRPr/>
            </a:lvl6pPr>
            <a:lvl7pPr marL="3200400" lvl="6" indent="-330200" algn="l">
              <a:lnSpc>
                <a:spcPct val="100000"/>
              </a:lnSpc>
              <a:spcBef>
                <a:spcPts val="1600"/>
              </a:spcBef>
              <a:spcAft>
                <a:spcPts val="0"/>
              </a:spcAft>
              <a:buSzPts val="1600"/>
              <a:buChar char="●"/>
              <a:defRPr/>
            </a:lvl7pPr>
            <a:lvl8pPr marL="3657600" lvl="7" indent="-330200" algn="l">
              <a:lnSpc>
                <a:spcPct val="100000"/>
              </a:lnSpc>
              <a:spcBef>
                <a:spcPts val="1600"/>
              </a:spcBef>
              <a:spcAft>
                <a:spcPts val="0"/>
              </a:spcAft>
              <a:buSzPts val="1600"/>
              <a:buChar char="○"/>
              <a:defRPr/>
            </a:lvl8pPr>
            <a:lvl9pPr marL="4114800" lvl="8" indent="-330200" algn="l">
              <a:lnSpc>
                <a:spcPct val="100000"/>
              </a:lnSpc>
              <a:spcBef>
                <a:spcPts val="1600"/>
              </a:spcBef>
              <a:spcAft>
                <a:spcPts val="1600"/>
              </a:spcAft>
              <a:buSzPts val="16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7"/>
        <p:cNvGrpSpPr/>
        <p:nvPr/>
      </p:nvGrpSpPr>
      <p:grpSpPr>
        <a:xfrm>
          <a:off x="0" y="0"/>
          <a:ext cx="0" cy="0"/>
          <a:chOff x="0" y="0"/>
          <a:chExt cx="0" cy="0"/>
        </a:xfrm>
      </p:grpSpPr>
      <p:grpSp>
        <p:nvGrpSpPr>
          <p:cNvPr id="278" name="Google Shape;278;p8"/>
          <p:cNvGrpSpPr/>
          <p:nvPr/>
        </p:nvGrpSpPr>
        <p:grpSpPr>
          <a:xfrm>
            <a:off x="0" y="0"/>
            <a:ext cx="9144000" cy="5143600"/>
            <a:chOff x="0" y="0"/>
            <a:chExt cx="9144000" cy="5143600"/>
          </a:xfrm>
        </p:grpSpPr>
        <p:grpSp>
          <p:nvGrpSpPr>
            <p:cNvPr id="279" name="Google Shape;279;p8"/>
            <p:cNvGrpSpPr/>
            <p:nvPr/>
          </p:nvGrpSpPr>
          <p:grpSpPr>
            <a:xfrm>
              <a:off x="0" y="0"/>
              <a:ext cx="9144000" cy="5143600"/>
              <a:chOff x="0" y="0"/>
              <a:chExt cx="9144000" cy="5143600"/>
            </a:xfrm>
          </p:grpSpPr>
          <p:sp>
            <p:nvSpPr>
              <p:cNvPr id="280" name="Google Shape;280;p8"/>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8"/>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2" name="Google Shape;282;p8"/>
              <p:cNvGrpSpPr/>
              <p:nvPr/>
            </p:nvGrpSpPr>
            <p:grpSpPr>
              <a:xfrm>
                <a:off x="0" y="4650"/>
                <a:ext cx="9144000" cy="5134200"/>
                <a:chOff x="0" y="2363"/>
                <a:chExt cx="9144000" cy="5134200"/>
              </a:xfrm>
            </p:grpSpPr>
            <p:sp>
              <p:nvSpPr>
                <p:cNvPr id="283" name="Google Shape;283;p8"/>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8"/>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85" name="Google Shape;285;p8"/>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8"/>
          <p:cNvGrpSpPr/>
          <p:nvPr/>
        </p:nvGrpSpPr>
        <p:grpSpPr>
          <a:xfrm rot="10800000">
            <a:off x="194915" y="204525"/>
            <a:ext cx="8754160" cy="4734450"/>
            <a:chOff x="194935" y="204525"/>
            <a:chExt cx="8754160" cy="4734450"/>
          </a:xfrm>
        </p:grpSpPr>
        <p:sp>
          <p:nvSpPr>
            <p:cNvPr id="287" name="Google Shape;287;p8"/>
            <p:cNvSpPr/>
            <p:nvPr/>
          </p:nvSpPr>
          <p:spPr>
            <a:xfrm>
              <a:off x="7259245" y="204525"/>
              <a:ext cx="1689850" cy="2492025"/>
            </a:xfrm>
            <a:custGeom>
              <a:avLst/>
              <a:gdLst/>
              <a:ahLst/>
              <a:cxnLst/>
              <a:rect l="l" t="t" r="r" b="b"/>
              <a:pathLst>
                <a:path w="67594" h="99681" extrusionOk="0">
                  <a:moveTo>
                    <a:pt x="14165" y="0"/>
                  </a:moveTo>
                  <a:cubicBezTo>
                    <a:pt x="11875" y="2154"/>
                    <a:pt x="1652" y="9242"/>
                    <a:pt x="425" y="12924"/>
                  </a:cubicBezTo>
                  <a:cubicBezTo>
                    <a:pt x="-802" y="16606"/>
                    <a:pt x="426" y="20167"/>
                    <a:pt x="6805" y="22094"/>
                  </a:cubicBezTo>
                  <a:cubicBezTo>
                    <a:pt x="13185" y="24021"/>
                    <a:pt x="34582" y="19303"/>
                    <a:pt x="38702" y="24486"/>
                  </a:cubicBezTo>
                  <a:cubicBezTo>
                    <a:pt x="42822" y="29669"/>
                    <a:pt x="28335" y="46682"/>
                    <a:pt x="31525" y="53194"/>
                  </a:cubicBezTo>
                  <a:cubicBezTo>
                    <a:pt x="34715" y="59707"/>
                    <a:pt x="51830" y="55813"/>
                    <a:pt x="57841" y="63561"/>
                  </a:cubicBezTo>
                  <a:cubicBezTo>
                    <a:pt x="63853" y="71309"/>
                    <a:pt x="65969" y="93661"/>
                    <a:pt x="67594" y="99681"/>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194935" y="2446950"/>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8"/>
          <p:cNvGrpSpPr/>
          <p:nvPr/>
        </p:nvGrpSpPr>
        <p:grpSpPr>
          <a:xfrm>
            <a:off x="731401" y="1231009"/>
            <a:ext cx="7681199" cy="3405802"/>
            <a:chOff x="801225" y="1231009"/>
            <a:chExt cx="7681200" cy="3405802"/>
          </a:xfrm>
        </p:grpSpPr>
        <p:sp>
          <p:nvSpPr>
            <p:cNvPr id="290" name="Google Shape;290;p8"/>
            <p:cNvSpPr/>
            <p:nvPr/>
          </p:nvSpPr>
          <p:spPr>
            <a:xfrm rot="10800000">
              <a:off x="3899317" y="42081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8"/>
            <p:cNvSpPr/>
            <p:nvPr/>
          </p:nvSpPr>
          <p:spPr>
            <a:xfrm rot="5400000">
              <a:off x="901014" y="15717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8"/>
            <p:cNvSpPr/>
            <p:nvPr/>
          </p:nvSpPr>
          <p:spPr>
            <a:xfrm rot="5400000">
              <a:off x="794199"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8"/>
            <p:cNvSpPr/>
            <p:nvPr/>
          </p:nvSpPr>
          <p:spPr>
            <a:xfrm rot="10800000">
              <a:off x="1124008" y="3234909"/>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8"/>
            <p:cNvSpPr/>
            <p:nvPr/>
          </p:nvSpPr>
          <p:spPr>
            <a:xfrm rot="10800000">
              <a:off x="5990969" y="4380310"/>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8"/>
            <p:cNvSpPr/>
            <p:nvPr/>
          </p:nvSpPr>
          <p:spPr>
            <a:xfrm rot="10800000">
              <a:off x="5251559" y="2270810"/>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8"/>
            <p:cNvSpPr/>
            <p:nvPr/>
          </p:nvSpPr>
          <p:spPr>
            <a:xfrm rot="10800000">
              <a:off x="8133366" y="38169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8"/>
            <p:cNvSpPr/>
            <p:nvPr/>
          </p:nvSpPr>
          <p:spPr>
            <a:xfrm rot="10800000">
              <a:off x="4952594" y="167914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8"/>
            <p:cNvSpPr/>
            <p:nvPr/>
          </p:nvSpPr>
          <p:spPr>
            <a:xfrm rot="10800000">
              <a:off x="8437131"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8"/>
            <p:cNvSpPr/>
            <p:nvPr/>
          </p:nvSpPr>
          <p:spPr>
            <a:xfrm rot="10800000">
              <a:off x="8077950"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8"/>
            <p:cNvSpPr/>
            <p:nvPr/>
          </p:nvSpPr>
          <p:spPr>
            <a:xfrm rot="10800000">
              <a:off x="913564" y="28165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8"/>
            <p:cNvSpPr/>
            <p:nvPr/>
          </p:nvSpPr>
          <p:spPr>
            <a:xfrm rot="10800000">
              <a:off x="6444035" y="1231009"/>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8"/>
            <p:cNvSpPr/>
            <p:nvPr/>
          </p:nvSpPr>
          <p:spPr>
            <a:xfrm rot="10800000">
              <a:off x="7136796"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8"/>
            <p:cNvSpPr/>
            <p:nvPr/>
          </p:nvSpPr>
          <p:spPr>
            <a:xfrm rot="10800000">
              <a:off x="4365493" y="42201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8"/>
            <p:cNvSpPr/>
            <p:nvPr/>
          </p:nvSpPr>
          <p:spPr>
            <a:xfrm rot="10800000">
              <a:off x="5904801" y="1729466"/>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8"/>
            <p:cNvSpPr/>
            <p:nvPr/>
          </p:nvSpPr>
          <p:spPr>
            <a:xfrm rot="10800000">
              <a:off x="4853153" y="2100722"/>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8"/>
            <p:cNvSpPr/>
            <p:nvPr/>
          </p:nvSpPr>
          <p:spPr>
            <a:xfrm rot="10800000">
              <a:off x="8170042"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8"/>
            <p:cNvSpPr/>
            <p:nvPr/>
          </p:nvSpPr>
          <p:spPr>
            <a:xfrm rot="10800000">
              <a:off x="2089500" y="1393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8"/>
            <p:cNvSpPr/>
            <p:nvPr/>
          </p:nvSpPr>
          <p:spPr>
            <a:xfrm rot="10800000">
              <a:off x="1364151" y="16317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8"/>
            <p:cNvSpPr/>
            <p:nvPr/>
          </p:nvSpPr>
          <p:spPr>
            <a:xfrm>
              <a:off x="4187289" y="2288741"/>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8"/>
            <p:cNvSpPr/>
            <p:nvPr/>
          </p:nvSpPr>
          <p:spPr>
            <a:xfrm>
              <a:off x="4473753" y="286795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8"/>
            <p:cNvSpPr/>
            <p:nvPr/>
          </p:nvSpPr>
          <p:spPr>
            <a:xfrm>
              <a:off x="4597390" y="2465876"/>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8"/>
            <p:cNvSpPr/>
            <p:nvPr/>
          </p:nvSpPr>
          <p:spPr>
            <a:xfrm rot="5400000">
              <a:off x="7472814" y="15085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8"/>
            <p:cNvSpPr/>
            <p:nvPr/>
          </p:nvSpPr>
          <p:spPr>
            <a:xfrm rot="5400000">
              <a:off x="7365999" y="198857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4" name="Google Shape;314;p8"/>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315" name="Google Shape;315;p8"/>
          <p:cNvSpPr txBox="1">
            <a:spLocks noGrp="1"/>
          </p:cNvSpPr>
          <p:nvPr>
            <p:ph type="subTitle" idx="1"/>
          </p:nvPr>
        </p:nvSpPr>
        <p:spPr>
          <a:xfrm>
            <a:off x="1513268" y="2773100"/>
            <a:ext cx="2486100" cy="3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600" b="1">
                <a:solidFill>
                  <a:schemeClr val="accent3"/>
                </a:solidFill>
                <a:latin typeface="Pathway Gothic One"/>
                <a:ea typeface="Pathway Gothic One"/>
                <a:cs typeface="Pathway Gothic One"/>
                <a:sym typeface="Pathway Gothic One"/>
              </a:defRPr>
            </a:lvl1pPr>
            <a:lvl2pPr lvl="1"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2pPr>
            <a:lvl3pPr lvl="2"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3pPr>
            <a:lvl4pPr lvl="3"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4pPr>
            <a:lvl5pPr lvl="4"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5pPr>
            <a:lvl6pPr lvl="5"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6pPr>
            <a:lvl7pPr lvl="6"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7pPr>
            <a:lvl8pPr lvl="7"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8pPr>
            <a:lvl9pPr lvl="8" algn="l">
              <a:lnSpc>
                <a:spcPct val="100000"/>
              </a:lnSpc>
              <a:spcBef>
                <a:spcPts val="1600"/>
              </a:spcBef>
              <a:spcAft>
                <a:spcPts val="1600"/>
              </a:spcAft>
              <a:buSzPts val="1600"/>
              <a:buNone/>
              <a:defRPr sz="2600" b="1">
                <a:solidFill>
                  <a:schemeClr val="accent3"/>
                </a:solidFill>
                <a:latin typeface="Pathway Gothic One"/>
                <a:ea typeface="Pathway Gothic One"/>
                <a:cs typeface="Pathway Gothic One"/>
                <a:sym typeface="Pathway Gothic One"/>
              </a:defRPr>
            </a:lvl9pPr>
          </a:lstStyle>
          <a:p>
            <a:endParaRPr/>
          </a:p>
        </p:txBody>
      </p:sp>
      <p:sp>
        <p:nvSpPr>
          <p:cNvPr id="316" name="Google Shape;316;p8"/>
          <p:cNvSpPr txBox="1">
            <a:spLocks noGrp="1"/>
          </p:cNvSpPr>
          <p:nvPr>
            <p:ph type="subTitle" idx="2"/>
          </p:nvPr>
        </p:nvSpPr>
        <p:spPr>
          <a:xfrm>
            <a:off x="1513268" y="3220747"/>
            <a:ext cx="2486100" cy="88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317" name="Google Shape;317;p8"/>
          <p:cNvSpPr txBox="1">
            <a:spLocks noGrp="1"/>
          </p:cNvSpPr>
          <p:nvPr>
            <p:ph type="subTitle" idx="3"/>
          </p:nvPr>
        </p:nvSpPr>
        <p:spPr>
          <a:xfrm>
            <a:off x="5141703" y="2773100"/>
            <a:ext cx="2486100" cy="3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600" b="1">
                <a:solidFill>
                  <a:schemeClr val="accent3"/>
                </a:solidFill>
                <a:latin typeface="Pathway Gothic One"/>
                <a:ea typeface="Pathway Gothic One"/>
                <a:cs typeface="Pathway Gothic One"/>
                <a:sym typeface="Pathway Gothic One"/>
              </a:defRPr>
            </a:lvl1pPr>
            <a:lvl2pPr lvl="1"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2pPr>
            <a:lvl3pPr lvl="2"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3pPr>
            <a:lvl4pPr lvl="3"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4pPr>
            <a:lvl5pPr lvl="4"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5pPr>
            <a:lvl6pPr lvl="5"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6pPr>
            <a:lvl7pPr lvl="6"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7pPr>
            <a:lvl8pPr lvl="7" algn="l">
              <a:lnSpc>
                <a:spcPct val="100000"/>
              </a:lnSpc>
              <a:spcBef>
                <a:spcPts val="1600"/>
              </a:spcBef>
              <a:spcAft>
                <a:spcPts val="0"/>
              </a:spcAft>
              <a:buSzPts val="1600"/>
              <a:buNone/>
              <a:defRPr sz="2600" b="1">
                <a:solidFill>
                  <a:schemeClr val="accent3"/>
                </a:solidFill>
                <a:latin typeface="Pathway Gothic One"/>
                <a:ea typeface="Pathway Gothic One"/>
                <a:cs typeface="Pathway Gothic One"/>
                <a:sym typeface="Pathway Gothic One"/>
              </a:defRPr>
            </a:lvl8pPr>
            <a:lvl9pPr lvl="8" algn="l">
              <a:lnSpc>
                <a:spcPct val="100000"/>
              </a:lnSpc>
              <a:spcBef>
                <a:spcPts val="1600"/>
              </a:spcBef>
              <a:spcAft>
                <a:spcPts val="1600"/>
              </a:spcAft>
              <a:buSzPts val="1600"/>
              <a:buNone/>
              <a:defRPr sz="2600" b="1">
                <a:solidFill>
                  <a:schemeClr val="accent3"/>
                </a:solidFill>
                <a:latin typeface="Pathway Gothic One"/>
                <a:ea typeface="Pathway Gothic One"/>
                <a:cs typeface="Pathway Gothic One"/>
                <a:sym typeface="Pathway Gothic One"/>
              </a:defRPr>
            </a:lvl9pPr>
          </a:lstStyle>
          <a:p>
            <a:endParaRPr/>
          </a:p>
        </p:txBody>
      </p:sp>
      <p:sp>
        <p:nvSpPr>
          <p:cNvPr id="318" name="Google Shape;318;p8"/>
          <p:cNvSpPr txBox="1">
            <a:spLocks noGrp="1"/>
          </p:cNvSpPr>
          <p:nvPr>
            <p:ph type="subTitle" idx="4"/>
          </p:nvPr>
        </p:nvSpPr>
        <p:spPr>
          <a:xfrm>
            <a:off x="5141703" y="3220747"/>
            <a:ext cx="2486100" cy="88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1009"/>
        <p:cNvGrpSpPr/>
        <p:nvPr/>
      </p:nvGrpSpPr>
      <p:grpSpPr>
        <a:xfrm>
          <a:off x="0" y="0"/>
          <a:ext cx="0" cy="0"/>
          <a:chOff x="0" y="0"/>
          <a:chExt cx="0" cy="0"/>
        </a:xfrm>
      </p:grpSpPr>
      <p:sp>
        <p:nvSpPr>
          <p:cNvPr id="1010" name="Google Shape;1010;p26"/>
          <p:cNvSpPr/>
          <p:nvPr/>
        </p:nvSpPr>
        <p:spPr>
          <a:xfrm>
            <a:off x="189557" y="184421"/>
            <a:ext cx="5406425" cy="4435750"/>
          </a:xfrm>
          <a:custGeom>
            <a:avLst/>
            <a:gdLst/>
            <a:ahLst/>
            <a:cxnLst/>
            <a:rect l="l" t="t" r="r" b="b"/>
            <a:pathLst>
              <a:path w="216257" h="177430" extrusionOk="0">
                <a:moveTo>
                  <a:pt x="0" y="166493"/>
                </a:moveTo>
                <a:cubicBezTo>
                  <a:pt x="6712" y="163503"/>
                  <a:pt x="25759" y="146728"/>
                  <a:pt x="40271" y="148551"/>
                </a:cubicBezTo>
                <a:cubicBezTo>
                  <a:pt x="54783" y="150374"/>
                  <a:pt x="75085" y="177401"/>
                  <a:pt x="87072" y="177430"/>
                </a:cubicBezTo>
                <a:cubicBezTo>
                  <a:pt x="99059" y="177459"/>
                  <a:pt x="105247" y="170624"/>
                  <a:pt x="112191" y="148723"/>
                </a:cubicBezTo>
                <a:cubicBezTo>
                  <a:pt x="119135" y="126822"/>
                  <a:pt x="114579" y="65762"/>
                  <a:pt x="128734" y="46025"/>
                </a:cubicBezTo>
                <a:cubicBezTo>
                  <a:pt x="142889" y="26288"/>
                  <a:pt x="182532" y="37973"/>
                  <a:pt x="197119" y="30302"/>
                </a:cubicBezTo>
                <a:cubicBezTo>
                  <a:pt x="211706" y="22631"/>
                  <a:pt x="213067" y="5050"/>
                  <a:pt x="216257"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26"/>
          <p:cNvGrpSpPr/>
          <p:nvPr/>
        </p:nvGrpSpPr>
        <p:grpSpPr>
          <a:xfrm>
            <a:off x="408677" y="511504"/>
            <a:ext cx="8326646" cy="4120492"/>
            <a:chOff x="408677" y="589392"/>
            <a:chExt cx="8326646" cy="4120492"/>
          </a:xfrm>
        </p:grpSpPr>
        <p:sp>
          <p:nvSpPr>
            <p:cNvPr id="1012" name="Google Shape;1012;p26"/>
            <p:cNvSpPr/>
            <p:nvPr/>
          </p:nvSpPr>
          <p:spPr>
            <a:xfrm rot="10800000">
              <a:off x="4293155" y="2152012"/>
              <a:ext cx="64807" cy="49606"/>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26"/>
            <p:cNvSpPr/>
            <p:nvPr/>
          </p:nvSpPr>
          <p:spPr>
            <a:xfrm rot="10800000">
              <a:off x="2287324" y="629511"/>
              <a:ext cx="64807" cy="50411"/>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26"/>
            <p:cNvSpPr/>
            <p:nvPr/>
          </p:nvSpPr>
          <p:spPr>
            <a:xfrm rot="10800000">
              <a:off x="5335368" y="4545109"/>
              <a:ext cx="64807" cy="49628"/>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rot="5400000">
              <a:off x="922747" y="1762386"/>
              <a:ext cx="64807" cy="50411"/>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rot="10800000">
              <a:off x="558227" y="3432624"/>
              <a:ext cx="33622" cy="24814"/>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rot="10800000">
              <a:off x="4011533" y="2651262"/>
              <a:ext cx="33622" cy="25619"/>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rot="10800000">
              <a:off x="3701432" y="4482742"/>
              <a:ext cx="33622" cy="24814"/>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rot="5400000">
              <a:off x="7103770" y="833838"/>
              <a:ext cx="33600" cy="24814"/>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rot="10800000">
              <a:off x="966247" y="4592497"/>
              <a:ext cx="32817" cy="2561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rot="10800000">
              <a:off x="5027518" y="589392"/>
              <a:ext cx="46409" cy="3760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rot="10800000">
              <a:off x="8517825" y="4603596"/>
              <a:ext cx="46409" cy="36819"/>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rot="10800000">
              <a:off x="8620130" y="2270540"/>
              <a:ext cx="46409" cy="3760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rot="10800000">
              <a:off x="420681" y="2613633"/>
              <a:ext cx="46409" cy="3762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rot="10800000">
              <a:off x="7726766" y="749208"/>
              <a:ext cx="46409" cy="3762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rot="10800000">
              <a:off x="7487587" y="4663476"/>
              <a:ext cx="33622" cy="24836"/>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rot="10800000">
              <a:off x="6424701" y="3908723"/>
              <a:ext cx="20813" cy="17638"/>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rot="10800000">
              <a:off x="8650185" y="1122525"/>
              <a:ext cx="20813" cy="16811"/>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rot="10800000">
              <a:off x="3520290" y="630971"/>
              <a:ext cx="21617" cy="17616"/>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rot="10800000">
              <a:off x="8271078" y="1353727"/>
              <a:ext cx="20813" cy="16833"/>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rot="5400000">
              <a:off x="4235185" y="3128242"/>
              <a:ext cx="20813" cy="17616"/>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rot="10800000">
              <a:off x="2391882" y="4391814"/>
              <a:ext cx="20813" cy="17616"/>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rot="10800000">
              <a:off x="4457229" y="4654691"/>
              <a:ext cx="21617" cy="17616"/>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rot="10800000">
              <a:off x="408677" y="4092432"/>
              <a:ext cx="20813" cy="17616"/>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rot="10800000">
              <a:off x="8714488" y="3079920"/>
              <a:ext cx="20835" cy="17616"/>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rot="10800000">
              <a:off x="5919216" y="4692268"/>
              <a:ext cx="20813" cy="17616"/>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rot="5400000">
              <a:off x="7610804" y="1362359"/>
              <a:ext cx="32817" cy="2561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rot="5400000">
              <a:off x="6046896" y="882578"/>
              <a:ext cx="46409" cy="36819"/>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rot="10800000">
              <a:off x="1391321" y="843196"/>
              <a:ext cx="46409" cy="3760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rot="10800000">
              <a:off x="944743" y="3249002"/>
              <a:ext cx="20813" cy="17638"/>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rot="10800000">
              <a:off x="648129" y="775102"/>
              <a:ext cx="20813" cy="16811"/>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2" name="Google Shape;1042;p26"/>
          <p:cNvGrpSpPr/>
          <p:nvPr/>
        </p:nvGrpSpPr>
        <p:grpSpPr>
          <a:xfrm flipH="1">
            <a:off x="0" y="0"/>
            <a:ext cx="9144000" cy="5143600"/>
            <a:chOff x="0" y="0"/>
            <a:chExt cx="9144000" cy="5143600"/>
          </a:xfrm>
        </p:grpSpPr>
        <p:grpSp>
          <p:nvGrpSpPr>
            <p:cNvPr id="1043" name="Google Shape;1043;p26"/>
            <p:cNvGrpSpPr/>
            <p:nvPr/>
          </p:nvGrpSpPr>
          <p:grpSpPr>
            <a:xfrm>
              <a:off x="0" y="0"/>
              <a:ext cx="9144000" cy="5143600"/>
              <a:chOff x="0" y="0"/>
              <a:chExt cx="9144000" cy="5143600"/>
            </a:xfrm>
          </p:grpSpPr>
          <p:sp>
            <p:nvSpPr>
              <p:cNvPr id="1044" name="Google Shape;1044;p26"/>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6" name="Google Shape;1046;p26"/>
              <p:cNvGrpSpPr/>
              <p:nvPr/>
            </p:nvGrpSpPr>
            <p:grpSpPr>
              <a:xfrm>
                <a:off x="0" y="4650"/>
                <a:ext cx="9144000" cy="5134200"/>
                <a:chOff x="0" y="2363"/>
                <a:chExt cx="9144000" cy="5134200"/>
              </a:xfrm>
            </p:grpSpPr>
            <p:sp>
              <p:nvSpPr>
                <p:cNvPr id="1047" name="Google Shape;1047;p26"/>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9" name="Google Shape;1049;p26"/>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0" name="Google Shape;1050;p26"/>
          <p:cNvSpPr txBox="1">
            <a:spLocks noGrp="1"/>
          </p:cNvSpPr>
          <p:nvPr>
            <p:ph type="subTitle" idx="1"/>
          </p:nvPr>
        </p:nvSpPr>
        <p:spPr>
          <a:xfrm flipH="1">
            <a:off x="4935251" y="2303776"/>
            <a:ext cx="3139500" cy="114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
        <p:nvSpPr>
          <p:cNvPr id="1051" name="Google Shape;1051;p26"/>
          <p:cNvSpPr txBox="1">
            <a:spLocks noGrp="1"/>
          </p:cNvSpPr>
          <p:nvPr>
            <p:ph type="title"/>
          </p:nvPr>
        </p:nvSpPr>
        <p:spPr>
          <a:xfrm flipH="1">
            <a:off x="4935251" y="1562775"/>
            <a:ext cx="3139500" cy="7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1171"/>
        <p:cNvGrpSpPr/>
        <p:nvPr/>
      </p:nvGrpSpPr>
      <p:grpSpPr>
        <a:xfrm>
          <a:off x="0" y="0"/>
          <a:ext cx="0" cy="0"/>
          <a:chOff x="0" y="0"/>
          <a:chExt cx="0" cy="0"/>
        </a:xfrm>
      </p:grpSpPr>
      <p:grpSp>
        <p:nvGrpSpPr>
          <p:cNvPr id="1172" name="Google Shape;1172;p31"/>
          <p:cNvGrpSpPr/>
          <p:nvPr/>
        </p:nvGrpSpPr>
        <p:grpSpPr>
          <a:xfrm>
            <a:off x="0" y="0"/>
            <a:ext cx="9144000" cy="5143600"/>
            <a:chOff x="0" y="0"/>
            <a:chExt cx="9144000" cy="5143600"/>
          </a:xfrm>
        </p:grpSpPr>
        <p:grpSp>
          <p:nvGrpSpPr>
            <p:cNvPr id="1173" name="Google Shape;1173;p31"/>
            <p:cNvGrpSpPr/>
            <p:nvPr/>
          </p:nvGrpSpPr>
          <p:grpSpPr>
            <a:xfrm>
              <a:off x="0" y="0"/>
              <a:ext cx="9144000" cy="5143600"/>
              <a:chOff x="0" y="0"/>
              <a:chExt cx="9144000" cy="5143600"/>
            </a:xfrm>
          </p:grpSpPr>
          <p:sp>
            <p:nvSpPr>
              <p:cNvPr id="1174" name="Google Shape;1174;p31"/>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1"/>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6" name="Google Shape;1176;p31"/>
              <p:cNvGrpSpPr/>
              <p:nvPr/>
            </p:nvGrpSpPr>
            <p:grpSpPr>
              <a:xfrm>
                <a:off x="0" y="4650"/>
                <a:ext cx="9144000" cy="5134200"/>
                <a:chOff x="0" y="2363"/>
                <a:chExt cx="9144000" cy="5134200"/>
              </a:xfrm>
            </p:grpSpPr>
            <p:sp>
              <p:nvSpPr>
                <p:cNvPr id="1177" name="Google Shape;1177;p31"/>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1"/>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9" name="Google Shape;1179;p31"/>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0" name="Google Shape;1180;p31"/>
          <p:cNvGrpSpPr/>
          <p:nvPr/>
        </p:nvGrpSpPr>
        <p:grpSpPr>
          <a:xfrm rot="10800000" flipH="1">
            <a:off x="419531" y="639281"/>
            <a:ext cx="8304938" cy="4038289"/>
            <a:chOff x="355242" y="1019005"/>
            <a:chExt cx="8304938" cy="4038289"/>
          </a:xfrm>
        </p:grpSpPr>
        <p:sp>
          <p:nvSpPr>
            <p:cNvPr id="1181" name="Google Shape;1181;p31"/>
            <p:cNvSpPr/>
            <p:nvPr/>
          </p:nvSpPr>
          <p:spPr>
            <a:xfrm rot="5400000">
              <a:off x="458484" y="3848024"/>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1"/>
            <p:cNvSpPr/>
            <p:nvPr/>
          </p:nvSpPr>
          <p:spPr>
            <a:xfrm rot="10800000">
              <a:off x="8615956" y="3052329"/>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1"/>
            <p:cNvSpPr/>
            <p:nvPr/>
          </p:nvSpPr>
          <p:spPr>
            <a:xfrm rot="10800000">
              <a:off x="8485743" y="5031205"/>
              <a:ext cx="33419" cy="2608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1"/>
            <p:cNvSpPr/>
            <p:nvPr/>
          </p:nvSpPr>
          <p:spPr>
            <a:xfrm rot="-5400000">
              <a:off x="7926661" y="1023490"/>
              <a:ext cx="47260" cy="3829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1"/>
            <p:cNvSpPr/>
            <p:nvPr/>
          </p:nvSpPr>
          <p:spPr>
            <a:xfrm rot="10800000">
              <a:off x="623979" y="3225445"/>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1"/>
            <p:cNvSpPr/>
            <p:nvPr/>
          </p:nvSpPr>
          <p:spPr>
            <a:xfrm rot="10800000">
              <a:off x="355242" y="4446542"/>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1"/>
            <p:cNvSpPr/>
            <p:nvPr/>
          </p:nvSpPr>
          <p:spPr>
            <a:xfrm rot="-5400000">
              <a:off x="7125628" y="1116733"/>
              <a:ext cx="21217" cy="17939"/>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1"/>
            <p:cNvSpPr/>
            <p:nvPr/>
          </p:nvSpPr>
          <p:spPr>
            <a:xfrm rot="5400000">
              <a:off x="8601514" y="4799085"/>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1"/>
            <p:cNvSpPr/>
            <p:nvPr/>
          </p:nvSpPr>
          <p:spPr>
            <a:xfrm rot="-5400000">
              <a:off x="509607" y="1288243"/>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1"/>
            <p:cNvSpPr/>
            <p:nvPr/>
          </p:nvSpPr>
          <p:spPr>
            <a:xfrm>
              <a:off x="461092" y="2110003"/>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1"/>
            <p:cNvSpPr/>
            <p:nvPr/>
          </p:nvSpPr>
          <p:spPr>
            <a:xfrm>
              <a:off x="8516247" y="2152442"/>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1"/>
            <p:cNvSpPr/>
            <p:nvPr/>
          </p:nvSpPr>
          <p:spPr>
            <a:xfrm>
              <a:off x="544909" y="1777150"/>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3" name="Google Shape;1193;p31"/>
          <p:cNvSpPr/>
          <p:nvPr/>
        </p:nvSpPr>
        <p:spPr>
          <a:xfrm>
            <a:off x="7437363" y="204525"/>
            <a:ext cx="1515500" cy="1639225"/>
          </a:xfrm>
          <a:custGeom>
            <a:avLst/>
            <a:gdLst/>
            <a:ahLst/>
            <a:cxnLst/>
            <a:rect l="l" t="t" r="r" b="b"/>
            <a:pathLst>
              <a:path w="60620" h="65569" extrusionOk="0">
                <a:moveTo>
                  <a:pt x="7039" y="0"/>
                </a:moveTo>
                <a:cubicBezTo>
                  <a:pt x="5913" y="2833"/>
                  <a:pt x="-1526" y="12976"/>
                  <a:pt x="281" y="16996"/>
                </a:cubicBezTo>
                <a:cubicBezTo>
                  <a:pt x="2088" y="21016"/>
                  <a:pt x="14597" y="19511"/>
                  <a:pt x="17879" y="24120"/>
                </a:cubicBezTo>
                <a:cubicBezTo>
                  <a:pt x="21161" y="28729"/>
                  <a:pt x="16343" y="41649"/>
                  <a:pt x="19975" y="44652"/>
                </a:cubicBezTo>
                <a:cubicBezTo>
                  <a:pt x="23607" y="47655"/>
                  <a:pt x="35479" y="38856"/>
                  <a:pt x="39669" y="42138"/>
                </a:cubicBezTo>
                <a:cubicBezTo>
                  <a:pt x="43859" y="45420"/>
                  <a:pt x="41624" y="60924"/>
                  <a:pt x="45116" y="64346"/>
                </a:cubicBezTo>
                <a:cubicBezTo>
                  <a:pt x="48608" y="67768"/>
                  <a:pt x="58036" y="62949"/>
                  <a:pt x="60620" y="62670"/>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306075"/>
            <a:ext cx="7704000" cy="3298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1pPr>
            <a:lvl2pPr marL="914400" marR="0" lvl="1"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2pPr>
            <a:lvl3pPr marL="1371600" marR="0" lvl="2"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4pPr>
            <a:lvl5pPr marL="2286000" marR="0" lvl="4"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5pPr>
            <a:lvl6pPr marL="2743200" marR="0" lvl="5"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6pPr>
            <a:lvl7pPr marL="3200400" marR="0" lvl="6"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7pPr>
            <a:lvl8pPr marL="3657600" marR="0" lvl="7"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8pPr>
            <a:lvl9pPr marL="4114800" marR="0" lvl="8" indent="-330200" algn="l" rtl="0">
              <a:lnSpc>
                <a:spcPct val="100000"/>
              </a:lnSpc>
              <a:spcBef>
                <a:spcPts val="1600"/>
              </a:spcBef>
              <a:spcAft>
                <a:spcPts val="160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72" r:id="rId7"/>
    <p:sldLayoutId id="2147483676" r:id="rId8"/>
    <p:sldLayoutId id="2147483677" r:id="rId9"/>
    <p:sldLayoutId id="2147483678"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518874" y="2716275"/>
            <a:ext cx="3316203"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Programa:</a:t>
            </a:r>
          </a:p>
          <a:p>
            <a:pPr marL="0" lvl="0" indent="0" algn="ctr" rtl="0">
              <a:lnSpc>
                <a:spcPct val="100000"/>
              </a:lnSpc>
              <a:spcBef>
                <a:spcPts val="0"/>
              </a:spcBef>
              <a:spcAft>
                <a:spcPts val="0"/>
              </a:spcAft>
              <a:buSzPts val="1600"/>
              <a:buNone/>
            </a:pPr>
            <a:r>
              <a:rPr lang="en" sz="2400" b="1" dirty="0"/>
              <a:t>Desarrollo FullStack</a:t>
            </a:r>
            <a:endParaRPr sz="2400" b="1"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7"/>
        <p:cNvGrpSpPr/>
        <p:nvPr/>
      </p:nvGrpSpPr>
      <p:grpSpPr>
        <a:xfrm>
          <a:off x="0" y="0"/>
          <a:ext cx="0" cy="0"/>
          <a:chOff x="0" y="0"/>
          <a:chExt cx="0" cy="0"/>
        </a:xfrm>
      </p:grpSpPr>
      <p:sp>
        <p:nvSpPr>
          <p:cNvPr id="2428" name="Google Shape;2428;p73"/>
          <p:cNvSpPr/>
          <p:nvPr/>
        </p:nvSpPr>
        <p:spPr>
          <a:xfrm>
            <a:off x="1565333" y="3869987"/>
            <a:ext cx="2154600" cy="144300"/>
          </a:xfrm>
          <a:prstGeom prst="ellipse">
            <a:avLst/>
          </a:prstGeom>
          <a:solidFill>
            <a:srgbClr val="D1CE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29" name="Google Shape;2429;p73"/>
          <p:cNvGrpSpPr/>
          <p:nvPr/>
        </p:nvGrpSpPr>
        <p:grpSpPr>
          <a:xfrm>
            <a:off x="1768743" y="1129213"/>
            <a:ext cx="1747800" cy="2815438"/>
            <a:chOff x="1768743" y="1129213"/>
            <a:chExt cx="1747800" cy="2815438"/>
          </a:xfrm>
        </p:grpSpPr>
        <p:sp>
          <p:nvSpPr>
            <p:cNvPr id="2430" name="Google Shape;2430;p73"/>
            <p:cNvSpPr/>
            <p:nvPr/>
          </p:nvSpPr>
          <p:spPr>
            <a:xfrm>
              <a:off x="1768743" y="1130051"/>
              <a:ext cx="1747800" cy="2814600"/>
            </a:xfrm>
            <a:prstGeom prst="roundRect">
              <a:avLst>
                <a:gd name="adj" fmla="val 12498"/>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32" name="Google Shape;2432;p73"/>
            <p:cNvGrpSpPr/>
            <p:nvPr/>
          </p:nvGrpSpPr>
          <p:grpSpPr>
            <a:xfrm>
              <a:off x="2117794" y="1129213"/>
              <a:ext cx="1049667" cy="193767"/>
              <a:chOff x="2117794" y="1129213"/>
              <a:chExt cx="1049667" cy="193767"/>
            </a:xfrm>
          </p:grpSpPr>
          <p:sp>
            <p:nvSpPr>
              <p:cNvPr id="2433" name="Google Shape;2433;p73"/>
              <p:cNvSpPr/>
              <p:nvPr/>
            </p:nvSpPr>
            <p:spPr>
              <a:xfrm rot="10800000">
                <a:off x="2117794" y="1129213"/>
                <a:ext cx="1049667" cy="193767"/>
              </a:xfrm>
              <a:prstGeom prst="round2SameRect">
                <a:avLst>
                  <a:gd name="adj1" fmla="val 50000"/>
                  <a:gd name="adj2" fmla="val 0"/>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73"/>
              <p:cNvSpPr/>
              <p:nvPr/>
            </p:nvSpPr>
            <p:spPr>
              <a:xfrm>
                <a:off x="2602404" y="1185873"/>
                <a:ext cx="80446" cy="80446"/>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435" name="Google Shape;2435;p73"/>
          <p:cNvSpPr txBox="1">
            <a:spLocks noGrp="1"/>
          </p:cNvSpPr>
          <p:nvPr>
            <p:ph type="subTitle" idx="1"/>
          </p:nvPr>
        </p:nvSpPr>
        <p:spPr>
          <a:xfrm flipH="1">
            <a:off x="3167461" y="2048456"/>
            <a:ext cx="5366923" cy="1261109"/>
          </a:xfrm>
          <a:prstGeom prst="rect">
            <a:avLst/>
          </a:prstGeom>
          <a:noFill/>
          <a:ln>
            <a:noFill/>
          </a:ln>
        </p:spPr>
        <p:txBody>
          <a:bodyPr spcFirstLastPara="1" wrap="square" lIns="91425" tIns="91425" rIns="91425" bIns="91425" anchor="t" anchorCtr="0">
            <a:noAutofit/>
          </a:bodyPr>
          <a:lstStyle/>
          <a:p>
            <a:pPr marL="914400" lvl="2" indent="0" algn="just">
              <a:lnSpc>
                <a:spcPct val="105000"/>
              </a:lnSpc>
            </a:pPr>
            <a:r>
              <a:rPr lang="es-CO" sz="1400" dirty="0"/>
              <a:t>Durante el desarrollo de todo el programa de formación, los estudiantes realizarán un proyecto, el cual implica un desarrollo de software, que permita aplicar y validar el proceso de aprendizaje, :</a:t>
            </a:r>
          </a:p>
          <a:p>
            <a:pPr indent="0" algn="just">
              <a:lnSpc>
                <a:spcPct val="105000"/>
              </a:lnSpc>
            </a:pPr>
            <a:r>
              <a:rPr lang="es-CO" sz="1400" dirty="0"/>
              <a:t> </a:t>
            </a:r>
          </a:p>
        </p:txBody>
      </p:sp>
      <p:sp>
        <p:nvSpPr>
          <p:cNvPr id="2436" name="Google Shape;2436;p73"/>
          <p:cNvSpPr txBox="1">
            <a:spLocks noGrp="1"/>
          </p:cNvSpPr>
          <p:nvPr>
            <p:ph type="title"/>
          </p:nvPr>
        </p:nvSpPr>
        <p:spPr>
          <a:xfrm flipH="1">
            <a:off x="4682418" y="1106959"/>
            <a:ext cx="3139500" cy="76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sz="2400" dirty="0"/>
              <a:t>Aprendizaje Basado en Proyectos (ABP)</a:t>
            </a:r>
            <a:endParaRPr sz="2400" dirty="0"/>
          </a:p>
        </p:txBody>
      </p:sp>
      <p:sp>
        <p:nvSpPr>
          <p:cNvPr id="2" name="Google Shape;1469;p40">
            <a:extLst>
              <a:ext uri="{FF2B5EF4-FFF2-40B4-BE49-F238E27FC236}">
                <a16:creationId xmlns:a16="http://schemas.microsoft.com/office/drawing/2014/main" id="{4A679CF7-E509-BFB3-9DFD-863EF6674A24}"/>
              </a:ext>
            </a:extLst>
          </p:cNvPr>
          <p:cNvSpPr txBox="1">
            <a:spLocks/>
          </p:cNvSpPr>
          <p:nvPr/>
        </p:nvSpPr>
        <p:spPr>
          <a:xfrm>
            <a:off x="1349965" y="212817"/>
            <a:ext cx="5366923"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9pPr>
          </a:lstStyle>
          <a:p>
            <a:pPr algn="l"/>
            <a:r>
              <a:rPr lang="es-CO" sz="2800" dirty="0">
                <a:solidFill>
                  <a:srgbClr val="232347"/>
                </a:solidFill>
              </a:rPr>
              <a:t>Estrategias metodológicas</a:t>
            </a:r>
          </a:p>
        </p:txBody>
      </p:sp>
      <p:pic>
        <p:nvPicPr>
          <p:cNvPr id="5" name="Google Shape;1271;p36">
            <a:extLst>
              <a:ext uri="{FF2B5EF4-FFF2-40B4-BE49-F238E27FC236}">
                <a16:creationId xmlns:a16="http://schemas.microsoft.com/office/drawing/2014/main" id="{F55AC1F8-2537-CD58-9426-AB8A3FC564FC}"/>
              </a:ext>
            </a:extLst>
          </p:cNvPr>
          <p:cNvPicPr preferRelativeResize="0"/>
          <p:nvPr/>
        </p:nvPicPr>
        <p:blipFill>
          <a:blip r:embed="rId3">
            <a:alphaModFix/>
          </a:blip>
          <a:stretch>
            <a:fillRect/>
          </a:stretch>
        </p:blipFill>
        <p:spPr>
          <a:xfrm>
            <a:off x="2084228" y="2688263"/>
            <a:ext cx="1116791" cy="1073834"/>
          </a:xfrm>
          <a:prstGeom prst="rect">
            <a:avLst/>
          </a:prstGeom>
          <a:solidFill>
            <a:schemeClr val="tx2">
              <a:lumMod val="75000"/>
            </a:schemeClr>
          </a:solidFill>
          <a:ln>
            <a:noFill/>
          </a:ln>
        </p:spPr>
      </p:pic>
      <p:pic>
        <p:nvPicPr>
          <p:cNvPr id="8" name="Imagen 7" descr="Imagen que contiene objeto, dibujo&#10;&#10;Descripción generada automáticamente">
            <a:extLst>
              <a:ext uri="{FF2B5EF4-FFF2-40B4-BE49-F238E27FC236}">
                <a16:creationId xmlns:a16="http://schemas.microsoft.com/office/drawing/2014/main" id="{8B874688-6BF8-06D5-A253-792C09CB5AE7}"/>
              </a:ext>
            </a:extLst>
          </p:cNvPr>
          <p:cNvPicPr>
            <a:picLocks noChangeAspect="1"/>
          </p:cNvPicPr>
          <p:nvPr/>
        </p:nvPicPr>
        <p:blipFill>
          <a:blip r:embed="rId4"/>
          <a:stretch>
            <a:fillRect/>
          </a:stretch>
        </p:blipFill>
        <p:spPr>
          <a:xfrm>
            <a:off x="1780032" y="1489721"/>
            <a:ext cx="1724136" cy="965516"/>
          </a:xfrm>
          <a:prstGeom prst="rect">
            <a:avLst/>
          </a:prstGeom>
        </p:spPr>
      </p:pic>
    </p:spTree>
    <p:extLst>
      <p:ext uri="{BB962C8B-B14F-4D97-AF65-F5344CB8AC3E}">
        <p14:creationId xmlns:p14="http://schemas.microsoft.com/office/powerpoint/2010/main" val="204585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518874" y="2716275"/>
            <a:ext cx="3316203"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Programa:</a:t>
            </a:r>
          </a:p>
          <a:p>
            <a:pPr marL="0" lvl="0" indent="0" algn="ctr" rtl="0">
              <a:lnSpc>
                <a:spcPct val="100000"/>
              </a:lnSpc>
              <a:spcBef>
                <a:spcPts val="0"/>
              </a:spcBef>
              <a:spcAft>
                <a:spcPts val="0"/>
              </a:spcAft>
              <a:buSzPts val="1600"/>
              <a:buNone/>
            </a:pPr>
            <a:r>
              <a:rPr lang="en" sz="2400" b="1" dirty="0"/>
              <a:t>Desarrollo FullStack</a:t>
            </a:r>
            <a:endParaRPr sz="2400" b="1"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extLst>
      <p:ext uri="{BB962C8B-B14F-4D97-AF65-F5344CB8AC3E}">
        <p14:creationId xmlns:p14="http://schemas.microsoft.com/office/powerpoint/2010/main" val="155624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77" name="Google Shape;1277;p37"/>
          <p:cNvSpPr txBox="1"/>
          <p:nvPr/>
        </p:nvSpPr>
        <p:spPr>
          <a:xfrm>
            <a:off x="434925" y="1696375"/>
            <a:ext cx="1993500" cy="2242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i="0" u="none" strike="noStrike" cap="none">
                <a:solidFill>
                  <a:srgbClr val="232347"/>
                </a:solidFill>
                <a:latin typeface="Open Sans"/>
                <a:ea typeface="Open Sans"/>
                <a:cs typeface="Open Sans"/>
                <a:sym typeface="Open Sans"/>
              </a:rPr>
              <a:t>Captamos y potenciamos el talento </a:t>
            </a:r>
            <a:r>
              <a:rPr lang="en" sz="1800" b="1">
                <a:solidFill>
                  <a:srgbClr val="232347"/>
                </a:solidFill>
                <a:latin typeface="Open Sans"/>
                <a:ea typeface="Open Sans"/>
                <a:cs typeface="Open Sans"/>
                <a:sym typeface="Open Sans"/>
              </a:rPr>
              <a:t>de los jóvenes para ubicarlos en fabulosas oportunidades</a:t>
            </a:r>
            <a:endParaRPr sz="1600" b="1" i="0" u="none" strike="noStrike" cap="none">
              <a:solidFill>
                <a:schemeClr val="dk1"/>
              </a:solidFill>
              <a:latin typeface="Open Sans"/>
              <a:ea typeface="Open Sans"/>
              <a:cs typeface="Open Sans"/>
              <a:sym typeface="Open Sans"/>
            </a:endParaRPr>
          </a:p>
        </p:txBody>
      </p:sp>
      <p:sp>
        <p:nvSpPr>
          <p:cNvPr id="1278" name="Google Shape;1278;p37"/>
          <p:cNvSpPr/>
          <p:nvPr/>
        </p:nvSpPr>
        <p:spPr>
          <a:xfrm>
            <a:off x="2538315" y="1386767"/>
            <a:ext cx="2765250" cy="2764950"/>
          </a:xfrm>
          <a:custGeom>
            <a:avLst/>
            <a:gdLst/>
            <a:ahLst/>
            <a:cxnLst/>
            <a:rect l="l" t="t" r="r" b="b"/>
            <a:pathLst>
              <a:path w="110610" h="110598" extrusionOk="0">
                <a:moveTo>
                  <a:pt x="55305" y="1"/>
                </a:moveTo>
                <a:cubicBezTo>
                  <a:pt x="32588" y="1"/>
                  <a:pt x="13073" y="13693"/>
                  <a:pt x="4560" y="33291"/>
                </a:cubicBezTo>
                <a:cubicBezTo>
                  <a:pt x="1631" y="40030"/>
                  <a:pt x="0" y="47471"/>
                  <a:pt x="0" y="55293"/>
                </a:cubicBezTo>
                <a:cubicBezTo>
                  <a:pt x="0" y="62473"/>
                  <a:pt x="1369" y="69331"/>
                  <a:pt x="3858" y="75617"/>
                </a:cubicBezTo>
                <a:cubicBezTo>
                  <a:pt x="11954" y="96108"/>
                  <a:pt x="31933" y="110598"/>
                  <a:pt x="55305" y="110598"/>
                </a:cubicBezTo>
                <a:cubicBezTo>
                  <a:pt x="78022" y="110598"/>
                  <a:pt x="97548" y="96894"/>
                  <a:pt x="106049" y="77308"/>
                </a:cubicBezTo>
                <a:cubicBezTo>
                  <a:pt x="108978" y="70569"/>
                  <a:pt x="110609" y="63116"/>
                  <a:pt x="110609" y="55293"/>
                </a:cubicBezTo>
                <a:cubicBezTo>
                  <a:pt x="110609" y="48126"/>
                  <a:pt x="109240" y="41268"/>
                  <a:pt x="106752" y="34981"/>
                </a:cubicBezTo>
                <a:cubicBezTo>
                  <a:pt x="98655" y="14491"/>
                  <a:pt x="78677" y="1"/>
                  <a:pt x="55305" y="1"/>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279" name="Google Shape;1279;p37"/>
          <p:cNvSpPr/>
          <p:nvPr/>
        </p:nvSpPr>
        <p:spPr>
          <a:xfrm>
            <a:off x="2952653" y="1800992"/>
            <a:ext cx="1936500" cy="1936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280" name="Google Shape;1280;p37"/>
          <p:cNvSpPr/>
          <p:nvPr/>
        </p:nvSpPr>
        <p:spPr>
          <a:xfrm>
            <a:off x="3445565" y="2293742"/>
            <a:ext cx="953425" cy="953700"/>
          </a:xfrm>
          <a:custGeom>
            <a:avLst/>
            <a:gdLst/>
            <a:ahLst/>
            <a:cxnLst/>
            <a:rect l="l" t="t" r="r" b="b"/>
            <a:pathLst>
              <a:path w="38137" h="38148" extrusionOk="0">
                <a:moveTo>
                  <a:pt x="19074" y="0"/>
                </a:moveTo>
                <a:cubicBezTo>
                  <a:pt x="11240" y="0"/>
                  <a:pt x="4501" y="4727"/>
                  <a:pt x="1572" y="11490"/>
                </a:cubicBezTo>
                <a:cubicBezTo>
                  <a:pt x="560" y="13811"/>
                  <a:pt x="0" y="16371"/>
                  <a:pt x="0" y="19074"/>
                </a:cubicBezTo>
                <a:cubicBezTo>
                  <a:pt x="0" y="21550"/>
                  <a:pt x="477" y="23908"/>
                  <a:pt x="1334" y="26075"/>
                </a:cubicBezTo>
                <a:cubicBezTo>
                  <a:pt x="4120" y="33147"/>
                  <a:pt x="11014" y="38148"/>
                  <a:pt x="19074" y="38148"/>
                </a:cubicBezTo>
                <a:cubicBezTo>
                  <a:pt x="26909" y="38148"/>
                  <a:pt x="33636" y="33421"/>
                  <a:pt x="36565" y="26658"/>
                </a:cubicBezTo>
                <a:cubicBezTo>
                  <a:pt x="37577" y="24337"/>
                  <a:pt x="38136" y="21777"/>
                  <a:pt x="38136" y="19074"/>
                </a:cubicBezTo>
                <a:cubicBezTo>
                  <a:pt x="38136" y="16597"/>
                  <a:pt x="37672" y="14240"/>
                  <a:pt x="36815" y="12073"/>
                </a:cubicBezTo>
                <a:cubicBezTo>
                  <a:pt x="34017" y="5001"/>
                  <a:pt x="27135" y="0"/>
                  <a:pt x="1907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281" name="Google Shape;1281;p37"/>
          <p:cNvSpPr/>
          <p:nvPr/>
        </p:nvSpPr>
        <p:spPr>
          <a:xfrm>
            <a:off x="3170040" y="1732129"/>
            <a:ext cx="481200" cy="481200"/>
          </a:xfrm>
          <a:prstGeom prst="ellipse">
            <a:avLst/>
          </a:prstGeom>
          <a:solidFill>
            <a:srgbClr val="3C3C7E"/>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282" name="Google Shape;1282;p37"/>
          <p:cNvSpPr/>
          <p:nvPr/>
        </p:nvSpPr>
        <p:spPr>
          <a:xfrm>
            <a:off x="3170040" y="3327879"/>
            <a:ext cx="481200" cy="481200"/>
          </a:xfrm>
          <a:prstGeom prst="ellipse">
            <a:avLst/>
          </a:prstGeom>
          <a:solidFill>
            <a:srgbClr val="3C3C7E"/>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283" name="Google Shape;1283;p37"/>
          <p:cNvSpPr/>
          <p:nvPr/>
        </p:nvSpPr>
        <p:spPr>
          <a:xfrm>
            <a:off x="2730040" y="2530004"/>
            <a:ext cx="481200" cy="481200"/>
          </a:xfrm>
          <a:prstGeom prst="ellipse">
            <a:avLst/>
          </a:prstGeom>
          <a:solidFill>
            <a:srgbClr val="1B6FA4"/>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284" name="Google Shape;1284;p37"/>
          <p:cNvSpPr/>
          <p:nvPr/>
        </p:nvSpPr>
        <p:spPr>
          <a:xfrm>
            <a:off x="3272713" y="3435391"/>
            <a:ext cx="275853" cy="266133"/>
          </a:xfrm>
          <a:custGeom>
            <a:avLst/>
            <a:gdLst/>
            <a:ahLst/>
            <a:cxnLst/>
            <a:rect l="l" t="t" r="r" b="b"/>
            <a:pathLst>
              <a:path w="13139" h="12676" extrusionOk="0">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285" name="Google Shape;1285;p37"/>
          <p:cNvSpPr/>
          <p:nvPr/>
        </p:nvSpPr>
        <p:spPr>
          <a:xfrm>
            <a:off x="3920915" y="2769092"/>
            <a:ext cx="1371325" cy="1494250"/>
          </a:xfrm>
          <a:custGeom>
            <a:avLst/>
            <a:gdLst/>
            <a:ahLst/>
            <a:cxnLst/>
            <a:rect l="l" t="t" r="r" b="b"/>
            <a:pathLst>
              <a:path w="54853" h="59770" extrusionOk="0">
                <a:moveTo>
                  <a:pt x="54853" y="23789"/>
                </a:moveTo>
                <a:cubicBezTo>
                  <a:pt x="45649" y="44970"/>
                  <a:pt x="24551" y="59770"/>
                  <a:pt x="1" y="59770"/>
                </a:cubicBezTo>
                <a:lnTo>
                  <a:pt x="1" y="0"/>
                </a:lnTo>
                <a:close/>
              </a:path>
            </a:pathLst>
          </a:custGeom>
          <a:solidFill>
            <a:srgbClr val="FC78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286" name="Google Shape;1286;p37"/>
          <p:cNvSpPr/>
          <p:nvPr/>
        </p:nvSpPr>
        <p:spPr>
          <a:xfrm>
            <a:off x="4032240" y="1897842"/>
            <a:ext cx="1384725" cy="1598750"/>
          </a:xfrm>
          <a:custGeom>
            <a:avLst/>
            <a:gdLst/>
            <a:ahLst/>
            <a:cxnLst/>
            <a:rect l="l" t="t" r="r" b="b"/>
            <a:pathLst>
              <a:path w="55389" h="63950" extrusionOk="0">
                <a:moveTo>
                  <a:pt x="42196" y="1"/>
                </a:moveTo>
                <a:lnTo>
                  <a:pt x="1" y="42197"/>
                </a:lnTo>
                <a:lnTo>
                  <a:pt x="50162" y="63949"/>
                </a:lnTo>
                <a:cubicBezTo>
                  <a:pt x="53519" y="56222"/>
                  <a:pt x="55389" y="47685"/>
                  <a:pt x="55389" y="38720"/>
                </a:cubicBezTo>
                <a:cubicBezTo>
                  <a:pt x="55389" y="30493"/>
                  <a:pt x="53817" y="22635"/>
                  <a:pt x="50971" y="15420"/>
                </a:cubicBezTo>
                <a:cubicBezTo>
                  <a:pt x="48769" y="9847"/>
                  <a:pt x="45804" y="4668"/>
                  <a:pt x="42196" y="1"/>
                </a:cubicBezTo>
                <a:close/>
              </a:path>
            </a:pathLst>
          </a:custGeom>
          <a:solidFill>
            <a:srgbClr val="1B6FA4"/>
          </a:solidFill>
          <a:ln>
            <a:noFill/>
          </a:ln>
        </p:spPr>
        <p:txBody>
          <a:bodyPr spcFirstLastPara="1" wrap="square" lIns="457200" tIns="18287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chemeClr val="dk1"/>
                </a:solidFill>
                <a:latin typeface="Open Sans"/>
                <a:ea typeface="Open Sans"/>
                <a:cs typeface="Open Sans"/>
                <a:sym typeface="Open Sans"/>
              </a:rPr>
              <a:t>Empleo</a:t>
            </a:r>
            <a:endParaRPr sz="1200" b="1" i="0" u="none" strike="noStrike" cap="none">
              <a:solidFill>
                <a:schemeClr val="dk1"/>
              </a:solidFill>
              <a:latin typeface="Open Sans"/>
              <a:ea typeface="Open Sans"/>
              <a:cs typeface="Open Sans"/>
              <a:sym typeface="Open Sans"/>
            </a:endParaRPr>
          </a:p>
        </p:txBody>
      </p:sp>
      <p:sp>
        <p:nvSpPr>
          <p:cNvPr id="1287" name="Google Shape;1287;p37"/>
          <p:cNvSpPr txBox="1"/>
          <p:nvPr/>
        </p:nvSpPr>
        <p:spPr>
          <a:xfrm>
            <a:off x="5528775" y="2487975"/>
            <a:ext cx="2525700" cy="102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0" i="0" u="none" strike="noStrike" cap="none">
                <a:solidFill>
                  <a:srgbClr val="232347"/>
                </a:solidFill>
                <a:latin typeface="Open Sans"/>
                <a:ea typeface="Open Sans"/>
                <a:cs typeface="Open Sans"/>
                <a:sym typeface="Open Sans"/>
              </a:rPr>
              <a:t>Al salir de la etapa de aprendizaje, un </a:t>
            </a:r>
            <a:r>
              <a:rPr lang="en" sz="1200" b="1" i="0" u="none" strike="noStrike" cap="none">
                <a:solidFill>
                  <a:srgbClr val="232347"/>
                </a:solidFill>
                <a:latin typeface="Open Sans"/>
                <a:ea typeface="Open Sans"/>
                <a:cs typeface="Open Sans"/>
                <a:sym typeface="Open Sans"/>
              </a:rPr>
              <a:t>Camper</a:t>
            </a:r>
            <a:r>
              <a:rPr lang="en" sz="1200" b="0" i="0" u="none" strike="noStrike" cap="none">
                <a:solidFill>
                  <a:srgbClr val="232347"/>
                </a:solidFill>
                <a:latin typeface="Open Sans"/>
                <a:ea typeface="Open Sans"/>
                <a:cs typeface="Open Sans"/>
                <a:sym typeface="Open Sans"/>
              </a:rPr>
              <a:t> podrá ser parte de un proyecto productivo.</a:t>
            </a:r>
            <a:endParaRPr sz="1200" b="0" i="0" u="none" strike="noStrike" cap="none">
              <a:solidFill>
                <a:srgbClr val="232347"/>
              </a:solidFill>
              <a:latin typeface="Open Sans"/>
              <a:ea typeface="Open Sans"/>
              <a:cs typeface="Open Sans"/>
              <a:sym typeface="Open Sans"/>
            </a:endParaRPr>
          </a:p>
        </p:txBody>
      </p:sp>
      <p:sp>
        <p:nvSpPr>
          <p:cNvPr id="1288" name="Google Shape;1288;p37"/>
          <p:cNvSpPr/>
          <p:nvPr/>
        </p:nvSpPr>
        <p:spPr>
          <a:xfrm>
            <a:off x="3706915" y="1286767"/>
            <a:ext cx="214025" cy="116400"/>
          </a:xfrm>
          <a:custGeom>
            <a:avLst/>
            <a:gdLst/>
            <a:ahLst/>
            <a:cxnLst/>
            <a:rect l="l" t="t" r="r" b="b"/>
            <a:pathLst>
              <a:path w="8561" h="4656" extrusionOk="0">
                <a:moveTo>
                  <a:pt x="8561" y="0"/>
                </a:moveTo>
                <a:lnTo>
                  <a:pt x="0" y="4656"/>
                </a:lnTo>
                <a:lnTo>
                  <a:pt x="8561" y="4656"/>
                </a:lnTo>
                <a:lnTo>
                  <a:pt x="8561" y="0"/>
                </a:lnTo>
                <a:close/>
              </a:path>
            </a:pathLst>
          </a:custGeom>
          <a:solidFill>
            <a:srgbClr val="0420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289" name="Google Shape;1289;p37"/>
          <p:cNvSpPr/>
          <p:nvPr/>
        </p:nvSpPr>
        <p:spPr>
          <a:xfrm>
            <a:off x="3920915" y="1286767"/>
            <a:ext cx="1208525" cy="1610050"/>
          </a:xfrm>
          <a:custGeom>
            <a:avLst/>
            <a:gdLst/>
            <a:ahLst/>
            <a:cxnLst/>
            <a:rect l="l" t="t" r="r" b="b"/>
            <a:pathLst>
              <a:path w="48341" h="64402" extrusionOk="0">
                <a:moveTo>
                  <a:pt x="1" y="0"/>
                </a:moveTo>
                <a:lnTo>
                  <a:pt x="1" y="61056"/>
                </a:lnTo>
                <a:lnTo>
                  <a:pt x="7716" y="64401"/>
                </a:lnTo>
                <a:lnTo>
                  <a:pt x="48340" y="23777"/>
                </a:lnTo>
                <a:cubicBezTo>
                  <a:pt x="37184" y="9323"/>
                  <a:pt x="19682" y="0"/>
                  <a:pt x="1" y="0"/>
                </a:cubicBezTo>
                <a:close/>
              </a:path>
            </a:pathLst>
          </a:custGeom>
          <a:solidFill>
            <a:srgbClr val="3C3C7E"/>
          </a:solidFill>
          <a:ln>
            <a:noFill/>
          </a:ln>
        </p:spPr>
        <p:txBody>
          <a:bodyPr spcFirstLastPara="1" wrap="square" lIns="91425" tIns="91425" rIns="274300" bIns="45720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 sz="1200" b="1" i="0" u="none" strike="noStrike" cap="none">
                <a:solidFill>
                  <a:schemeClr val="dk1"/>
                </a:solidFill>
                <a:latin typeface="Open Sans"/>
                <a:ea typeface="Open Sans"/>
                <a:cs typeface="Open Sans"/>
                <a:sym typeface="Open Sans"/>
              </a:rPr>
              <a:t>Formación</a:t>
            </a:r>
            <a:endParaRPr sz="1200" b="1" i="0" u="none" strike="noStrike" cap="none">
              <a:solidFill>
                <a:schemeClr val="dk1"/>
              </a:solidFill>
              <a:latin typeface="Open Sans"/>
              <a:ea typeface="Open Sans"/>
              <a:cs typeface="Open Sans"/>
              <a:sym typeface="Open Sans"/>
            </a:endParaRPr>
          </a:p>
        </p:txBody>
      </p:sp>
      <p:sp>
        <p:nvSpPr>
          <p:cNvPr id="1290" name="Google Shape;1290;p37"/>
          <p:cNvSpPr txBox="1"/>
          <p:nvPr/>
        </p:nvSpPr>
        <p:spPr>
          <a:xfrm>
            <a:off x="5797965" y="1300042"/>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1291" name="Google Shape;1291;p37"/>
          <p:cNvSpPr txBox="1"/>
          <p:nvPr/>
        </p:nvSpPr>
        <p:spPr>
          <a:xfrm>
            <a:off x="5481050" y="934873"/>
            <a:ext cx="2573400" cy="1450800"/>
          </a:xfrm>
          <a:prstGeom prst="rect">
            <a:avLst/>
          </a:prstGeom>
          <a:noFill/>
          <a:ln>
            <a:noFill/>
          </a:ln>
        </p:spPr>
        <p:txBody>
          <a:bodyPr spcFirstLastPara="1" wrap="square" lIns="91425" tIns="91425" rIns="91425" bIns="91425" anchor="ctr" anchorCtr="0">
            <a:noAutofit/>
          </a:bodyPr>
          <a:lstStyle/>
          <a:p>
            <a:pPr marL="171450" marR="0" lvl="0" indent="-171450" algn="l" rtl="0">
              <a:lnSpc>
                <a:spcPct val="100000"/>
              </a:lnSpc>
              <a:spcBef>
                <a:spcPts val="0"/>
              </a:spcBef>
              <a:spcAft>
                <a:spcPts val="0"/>
              </a:spcAft>
              <a:buClr>
                <a:srgbClr val="232347"/>
              </a:buClr>
              <a:buSzPts val="1200"/>
              <a:buFont typeface="Arial"/>
              <a:buChar char="•"/>
            </a:pPr>
            <a:r>
              <a:rPr lang="en" sz="1200" b="0" i="0" u="none" strike="noStrike" cap="none">
                <a:solidFill>
                  <a:srgbClr val="232347"/>
                </a:solidFill>
                <a:latin typeface="Open Sans"/>
                <a:ea typeface="Open Sans"/>
                <a:cs typeface="Open Sans"/>
                <a:sym typeface="Open Sans"/>
              </a:rPr>
              <a:t>100% </a:t>
            </a:r>
            <a:r>
              <a:rPr lang="en" sz="1200" b="1" i="0" u="none" strike="noStrike" cap="none">
                <a:solidFill>
                  <a:srgbClr val="232347"/>
                </a:solidFill>
                <a:latin typeface="Open Sans"/>
                <a:ea typeface="Open Sans"/>
                <a:cs typeface="Open Sans"/>
                <a:sym typeface="Open Sans"/>
              </a:rPr>
              <a:t>Gratuita</a:t>
            </a:r>
            <a:r>
              <a:rPr lang="en" sz="1200" b="0" i="0" u="none" strike="noStrike" cap="none">
                <a:solidFill>
                  <a:srgbClr val="232347"/>
                </a:solidFill>
                <a:latin typeface="Open Sans"/>
                <a:ea typeface="Open Sans"/>
                <a:cs typeface="Open Sans"/>
                <a:sym typeface="Open Sans"/>
              </a:rPr>
              <a:t> para Jóvenes</a:t>
            </a:r>
            <a:r>
              <a:rPr lang="en" sz="1200">
                <a:solidFill>
                  <a:srgbClr val="232347"/>
                </a:solidFill>
                <a:latin typeface="Open Sans"/>
                <a:ea typeface="Open Sans"/>
                <a:cs typeface="Open Sans"/>
                <a:sym typeface="Open Sans"/>
              </a:rPr>
              <a:t> t</a:t>
            </a:r>
            <a:r>
              <a:rPr lang="en" sz="1200" b="0" i="0" u="none" strike="noStrike" cap="none">
                <a:solidFill>
                  <a:srgbClr val="232347"/>
                </a:solidFill>
                <a:latin typeface="Open Sans"/>
                <a:ea typeface="Open Sans"/>
                <a:cs typeface="Open Sans"/>
                <a:sym typeface="Open Sans"/>
              </a:rPr>
              <a:t>alentos entre los 17 y 26 años.</a:t>
            </a:r>
            <a:endParaRPr/>
          </a:p>
          <a:p>
            <a:pPr marL="171450" marR="0" lvl="0" indent="-171450" algn="l" rtl="0">
              <a:lnSpc>
                <a:spcPct val="100000"/>
              </a:lnSpc>
              <a:spcBef>
                <a:spcPts val="0"/>
              </a:spcBef>
              <a:spcAft>
                <a:spcPts val="0"/>
              </a:spcAft>
              <a:buClr>
                <a:srgbClr val="232347"/>
              </a:buClr>
              <a:buSzPts val="1200"/>
              <a:buFont typeface="Arial"/>
              <a:buChar char="•"/>
            </a:pPr>
            <a:r>
              <a:rPr lang="en" sz="1200" b="1" i="0" u="none" strike="noStrike" cap="none">
                <a:solidFill>
                  <a:srgbClr val="232347"/>
                </a:solidFill>
                <a:latin typeface="Open Sans"/>
                <a:ea typeface="Open Sans"/>
                <a:cs typeface="Open Sans"/>
                <a:sym typeface="Open Sans"/>
              </a:rPr>
              <a:t>Hacer </a:t>
            </a:r>
            <a:r>
              <a:rPr lang="en" sz="1200" b="0" i="0" u="none" strike="noStrike" cap="none">
                <a:solidFill>
                  <a:srgbClr val="232347"/>
                </a:solidFill>
                <a:latin typeface="Open Sans"/>
                <a:ea typeface="Open Sans"/>
                <a:cs typeface="Open Sans"/>
                <a:sym typeface="Open Sans"/>
              </a:rPr>
              <a:t>(Desarrollo Web, desarrollo APP</a:t>
            </a:r>
            <a:r>
              <a:rPr lang="en" sz="1200">
                <a:solidFill>
                  <a:srgbClr val="232347"/>
                </a:solidFill>
                <a:latin typeface="Open Sans"/>
                <a:ea typeface="Open Sans"/>
                <a:cs typeface="Open Sans"/>
                <a:sym typeface="Open Sans"/>
              </a:rPr>
              <a:t>)</a:t>
            </a:r>
            <a:endParaRPr/>
          </a:p>
          <a:p>
            <a:pPr marL="171450" marR="0" lvl="0" indent="-171450" algn="l" rtl="0">
              <a:lnSpc>
                <a:spcPct val="100000"/>
              </a:lnSpc>
              <a:spcBef>
                <a:spcPts val="0"/>
              </a:spcBef>
              <a:spcAft>
                <a:spcPts val="0"/>
              </a:spcAft>
              <a:buClr>
                <a:srgbClr val="232347"/>
              </a:buClr>
              <a:buSzPts val="1200"/>
              <a:buFont typeface="Arial"/>
              <a:buChar char="•"/>
            </a:pPr>
            <a:r>
              <a:rPr lang="en" sz="1200" b="1" i="0" u="none" strike="noStrike" cap="none">
                <a:solidFill>
                  <a:srgbClr val="232347"/>
                </a:solidFill>
                <a:latin typeface="Open Sans"/>
                <a:ea typeface="Open Sans"/>
                <a:cs typeface="Open Sans"/>
                <a:sym typeface="Open Sans"/>
              </a:rPr>
              <a:t>Ser</a:t>
            </a:r>
            <a:r>
              <a:rPr lang="en" sz="1200" b="1">
                <a:solidFill>
                  <a:srgbClr val="232347"/>
                </a:solidFill>
                <a:latin typeface="Open Sans"/>
                <a:ea typeface="Open Sans"/>
                <a:cs typeface="Open Sans"/>
                <a:sym typeface="Open Sans"/>
              </a:rPr>
              <a:t> </a:t>
            </a:r>
            <a:r>
              <a:rPr lang="en" sz="1200">
                <a:solidFill>
                  <a:srgbClr val="232347"/>
                </a:solidFill>
                <a:latin typeface="Open Sans"/>
                <a:ea typeface="Open Sans"/>
                <a:cs typeface="Open Sans"/>
                <a:sym typeface="Open Sans"/>
              </a:rPr>
              <a:t>(habilidades grupales y emocionales)</a:t>
            </a:r>
            <a:endParaRPr sz="1200">
              <a:solidFill>
                <a:srgbClr val="232347"/>
              </a:solidFill>
              <a:latin typeface="Open Sans"/>
              <a:ea typeface="Open Sans"/>
              <a:cs typeface="Open Sans"/>
              <a:sym typeface="Open Sans"/>
            </a:endParaRPr>
          </a:p>
          <a:p>
            <a:pPr marL="171450" marR="0" lvl="0" indent="-171450" algn="l" rtl="0">
              <a:lnSpc>
                <a:spcPct val="100000"/>
              </a:lnSpc>
              <a:spcBef>
                <a:spcPts val="0"/>
              </a:spcBef>
              <a:spcAft>
                <a:spcPts val="0"/>
              </a:spcAft>
              <a:buClr>
                <a:srgbClr val="232347"/>
              </a:buClr>
              <a:buSzPts val="1200"/>
              <a:buFont typeface="Open Sans"/>
              <a:buChar char="•"/>
            </a:pPr>
            <a:r>
              <a:rPr lang="en" sz="1200" b="1">
                <a:solidFill>
                  <a:srgbClr val="232347"/>
                </a:solidFill>
                <a:latin typeface="Open Sans"/>
                <a:ea typeface="Open Sans"/>
                <a:cs typeface="Open Sans"/>
                <a:sym typeface="Open Sans"/>
              </a:rPr>
              <a:t>Inglés </a:t>
            </a:r>
            <a:r>
              <a:rPr lang="en" sz="1200">
                <a:solidFill>
                  <a:srgbClr val="232347"/>
                </a:solidFill>
                <a:latin typeface="Open Sans"/>
                <a:ea typeface="Open Sans"/>
                <a:cs typeface="Open Sans"/>
                <a:sym typeface="Open Sans"/>
              </a:rPr>
              <a:t>(international teams)</a:t>
            </a:r>
            <a:endParaRPr sz="1200">
              <a:solidFill>
                <a:srgbClr val="232347"/>
              </a:solidFill>
              <a:latin typeface="Open Sans"/>
              <a:ea typeface="Open Sans"/>
              <a:cs typeface="Open Sans"/>
              <a:sym typeface="Open Sans"/>
            </a:endParaRPr>
          </a:p>
        </p:txBody>
      </p:sp>
      <p:sp>
        <p:nvSpPr>
          <p:cNvPr id="1292" name="Google Shape;1292;p37"/>
          <p:cNvSpPr/>
          <p:nvPr/>
        </p:nvSpPr>
        <p:spPr>
          <a:xfrm>
            <a:off x="3792640" y="4145742"/>
            <a:ext cx="128300" cy="117600"/>
          </a:xfrm>
          <a:custGeom>
            <a:avLst/>
            <a:gdLst/>
            <a:ahLst/>
            <a:cxnLst/>
            <a:rect l="l" t="t" r="r" b="b"/>
            <a:pathLst>
              <a:path w="5132" h="4704" extrusionOk="0">
                <a:moveTo>
                  <a:pt x="0" y="1"/>
                </a:moveTo>
                <a:lnTo>
                  <a:pt x="0" y="1"/>
                </a:lnTo>
                <a:cubicBezTo>
                  <a:pt x="143" y="632"/>
                  <a:pt x="5132" y="4704"/>
                  <a:pt x="5132" y="4704"/>
                </a:cubicBezTo>
                <a:lnTo>
                  <a:pt x="5132" y="239"/>
                </a:lnTo>
                <a:lnTo>
                  <a:pt x="0" y="1"/>
                </a:ln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293" name="Google Shape;1293;p37"/>
          <p:cNvSpPr/>
          <p:nvPr/>
        </p:nvSpPr>
        <p:spPr>
          <a:xfrm>
            <a:off x="3920915" y="2769092"/>
            <a:ext cx="1371325" cy="1494250"/>
          </a:xfrm>
          <a:custGeom>
            <a:avLst/>
            <a:gdLst/>
            <a:ahLst/>
            <a:cxnLst/>
            <a:rect l="l" t="t" r="r" b="b"/>
            <a:pathLst>
              <a:path w="54853" h="59770" extrusionOk="0">
                <a:moveTo>
                  <a:pt x="1" y="0"/>
                </a:moveTo>
                <a:lnTo>
                  <a:pt x="1" y="59770"/>
                </a:lnTo>
                <a:cubicBezTo>
                  <a:pt x="24551" y="59770"/>
                  <a:pt x="45649" y="44970"/>
                  <a:pt x="54853" y="23789"/>
                </a:cubicBezTo>
                <a:lnTo>
                  <a:pt x="1" y="0"/>
                </a:lnTo>
                <a:close/>
              </a:path>
            </a:pathLst>
          </a:custGeom>
          <a:solidFill>
            <a:srgbClr val="89BDD1"/>
          </a:solidFill>
          <a:ln>
            <a:noFill/>
          </a:ln>
        </p:spPr>
        <p:txBody>
          <a:bodyPr spcFirstLastPara="1" wrap="square" lIns="91425" tIns="457200" rIns="274300"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chemeClr val="dk1"/>
                </a:solidFill>
                <a:latin typeface="Open Sans"/>
                <a:ea typeface="Open Sans"/>
                <a:cs typeface="Open Sans"/>
                <a:sym typeface="Open Sans"/>
              </a:rPr>
              <a:t>Emprender</a:t>
            </a:r>
            <a:endParaRPr sz="1200" b="1" i="0" u="none" strike="noStrike" cap="none">
              <a:solidFill>
                <a:schemeClr val="dk1"/>
              </a:solidFill>
              <a:latin typeface="Open Sans"/>
              <a:ea typeface="Open Sans"/>
              <a:cs typeface="Open Sans"/>
              <a:sym typeface="Open Sans"/>
            </a:endParaRPr>
          </a:p>
        </p:txBody>
      </p:sp>
      <p:sp>
        <p:nvSpPr>
          <p:cNvPr id="1294" name="Google Shape;1294;p37"/>
          <p:cNvSpPr txBox="1"/>
          <p:nvPr/>
        </p:nvSpPr>
        <p:spPr>
          <a:xfrm>
            <a:off x="5528775" y="3531475"/>
            <a:ext cx="2720700" cy="109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1" i="0" u="none" strike="noStrike" cap="none">
                <a:solidFill>
                  <a:srgbClr val="232347"/>
                </a:solidFill>
                <a:latin typeface="Open Sans"/>
                <a:ea typeface="Open Sans"/>
                <a:cs typeface="Open Sans"/>
                <a:sym typeface="Open Sans"/>
              </a:rPr>
              <a:t>Incubadora de Emprendimientos</a:t>
            </a:r>
            <a:endParaRPr b="1"/>
          </a:p>
          <a:p>
            <a:pPr marL="0" marR="0" lvl="0" indent="0" algn="l" rtl="0">
              <a:lnSpc>
                <a:spcPct val="100000"/>
              </a:lnSpc>
              <a:spcBef>
                <a:spcPts val="0"/>
              </a:spcBef>
              <a:spcAft>
                <a:spcPts val="0"/>
              </a:spcAft>
              <a:buNone/>
            </a:pPr>
            <a:r>
              <a:rPr lang="en" sz="1200" b="0" i="0" u="none" strike="noStrike" cap="none">
                <a:solidFill>
                  <a:srgbClr val="232347"/>
                </a:solidFill>
                <a:latin typeface="Open Sans"/>
                <a:ea typeface="Open Sans"/>
                <a:cs typeface="Open Sans"/>
                <a:sym typeface="Open Sans"/>
              </a:rPr>
              <a:t>Capacidad de formar equipos de emprendedores y desarrollar nuevos modelos de negocio. </a:t>
            </a:r>
            <a:endParaRPr sz="1200" b="0" i="0" u="none" strike="noStrike" cap="none">
              <a:solidFill>
                <a:srgbClr val="232347"/>
              </a:solidFill>
              <a:latin typeface="Open Sans"/>
              <a:ea typeface="Open Sans"/>
              <a:cs typeface="Open Sans"/>
              <a:sym typeface="Open Sans"/>
            </a:endParaRPr>
          </a:p>
        </p:txBody>
      </p:sp>
      <p:pic>
        <p:nvPicPr>
          <p:cNvPr id="1295" name="Google Shape;1295;p37"/>
          <p:cNvPicPr preferRelativeResize="0"/>
          <p:nvPr/>
        </p:nvPicPr>
        <p:blipFill rotWithShape="1">
          <a:blip r:embed="rId3">
            <a:alphaModFix/>
          </a:blip>
          <a:srcRect/>
          <a:stretch/>
        </p:blipFill>
        <p:spPr>
          <a:xfrm>
            <a:off x="3251139" y="1795489"/>
            <a:ext cx="324000" cy="324000"/>
          </a:xfrm>
          <a:prstGeom prst="rect">
            <a:avLst/>
          </a:prstGeom>
          <a:noFill/>
          <a:ln>
            <a:noFill/>
          </a:ln>
        </p:spPr>
      </p:pic>
      <p:pic>
        <p:nvPicPr>
          <p:cNvPr id="1296" name="Google Shape;1296;p37"/>
          <p:cNvPicPr preferRelativeResize="0"/>
          <p:nvPr/>
        </p:nvPicPr>
        <p:blipFill rotWithShape="1">
          <a:blip r:embed="rId4">
            <a:alphaModFix/>
          </a:blip>
          <a:srcRect/>
          <a:stretch/>
        </p:blipFill>
        <p:spPr>
          <a:xfrm>
            <a:off x="2824728" y="2607092"/>
            <a:ext cx="324000" cy="324000"/>
          </a:xfrm>
          <a:prstGeom prst="rect">
            <a:avLst/>
          </a:prstGeom>
          <a:noFill/>
          <a:ln>
            <a:noFill/>
          </a:ln>
        </p:spPr>
      </p:pic>
      <p:pic>
        <p:nvPicPr>
          <p:cNvPr id="1297" name="Google Shape;1297;p37"/>
          <p:cNvPicPr preferRelativeResize="0"/>
          <p:nvPr/>
        </p:nvPicPr>
        <p:blipFill rotWithShape="1">
          <a:blip r:embed="rId5">
            <a:alphaModFix/>
          </a:blip>
          <a:srcRect l="44851" t="31105"/>
          <a:stretch/>
        </p:blipFill>
        <p:spPr>
          <a:xfrm>
            <a:off x="652100" y="314075"/>
            <a:ext cx="1993499" cy="10891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grpSp>
        <p:nvGrpSpPr>
          <p:cNvPr id="1433" name="Google Shape;1433;p40"/>
          <p:cNvGrpSpPr/>
          <p:nvPr/>
        </p:nvGrpSpPr>
        <p:grpSpPr>
          <a:xfrm rot="1081312" flipH="1">
            <a:off x="2291600" y="1747084"/>
            <a:ext cx="4038284" cy="2140991"/>
            <a:chOff x="2894499" y="1996162"/>
            <a:chExt cx="4038023" cy="2140852"/>
          </a:xfrm>
        </p:grpSpPr>
        <p:sp>
          <p:nvSpPr>
            <p:cNvPr id="1434" name="Google Shape;1434;p40"/>
            <p:cNvSpPr/>
            <p:nvPr/>
          </p:nvSpPr>
          <p:spPr>
            <a:xfrm>
              <a:off x="3695890" y="2171152"/>
              <a:ext cx="213186" cy="250231"/>
            </a:xfrm>
            <a:custGeom>
              <a:avLst/>
              <a:gdLst/>
              <a:ahLst/>
              <a:cxnLst/>
              <a:rect l="l" t="t" r="r" b="b"/>
              <a:pathLst>
                <a:path w="11728" h="13732" extrusionOk="0">
                  <a:moveTo>
                    <a:pt x="10763" y="0"/>
                  </a:moveTo>
                  <a:cubicBezTo>
                    <a:pt x="10540" y="334"/>
                    <a:pt x="10280" y="631"/>
                    <a:pt x="10132" y="854"/>
                  </a:cubicBezTo>
                  <a:cubicBezTo>
                    <a:pt x="9130" y="2116"/>
                    <a:pt x="8054" y="3340"/>
                    <a:pt x="6940" y="4528"/>
                  </a:cubicBezTo>
                  <a:cubicBezTo>
                    <a:pt x="4825" y="6754"/>
                    <a:pt x="2598" y="9278"/>
                    <a:pt x="1" y="11022"/>
                  </a:cubicBezTo>
                  <a:cubicBezTo>
                    <a:pt x="854" y="11913"/>
                    <a:pt x="1782" y="12840"/>
                    <a:pt x="2710" y="13731"/>
                  </a:cubicBezTo>
                  <a:lnTo>
                    <a:pt x="2747" y="13694"/>
                  </a:lnTo>
                  <a:cubicBezTo>
                    <a:pt x="5122" y="11801"/>
                    <a:pt x="7349" y="9723"/>
                    <a:pt x="9353" y="7459"/>
                  </a:cubicBezTo>
                  <a:cubicBezTo>
                    <a:pt x="10763" y="5864"/>
                    <a:pt x="11728" y="4454"/>
                    <a:pt x="11319" y="2227"/>
                  </a:cubicBezTo>
                  <a:cubicBezTo>
                    <a:pt x="11171" y="1485"/>
                    <a:pt x="10985" y="742"/>
                    <a:pt x="10763"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5" name="Google Shape;1435;p40"/>
            <p:cNvSpPr/>
            <p:nvPr/>
          </p:nvSpPr>
          <p:spPr>
            <a:xfrm>
              <a:off x="2959265" y="2728378"/>
              <a:ext cx="273208" cy="176521"/>
            </a:xfrm>
            <a:custGeom>
              <a:avLst/>
              <a:gdLst/>
              <a:ahLst/>
              <a:cxnLst/>
              <a:rect l="l" t="t" r="r" b="b"/>
              <a:pathLst>
                <a:path w="15030" h="9687" extrusionOk="0">
                  <a:moveTo>
                    <a:pt x="15030" y="0"/>
                  </a:moveTo>
                  <a:lnTo>
                    <a:pt x="14585" y="297"/>
                  </a:lnTo>
                  <a:cubicBezTo>
                    <a:pt x="11542" y="1967"/>
                    <a:pt x="8424" y="3526"/>
                    <a:pt x="5307" y="5010"/>
                  </a:cubicBezTo>
                  <a:cubicBezTo>
                    <a:pt x="3934" y="5604"/>
                    <a:pt x="1782" y="7014"/>
                    <a:pt x="0" y="7311"/>
                  </a:cubicBezTo>
                  <a:cubicBezTo>
                    <a:pt x="550" y="8118"/>
                    <a:pt x="1645" y="9686"/>
                    <a:pt x="2028" y="9686"/>
                  </a:cubicBezTo>
                  <a:cubicBezTo>
                    <a:pt x="2033" y="9686"/>
                    <a:pt x="2037" y="9686"/>
                    <a:pt x="2041" y="9686"/>
                  </a:cubicBezTo>
                  <a:cubicBezTo>
                    <a:pt x="3229" y="9537"/>
                    <a:pt x="4528" y="8907"/>
                    <a:pt x="5604" y="8424"/>
                  </a:cubicBezTo>
                  <a:cubicBezTo>
                    <a:pt x="7274" y="7756"/>
                    <a:pt x="8944" y="7088"/>
                    <a:pt x="10540" y="6272"/>
                  </a:cubicBezTo>
                  <a:cubicBezTo>
                    <a:pt x="11876" y="5604"/>
                    <a:pt x="13694" y="5084"/>
                    <a:pt x="14844" y="4194"/>
                  </a:cubicBezTo>
                  <a:lnTo>
                    <a:pt x="14881" y="4156"/>
                  </a:lnTo>
                  <a:cubicBezTo>
                    <a:pt x="14881" y="3266"/>
                    <a:pt x="14919" y="2412"/>
                    <a:pt x="14993" y="1522"/>
                  </a:cubicBezTo>
                  <a:cubicBezTo>
                    <a:pt x="15030" y="1039"/>
                    <a:pt x="15030" y="520"/>
                    <a:pt x="15030"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6" name="Google Shape;1436;p40"/>
            <p:cNvSpPr/>
            <p:nvPr/>
          </p:nvSpPr>
          <p:spPr>
            <a:xfrm>
              <a:off x="3247978" y="2733772"/>
              <a:ext cx="831766" cy="574155"/>
            </a:xfrm>
            <a:custGeom>
              <a:avLst/>
              <a:gdLst/>
              <a:ahLst/>
              <a:cxnLst/>
              <a:rect l="l" t="t" r="r" b="b"/>
              <a:pathLst>
                <a:path w="45758" h="31508" extrusionOk="0">
                  <a:moveTo>
                    <a:pt x="186" y="1"/>
                  </a:moveTo>
                  <a:cubicBezTo>
                    <a:pt x="149" y="483"/>
                    <a:pt x="149" y="966"/>
                    <a:pt x="186" y="1485"/>
                  </a:cubicBezTo>
                  <a:cubicBezTo>
                    <a:pt x="297" y="2302"/>
                    <a:pt x="0" y="3155"/>
                    <a:pt x="112" y="4009"/>
                  </a:cubicBezTo>
                  <a:cubicBezTo>
                    <a:pt x="112" y="4083"/>
                    <a:pt x="112" y="4194"/>
                    <a:pt x="38" y="4306"/>
                  </a:cubicBezTo>
                  <a:cubicBezTo>
                    <a:pt x="75" y="4343"/>
                    <a:pt x="112" y="4380"/>
                    <a:pt x="149" y="4417"/>
                  </a:cubicBezTo>
                  <a:cubicBezTo>
                    <a:pt x="1708" y="6495"/>
                    <a:pt x="3897" y="8054"/>
                    <a:pt x="5827" y="9798"/>
                  </a:cubicBezTo>
                  <a:cubicBezTo>
                    <a:pt x="7608" y="11431"/>
                    <a:pt x="9278" y="13101"/>
                    <a:pt x="11096" y="14622"/>
                  </a:cubicBezTo>
                  <a:cubicBezTo>
                    <a:pt x="14993" y="17888"/>
                    <a:pt x="19075" y="20671"/>
                    <a:pt x="23269" y="23529"/>
                  </a:cubicBezTo>
                  <a:cubicBezTo>
                    <a:pt x="27054" y="26089"/>
                    <a:pt x="31025" y="28576"/>
                    <a:pt x="35404" y="29875"/>
                  </a:cubicBezTo>
                  <a:cubicBezTo>
                    <a:pt x="38781" y="30840"/>
                    <a:pt x="42269" y="31396"/>
                    <a:pt x="45758" y="31508"/>
                  </a:cubicBezTo>
                  <a:cubicBezTo>
                    <a:pt x="45609" y="30320"/>
                    <a:pt x="45164" y="28687"/>
                    <a:pt x="45238" y="27351"/>
                  </a:cubicBezTo>
                  <a:cubicBezTo>
                    <a:pt x="41045" y="26646"/>
                    <a:pt x="36962" y="25459"/>
                    <a:pt x="33066" y="23789"/>
                  </a:cubicBezTo>
                  <a:cubicBezTo>
                    <a:pt x="28538" y="21748"/>
                    <a:pt x="24196" y="19224"/>
                    <a:pt x="20151" y="16367"/>
                  </a:cubicBezTo>
                  <a:cubicBezTo>
                    <a:pt x="13472" y="11691"/>
                    <a:pt x="7126" y="6532"/>
                    <a:pt x="1225" y="966"/>
                  </a:cubicBezTo>
                  <a:lnTo>
                    <a:pt x="186" y="1"/>
                  </a:ln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7" name="Google Shape;1437;p40"/>
            <p:cNvSpPr/>
            <p:nvPr/>
          </p:nvSpPr>
          <p:spPr>
            <a:xfrm>
              <a:off x="4089178" y="3234636"/>
              <a:ext cx="983548" cy="79523"/>
            </a:xfrm>
            <a:custGeom>
              <a:avLst/>
              <a:gdLst/>
              <a:ahLst/>
              <a:cxnLst/>
              <a:rect l="l" t="t" r="r" b="b"/>
              <a:pathLst>
                <a:path w="54108" h="4364" extrusionOk="0">
                  <a:moveTo>
                    <a:pt x="44743" y="0"/>
                  </a:moveTo>
                  <a:cubicBezTo>
                    <a:pt x="39702" y="0"/>
                    <a:pt x="34661" y="215"/>
                    <a:pt x="29651" y="645"/>
                  </a:cubicBezTo>
                  <a:cubicBezTo>
                    <a:pt x="25147" y="1031"/>
                    <a:pt x="20624" y="1280"/>
                    <a:pt x="16105" y="1280"/>
                  </a:cubicBezTo>
                  <a:cubicBezTo>
                    <a:pt x="11504" y="1280"/>
                    <a:pt x="6907" y="1021"/>
                    <a:pt x="2338" y="385"/>
                  </a:cubicBezTo>
                  <a:cubicBezTo>
                    <a:pt x="1596" y="273"/>
                    <a:pt x="817" y="162"/>
                    <a:pt x="74" y="51"/>
                  </a:cubicBezTo>
                  <a:lnTo>
                    <a:pt x="74" y="51"/>
                  </a:lnTo>
                  <a:cubicBezTo>
                    <a:pt x="0" y="1350"/>
                    <a:pt x="445" y="2871"/>
                    <a:pt x="594" y="4096"/>
                  </a:cubicBezTo>
                  <a:cubicBezTo>
                    <a:pt x="1299" y="4096"/>
                    <a:pt x="2004" y="4133"/>
                    <a:pt x="2709" y="4133"/>
                  </a:cubicBezTo>
                  <a:cubicBezTo>
                    <a:pt x="6668" y="4191"/>
                    <a:pt x="10581" y="4363"/>
                    <a:pt x="14520" y="4363"/>
                  </a:cubicBezTo>
                  <a:cubicBezTo>
                    <a:pt x="15603" y="4363"/>
                    <a:pt x="16688" y="4350"/>
                    <a:pt x="17776" y="4318"/>
                  </a:cubicBezTo>
                  <a:cubicBezTo>
                    <a:pt x="22526" y="4207"/>
                    <a:pt x="27239" y="3836"/>
                    <a:pt x="31989" y="3725"/>
                  </a:cubicBezTo>
                  <a:cubicBezTo>
                    <a:pt x="37337" y="3609"/>
                    <a:pt x="42707" y="3358"/>
                    <a:pt x="48064" y="3358"/>
                  </a:cubicBezTo>
                  <a:cubicBezTo>
                    <a:pt x="49585" y="3358"/>
                    <a:pt x="51105" y="3379"/>
                    <a:pt x="52623" y="3428"/>
                  </a:cubicBezTo>
                  <a:lnTo>
                    <a:pt x="54107" y="3502"/>
                  </a:lnTo>
                  <a:cubicBezTo>
                    <a:pt x="53625" y="2426"/>
                    <a:pt x="53328" y="1313"/>
                    <a:pt x="53142" y="199"/>
                  </a:cubicBezTo>
                  <a:cubicBezTo>
                    <a:pt x="50346" y="67"/>
                    <a:pt x="47544" y="0"/>
                    <a:pt x="44743"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8" name="Google Shape;1438;p40"/>
            <p:cNvSpPr/>
            <p:nvPr/>
          </p:nvSpPr>
          <p:spPr>
            <a:xfrm>
              <a:off x="5076071" y="3239611"/>
              <a:ext cx="862795" cy="311769"/>
            </a:xfrm>
            <a:custGeom>
              <a:avLst/>
              <a:gdLst/>
              <a:ahLst/>
              <a:cxnLst/>
              <a:rect l="l" t="t" r="r" b="b"/>
              <a:pathLst>
                <a:path w="47465" h="17109" extrusionOk="0">
                  <a:moveTo>
                    <a:pt x="1" y="0"/>
                  </a:moveTo>
                  <a:cubicBezTo>
                    <a:pt x="223" y="1114"/>
                    <a:pt x="557" y="2227"/>
                    <a:pt x="1003" y="3303"/>
                  </a:cubicBezTo>
                  <a:cubicBezTo>
                    <a:pt x="9798" y="3823"/>
                    <a:pt x="18222" y="5715"/>
                    <a:pt x="26720" y="8313"/>
                  </a:cubicBezTo>
                  <a:cubicBezTo>
                    <a:pt x="31990" y="9872"/>
                    <a:pt x="37222" y="11653"/>
                    <a:pt x="42121" y="14065"/>
                  </a:cubicBezTo>
                  <a:cubicBezTo>
                    <a:pt x="43976" y="14956"/>
                    <a:pt x="45758" y="15995"/>
                    <a:pt x="47465" y="17108"/>
                  </a:cubicBezTo>
                  <a:cubicBezTo>
                    <a:pt x="47168" y="15290"/>
                    <a:pt x="46908" y="13471"/>
                    <a:pt x="46611" y="11653"/>
                  </a:cubicBezTo>
                  <a:cubicBezTo>
                    <a:pt x="40748" y="8424"/>
                    <a:pt x="34513" y="5901"/>
                    <a:pt x="28056" y="4231"/>
                  </a:cubicBezTo>
                  <a:cubicBezTo>
                    <a:pt x="18853" y="1893"/>
                    <a:pt x="9464" y="483"/>
                    <a:pt x="1" y="0"/>
                  </a:cubicBezTo>
                  <a:close/>
                </a:path>
              </a:pathLst>
            </a:custGeom>
            <a:solidFill>
              <a:srgbClr val="3D3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9" name="Google Shape;1439;p40"/>
            <p:cNvSpPr/>
            <p:nvPr/>
          </p:nvSpPr>
          <p:spPr>
            <a:xfrm>
              <a:off x="5944919" y="3464130"/>
              <a:ext cx="939704" cy="672884"/>
            </a:xfrm>
            <a:custGeom>
              <a:avLst/>
              <a:gdLst/>
              <a:ahLst/>
              <a:cxnLst/>
              <a:rect l="l" t="t" r="r" b="b"/>
              <a:pathLst>
                <a:path w="51696" h="36926" extrusionOk="0">
                  <a:moveTo>
                    <a:pt x="1" y="0"/>
                  </a:moveTo>
                  <a:cubicBezTo>
                    <a:pt x="75" y="297"/>
                    <a:pt x="112" y="631"/>
                    <a:pt x="149" y="928"/>
                  </a:cubicBezTo>
                  <a:cubicBezTo>
                    <a:pt x="372" y="2338"/>
                    <a:pt x="595" y="3748"/>
                    <a:pt x="817" y="5158"/>
                  </a:cubicBezTo>
                  <a:cubicBezTo>
                    <a:pt x="854" y="5270"/>
                    <a:pt x="817" y="5418"/>
                    <a:pt x="743" y="5529"/>
                  </a:cubicBezTo>
                  <a:cubicBezTo>
                    <a:pt x="3563" y="7459"/>
                    <a:pt x="6235" y="9649"/>
                    <a:pt x="8722" y="12024"/>
                  </a:cubicBezTo>
                  <a:cubicBezTo>
                    <a:pt x="15550" y="18444"/>
                    <a:pt x="21339" y="26088"/>
                    <a:pt x="28502" y="32175"/>
                  </a:cubicBezTo>
                  <a:cubicBezTo>
                    <a:pt x="32247" y="35222"/>
                    <a:pt x="36936" y="36925"/>
                    <a:pt x="41743" y="36925"/>
                  </a:cubicBezTo>
                  <a:cubicBezTo>
                    <a:pt x="41795" y="36925"/>
                    <a:pt x="41847" y="36925"/>
                    <a:pt x="41898" y="36925"/>
                  </a:cubicBezTo>
                  <a:cubicBezTo>
                    <a:pt x="45201" y="36925"/>
                    <a:pt x="49617" y="36331"/>
                    <a:pt x="51696" y="33548"/>
                  </a:cubicBezTo>
                  <a:lnTo>
                    <a:pt x="51696" y="33548"/>
                  </a:lnTo>
                  <a:cubicBezTo>
                    <a:pt x="49914" y="34475"/>
                    <a:pt x="47613" y="34772"/>
                    <a:pt x="45795" y="34772"/>
                  </a:cubicBezTo>
                  <a:cubicBezTo>
                    <a:pt x="37928" y="34698"/>
                    <a:pt x="31470" y="29466"/>
                    <a:pt x="26052" y="24233"/>
                  </a:cubicBezTo>
                  <a:cubicBezTo>
                    <a:pt x="18482" y="16885"/>
                    <a:pt x="12359" y="8053"/>
                    <a:pt x="3489" y="2152"/>
                  </a:cubicBezTo>
                  <a:cubicBezTo>
                    <a:pt x="2339" y="1410"/>
                    <a:pt x="1188" y="705"/>
                    <a:pt x="1"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nvGrpSpPr>
            <p:cNvPr id="1440" name="Google Shape;1440;p40"/>
            <p:cNvGrpSpPr/>
            <p:nvPr/>
          </p:nvGrpSpPr>
          <p:grpSpPr>
            <a:xfrm>
              <a:off x="2894499" y="1996162"/>
              <a:ext cx="4038023" cy="2122502"/>
              <a:chOff x="2894499" y="1996162"/>
              <a:chExt cx="4038023" cy="2122502"/>
            </a:xfrm>
          </p:grpSpPr>
          <p:sp>
            <p:nvSpPr>
              <p:cNvPr id="1441" name="Google Shape;1441;p40"/>
              <p:cNvSpPr/>
              <p:nvPr/>
            </p:nvSpPr>
            <p:spPr>
              <a:xfrm>
                <a:off x="2894499" y="1996162"/>
                <a:ext cx="4038023" cy="2122502"/>
              </a:xfrm>
              <a:custGeom>
                <a:avLst/>
                <a:gdLst/>
                <a:ahLst/>
                <a:cxnLst/>
                <a:rect l="l" t="t" r="r" b="b"/>
                <a:pathLst>
                  <a:path w="222144" h="116477" extrusionOk="0">
                    <a:moveTo>
                      <a:pt x="54219" y="7525"/>
                    </a:moveTo>
                    <a:cubicBezTo>
                      <a:pt x="54479" y="8267"/>
                      <a:pt x="54664" y="9010"/>
                      <a:pt x="54813" y="9752"/>
                    </a:cubicBezTo>
                    <a:cubicBezTo>
                      <a:pt x="55221" y="11978"/>
                      <a:pt x="54256" y="13426"/>
                      <a:pt x="52846" y="14984"/>
                    </a:cubicBezTo>
                    <a:cubicBezTo>
                      <a:pt x="50805" y="17248"/>
                      <a:pt x="48615" y="19363"/>
                      <a:pt x="46203" y="21219"/>
                    </a:cubicBezTo>
                    <a:lnTo>
                      <a:pt x="46166" y="21256"/>
                    </a:lnTo>
                    <a:cubicBezTo>
                      <a:pt x="45238" y="20365"/>
                      <a:pt x="44310" y="19475"/>
                      <a:pt x="43457" y="18547"/>
                    </a:cubicBezTo>
                    <a:cubicBezTo>
                      <a:pt x="46092" y="16803"/>
                      <a:pt x="48318" y="14316"/>
                      <a:pt x="50434" y="12053"/>
                    </a:cubicBezTo>
                    <a:cubicBezTo>
                      <a:pt x="51547" y="10902"/>
                      <a:pt x="52623" y="9678"/>
                      <a:pt x="53588" y="8379"/>
                    </a:cubicBezTo>
                    <a:cubicBezTo>
                      <a:pt x="53774" y="8156"/>
                      <a:pt x="54033" y="7859"/>
                      <a:pt x="54219" y="7525"/>
                    </a:cubicBezTo>
                    <a:close/>
                    <a:moveTo>
                      <a:pt x="18036" y="38104"/>
                    </a:moveTo>
                    <a:cubicBezTo>
                      <a:pt x="18036" y="38623"/>
                      <a:pt x="18036" y="39143"/>
                      <a:pt x="17999" y="39625"/>
                    </a:cubicBezTo>
                    <a:cubicBezTo>
                      <a:pt x="17888" y="40479"/>
                      <a:pt x="17851" y="41370"/>
                      <a:pt x="17888" y="42260"/>
                    </a:cubicBezTo>
                    <a:lnTo>
                      <a:pt x="17814" y="42260"/>
                    </a:lnTo>
                    <a:cubicBezTo>
                      <a:pt x="16700" y="43188"/>
                      <a:pt x="14845" y="43708"/>
                      <a:pt x="13509" y="44376"/>
                    </a:cubicBezTo>
                    <a:cubicBezTo>
                      <a:pt x="11913" y="45192"/>
                      <a:pt x="10243" y="45860"/>
                      <a:pt x="8610" y="46528"/>
                    </a:cubicBezTo>
                    <a:cubicBezTo>
                      <a:pt x="7497" y="47010"/>
                      <a:pt x="6198" y="47678"/>
                      <a:pt x="5011" y="47790"/>
                    </a:cubicBezTo>
                    <a:cubicBezTo>
                      <a:pt x="5006" y="47790"/>
                      <a:pt x="5002" y="47790"/>
                      <a:pt x="4997" y="47790"/>
                    </a:cubicBezTo>
                    <a:cubicBezTo>
                      <a:pt x="4613" y="47790"/>
                      <a:pt x="3520" y="46258"/>
                      <a:pt x="2969" y="45415"/>
                    </a:cubicBezTo>
                    <a:cubicBezTo>
                      <a:pt x="4751" y="45118"/>
                      <a:pt x="6903" y="43708"/>
                      <a:pt x="8276" y="43077"/>
                    </a:cubicBezTo>
                    <a:cubicBezTo>
                      <a:pt x="11431" y="41629"/>
                      <a:pt x="14511" y="40071"/>
                      <a:pt x="17554" y="38401"/>
                    </a:cubicBezTo>
                    <a:cubicBezTo>
                      <a:pt x="17702" y="38289"/>
                      <a:pt x="17851" y="38215"/>
                      <a:pt x="18036" y="38104"/>
                    </a:cubicBezTo>
                    <a:close/>
                    <a:moveTo>
                      <a:pt x="5991" y="1086"/>
                    </a:moveTo>
                    <a:cubicBezTo>
                      <a:pt x="10762" y="1086"/>
                      <a:pt x="15611" y="2157"/>
                      <a:pt x="20300" y="2812"/>
                    </a:cubicBezTo>
                    <a:cubicBezTo>
                      <a:pt x="24679" y="3406"/>
                      <a:pt x="29095" y="3777"/>
                      <a:pt x="33511" y="4185"/>
                    </a:cubicBezTo>
                    <a:cubicBezTo>
                      <a:pt x="37408" y="4519"/>
                      <a:pt x="41304" y="4853"/>
                      <a:pt x="45201" y="5261"/>
                    </a:cubicBezTo>
                    <a:cubicBezTo>
                      <a:pt x="47947" y="5521"/>
                      <a:pt x="50842" y="5632"/>
                      <a:pt x="53477" y="6486"/>
                    </a:cubicBezTo>
                    <a:lnTo>
                      <a:pt x="53625" y="6486"/>
                    </a:lnTo>
                    <a:cubicBezTo>
                      <a:pt x="53588" y="6560"/>
                      <a:pt x="53514" y="6634"/>
                      <a:pt x="53477" y="6709"/>
                    </a:cubicBezTo>
                    <a:cubicBezTo>
                      <a:pt x="53217" y="7154"/>
                      <a:pt x="52920" y="7599"/>
                      <a:pt x="52549" y="8045"/>
                    </a:cubicBezTo>
                    <a:cubicBezTo>
                      <a:pt x="51584" y="9306"/>
                      <a:pt x="50471" y="10494"/>
                      <a:pt x="49357" y="11681"/>
                    </a:cubicBezTo>
                    <a:cubicBezTo>
                      <a:pt x="47242" y="13908"/>
                      <a:pt x="44978" y="16432"/>
                      <a:pt x="42381" y="18027"/>
                    </a:cubicBezTo>
                    <a:cubicBezTo>
                      <a:pt x="42084" y="18176"/>
                      <a:pt x="42047" y="18584"/>
                      <a:pt x="42269" y="18844"/>
                    </a:cubicBezTo>
                    <a:cubicBezTo>
                      <a:pt x="44607" y="21367"/>
                      <a:pt x="47168" y="23668"/>
                      <a:pt x="49877" y="25783"/>
                    </a:cubicBezTo>
                    <a:cubicBezTo>
                      <a:pt x="54627" y="29420"/>
                      <a:pt x="60082" y="31053"/>
                      <a:pt x="65909" y="32166"/>
                    </a:cubicBezTo>
                    <a:cubicBezTo>
                      <a:pt x="71475" y="33205"/>
                      <a:pt x="77042" y="33910"/>
                      <a:pt x="82608" y="34504"/>
                    </a:cubicBezTo>
                    <a:cubicBezTo>
                      <a:pt x="80938" y="37176"/>
                      <a:pt x="79268" y="39848"/>
                      <a:pt x="77636" y="42483"/>
                    </a:cubicBezTo>
                    <a:cubicBezTo>
                      <a:pt x="76930" y="43596"/>
                      <a:pt x="76262" y="45452"/>
                      <a:pt x="74889" y="45749"/>
                    </a:cubicBezTo>
                    <a:cubicBezTo>
                      <a:pt x="74216" y="45891"/>
                      <a:pt x="73521" y="45939"/>
                      <a:pt x="72816" y="45939"/>
                    </a:cubicBezTo>
                    <a:cubicBezTo>
                      <a:pt x="71502" y="45939"/>
                      <a:pt x="70158" y="45773"/>
                      <a:pt x="68877" y="45749"/>
                    </a:cubicBezTo>
                    <a:cubicBezTo>
                      <a:pt x="68506" y="45749"/>
                      <a:pt x="68172" y="46194"/>
                      <a:pt x="68395" y="46528"/>
                    </a:cubicBezTo>
                    <a:cubicBezTo>
                      <a:pt x="69174" y="47567"/>
                      <a:pt x="69879" y="48643"/>
                      <a:pt x="70510" y="49757"/>
                    </a:cubicBezTo>
                    <a:cubicBezTo>
                      <a:pt x="70881" y="50425"/>
                      <a:pt x="71215" y="51130"/>
                      <a:pt x="71512" y="51835"/>
                    </a:cubicBezTo>
                    <a:cubicBezTo>
                      <a:pt x="71883" y="52688"/>
                      <a:pt x="71438" y="53022"/>
                      <a:pt x="70993" y="53764"/>
                    </a:cubicBezTo>
                    <a:cubicBezTo>
                      <a:pt x="69731" y="55805"/>
                      <a:pt x="68581" y="57921"/>
                      <a:pt x="67282" y="59999"/>
                    </a:cubicBezTo>
                    <a:cubicBezTo>
                      <a:pt x="66354" y="61446"/>
                      <a:pt x="65426" y="62894"/>
                      <a:pt x="64461" y="64341"/>
                    </a:cubicBezTo>
                    <a:cubicBezTo>
                      <a:pt x="64387" y="64452"/>
                      <a:pt x="64313" y="64564"/>
                      <a:pt x="64276" y="64712"/>
                    </a:cubicBezTo>
                    <a:cubicBezTo>
                      <a:pt x="61901" y="64304"/>
                      <a:pt x="59563" y="63747"/>
                      <a:pt x="57262" y="63079"/>
                    </a:cubicBezTo>
                    <a:cubicBezTo>
                      <a:pt x="47725" y="60259"/>
                      <a:pt x="39226" y="54024"/>
                      <a:pt x="31544" y="47901"/>
                    </a:cubicBezTo>
                    <a:cubicBezTo>
                      <a:pt x="27128" y="44450"/>
                      <a:pt x="22935" y="40739"/>
                      <a:pt x="18927" y="36842"/>
                    </a:cubicBezTo>
                    <a:cubicBezTo>
                      <a:pt x="18803" y="36743"/>
                      <a:pt x="18663" y="36677"/>
                      <a:pt x="18528" y="36677"/>
                    </a:cubicBezTo>
                    <a:cubicBezTo>
                      <a:pt x="18461" y="36677"/>
                      <a:pt x="18395" y="36694"/>
                      <a:pt x="18333" y="36731"/>
                    </a:cubicBezTo>
                    <a:cubicBezTo>
                      <a:pt x="18259" y="36731"/>
                      <a:pt x="18185" y="36768"/>
                      <a:pt x="18148" y="36842"/>
                    </a:cubicBezTo>
                    <a:cubicBezTo>
                      <a:pt x="15995" y="38364"/>
                      <a:pt x="13397" y="39440"/>
                      <a:pt x="11060" y="40590"/>
                    </a:cubicBezTo>
                    <a:cubicBezTo>
                      <a:pt x="8276" y="41963"/>
                      <a:pt x="5345" y="43670"/>
                      <a:pt x="2301" y="44450"/>
                    </a:cubicBezTo>
                    <a:cubicBezTo>
                      <a:pt x="2301" y="44450"/>
                      <a:pt x="2301" y="44450"/>
                      <a:pt x="2300" y="44450"/>
                    </a:cubicBezTo>
                    <a:cubicBezTo>
                      <a:pt x="2115" y="44450"/>
                      <a:pt x="1745" y="34651"/>
                      <a:pt x="1671" y="33502"/>
                    </a:cubicBezTo>
                    <a:cubicBezTo>
                      <a:pt x="1448" y="29160"/>
                      <a:pt x="1337" y="24818"/>
                      <a:pt x="1337" y="20477"/>
                    </a:cubicBezTo>
                    <a:cubicBezTo>
                      <a:pt x="1299" y="16060"/>
                      <a:pt x="1337" y="11607"/>
                      <a:pt x="1708" y="7154"/>
                    </a:cubicBezTo>
                    <a:cubicBezTo>
                      <a:pt x="1819" y="5670"/>
                      <a:pt x="2042" y="4185"/>
                      <a:pt x="2376" y="2701"/>
                    </a:cubicBezTo>
                    <a:cubicBezTo>
                      <a:pt x="2710" y="1253"/>
                      <a:pt x="3452" y="1142"/>
                      <a:pt x="4899" y="1105"/>
                    </a:cubicBezTo>
                    <a:cubicBezTo>
                      <a:pt x="5263" y="1092"/>
                      <a:pt x="5627" y="1086"/>
                      <a:pt x="5991" y="1086"/>
                    </a:cubicBezTo>
                    <a:close/>
                    <a:moveTo>
                      <a:pt x="83759" y="34653"/>
                    </a:moveTo>
                    <a:cubicBezTo>
                      <a:pt x="91329" y="35395"/>
                      <a:pt x="98900" y="35877"/>
                      <a:pt x="106507" y="36434"/>
                    </a:cubicBezTo>
                    <a:cubicBezTo>
                      <a:pt x="116490" y="37176"/>
                      <a:pt x="126695" y="38438"/>
                      <a:pt x="136567" y="40702"/>
                    </a:cubicBezTo>
                    <a:cubicBezTo>
                      <a:pt x="135454" y="41258"/>
                      <a:pt x="134489" y="42260"/>
                      <a:pt x="133487" y="43002"/>
                    </a:cubicBezTo>
                    <a:cubicBezTo>
                      <a:pt x="132225" y="43893"/>
                      <a:pt x="131594" y="46194"/>
                      <a:pt x="130035" y="46676"/>
                    </a:cubicBezTo>
                    <a:cubicBezTo>
                      <a:pt x="129120" y="46972"/>
                      <a:pt x="128119" y="47054"/>
                      <a:pt x="127093" y="47054"/>
                    </a:cubicBezTo>
                    <a:cubicBezTo>
                      <a:pt x="125818" y="47054"/>
                      <a:pt x="124506" y="46928"/>
                      <a:pt x="123271" y="46928"/>
                    </a:cubicBezTo>
                    <a:cubicBezTo>
                      <a:pt x="122882" y="46928"/>
                      <a:pt x="122501" y="46940"/>
                      <a:pt x="122131" y="46973"/>
                    </a:cubicBezTo>
                    <a:cubicBezTo>
                      <a:pt x="118605" y="47270"/>
                      <a:pt x="123615" y="50462"/>
                      <a:pt x="125397" y="51538"/>
                    </a:cubicBezTo>
                    <a:cubicBezTo>
                      <a:pt x="123652" y="54098"/>
                      <a:pt x="121982" y="56733"/>
                      <a:pt x="120424" y="59405"/>
                    </a:cubicBezTo>
                    <a:cubicBezTo>
                      <a:pt x="119459" y="61186"/>
                      <a:pt x="118568" y="63116"/>
                      <a:pt x="118309" y="65157"/>
                    </a:cubicBezTo>
                    <a:cubicBezTo>
                      <a:pt x="115488" y="65046"/>
                      <a:pt x="112668" y="65009"/>
                      <a:pt x="109847" y="65009"/>
                    </a:cubicBezTo>
                    <a:cubicBezTo>
                      <a:pt x="100242" y="65105"/>
                      <a:pt x="90575" y="66045"/>
                      <a:pt x="80967" y="66045"/>
                    </a:cubicBezTo>
                    <a:cubicBezTo>
                      <a:pt x="75763" y="66045"/>
                      <a:pt x="70576" y="65769"/>
                      <a:pt x="65426" y="64935"/>
                    </a:cubicBezTo>
                    <a:cubicBezTo>
                      <a:pt x="65463" y="64786"/>
                      <a:pt x="65538" y="64638"/>
                      <a:pt x="65612" y="64526"/>
                    </a:cubicBezTo>
                    <a:cubicBezTo>
                      <a:pt x="66948" y="62522"/>
                      <a:pt x="68247" y="60481"/>
                      <a:pt x="69545" y="58477"/>
                    </a:cubicBezTo>
                    <a:cubicBezTo>
                      <a:pt x="70102" y="57587"/>
                      <a:pt x="70659" y="56696"/>
                      <a:pt x="71178" y="55805"/>
                    </a:cubicBezTo>
                    <a:cubicBezTo>
                      <a:pt x="71735" y="54915"/>
                      <a:pt x="72923" y="53430"/>
                      <a:pt x="72774" y="52354"/>
                    </a:cubicBezTo>
                    <a:cubicBezTo>
                      <a:pt x="72551" y="50499"/>
                      <a:pt x="71178" y="48458"/>
                      <a:pt x="69991" y="46862"/>
                    </a:cubicBezTo>
                    <a:lnTo>
                      <a:pt x="69991" y="46862"/>
                    </a:lnTo>
                    <a:cubicBezTo>
                      <a:pt x="70789" y="46936"/>
                      <a:pt x="71596" y="46973"/>
                      <a:pt x="72403" y="46973"/>
                    </a:cubicBezTo>
                    <a:cubicBezTo>
                      <a:pt x="73210" y="46973"/>
                      <a:pt x="74017" y="46936"/>
                      <a:pt x="74815" y="46862"/>
                    </a:cubicBezTo>
                    <a:cubicBezTo>
                      <a:pt x="76411" y="46639"/>
                      <a:pt x="76782" y="45897"/>
                      <a:pt x="77561" y="44635"/>
                    </a:cubicBezTo>
                    <a:cubicBezTo>
                      <a:pt x="79640" y="41333"/>
                      <a:pt x="81681" y="38030"/>
                      <a:pt x="83759" y="34727"/>
                    </a:cubicBezTo>
                    <a:cubicBezTo>
                      <a:pt x="83759" y="34690"/>
                      <a:pt x="83759" y="34690"/>
                      <a:pt x="83759" y="34653"/>
                    </a:cubicBezTo>
                    <a:close/>
                    <a:moveTo>
                      <a:pt x="19038" y="38401"/>
                    </a:moveTo>
                    <a:lnTo>
                      <a:pt x="20077" y="39366"/>
                    </a:lnTo>
                    <a:cubicBezTo>
                      <a:pt x="25978" y="44969"/>
                      <a:pt x="32324" y="50091"/>
                      <a:pt x="39004" y="54766"/>
                    </a:cubicBezTo>
                    <a:cubicBezTo>
                      <a:pt x="43049" y="57661"/>
                      <a:pt x="47391" y="60147"/>
                      <a:pt x="51918" y="62226"/>
                    </a:cubicBezTo>
                    <a:cubicBezTo>
                      <a:pt x="55815" y="63896"/>
                      <a:pt x="59934" y="65083"/>
                      <a:pt x="64127" y="65751"/>
                    </a:cubicBezTo>
                    <a:cubicBezTo>
                      <a:pt x="64053" y="67087"/>
                      <a:pt x="64498" y="68720"/>
                      <a:pt x="64647" y="69944"/>
                    </a:cubicBezTo>
                    <a:cubicBezTo>
                      <a:pt x="61159" y="69796"/>
                      <a:pt x="57670" y="69239"/>
                      <a:pt x="54293" y="68275"/>
                    </a:cubicBezTo>
                    <a:cubicBezTo>
                      <a:pt x="49877" y="66976"/>
                      <a:pt x="45906" y="64526"/>
                      <a:pt x="42121" y="61929"/>
                    </a:cubicBezTo>
                    <a:cubicBezTo>
                      <a:pt x="37965" y="59108"/>
                      <a:pt x="33845" y="56288"/>
                      <a:pt x="29949" y="53059"/>
                    </a:cubicBezTo>
                    <a:cubicBezTo>
                      <a:pt x="28130" y="51501"/>
                      <a:pt x="26460" y="49831"/>
                      <a:pt x="24679" y="48235"/>
                    </a:cubicBezTo>
                    <a:cubicBezTo>
                      <a:pt x="22749" y="46491"/>
                      <a:pt x="20560" y="44932"/>
                      <a:pt x="19001" y="42817"/>
                    </a:cubicBezTo>
                    <a:cubicBezTo>
                      <a:pt x="18964" y="42780"/>
                      <a:pt x="18927" y="42743"/>
                      <a:pt x="18890" y="42706"/>
                    </a:cubicBezTo>
                    <a:cubicBezTo>
                      <a:pt x="18964" y="42631"/>
                      <a:pt x="18964" y="42520"/>
                      <a:pt x="18964" y="42409"/>
                    </a:cubicBezTo>
                    <a:cubicBezTo>
                      <a:pt x="18853" y="41555"/>
                      <a:pt x="19150" y="40739"/>
                      <a:pt x="19038" y="39885"/>
                    </a:cubicBezTo>
                    <a:cubicBezTo>
                      <a:pt x="19001" y="39403"/>
                      <a:pt x="19001" y="38883"/>
                      <a:pt x="19038" y="38401"/>
                    </a:cubicBezTo>
                    <a:close/>
                    <a:moveTo>
                      <a:pt x="109976" y="65888"/>
                    </a:moveTo>
                    <a:cubicBezTo>
                      <a:pt x="112743" y="65888"/>
                      <a:pt x="115510" y="65954"/>
                      <a:pt x="118271" y="66085"/>
                    </a:cubicBezTo>
                    <a:cubicBezTo>
                      <a:pt x="118420" y="67235"/>
                      <a:pt x="118754" y="68349"/>
                      <a:pt x="119236" y="69388"/>
                    </a:cubicBezTo>
                    <a:cubicBezTo>
                      <a:pt x="118754" y="69351"/>
                      <a:pt x="118271" y="69314"/>
                      <a:pt x="117752" y="69314"/>
                    </a:cubicBezTo>
                    <a:cubicBezTo>
                      <a:pt x="116240" y="69265"/>
                      <a:pt x="114731" y="69245"/>
                      <a:pt x="113223" y="69245"/>
                    </a:cubicBezTo>
                    <a:cubicBezTo>
                      <a:pt x="107843" y="69245"/>
                      <a:pt x="102481" y="69503"/>
                      <a:pt x="97119" y="69648"/>
                    </a:cubicBezTo>
                    <a:cubicBezTo>
                      <a:pt x="92368" y="69759"/>
                      <a:pt x="87618" y="70056"/>
                      <a:pt x="82905" y="70204"/>
                    </a:cubicBezTo>
                    <a:cubicBezTo>
                      <a:pt x="81692" y="70240"/>
                      <a:pt x="80480" y="70254"/>
                      <a:pt x="79270" y="70254"/>
                    </a:cubicBezTo>
                    <a:cubicBezTo>
                      <a:pt x="75449" y="70254"/>
                      <a:pt x="71644" y="70112"/>
                      <a:pt x="67838" y="70056"/>
                    </a:cubicBezTo>
                    <a:cubicBezTo>
                      <a:pt x="67133" y="70056"/>
                      <a:pt x="66391" y="70019"/>
                      <a:pt x="65686" y="69982"/>
                    </a:cubicBezTo>
                    <a:cubicBezTo>
                      <a:pt x="65575" y="68757"/>
                      <a:pt x="65129" y="67235"/>
                      <a:pt x="65204" y="65937"/>
                    </a:cubicBezTo>
                    <a:lnTo>
                      <a:pt x="65204" y="65937"/>
                    </a:lnTo>
                    <a:cubicBezTo>
                      <a:pt x="65946" y="66085"/>
                      <a:pt x="66688" y="66196"/>
                      <a:pt x="67430" y="66308"/>
                    </a:cubicBezTo>
                    <a:cubicBezTo>
                      <a:pt x="71958" y="66939"/>
                      <a:pt x="76522" y="67189"/>
                      <a:pt x="81087" y="67189"/>
                    </a:cubicBezTo>
                    <a:cubicBezTo>
                      <a:pt x="85651" y="67189"/>
                      <a:pt x="90216" y="66939"/>
                      <a:pt x="94743" y="66567"/>
                    </a:cubicBezTo>
                    <a:cubicBezTo>
                      <a:pt x="99812" y="66111"/>
                      <a:pt x="104896" y="65888"/>
                      <a:pt x="109976" y="65888"/>
                    </a:cubicBezTo>
                    <a:close/>
                    <a:moveTo>
                      <a:pt x="137940" y="41036"/>
                    </a:moveTo>
                    <a:cubicBezTo>
                      <a:pt x="141317" y="41815"/>
                      <a:pt x="144657" y="42743"/>
                      <a:pt x="147960" y="43819"/>
                    </a:cubicBezTo>
                    <a:cubicBezTo>
                      <a:pt x="159130" y="47456"/>
                      <a:pt x="169335" y="53876"/>
                      <a:pt x="177834" y="62003"/>
                    </a:cubicBezTo>
                    <a:cubicBezTo>
                      <a:pt x="179095" y="63228"/>
                      <a:pt x="180320" y="64489"/>
                      <a:pt x="181470" y="65788"/>
                    </a:cubicBezTo>
                    <a:cubicBezTo>
                      <a:pt x="180170" y="66255"/>
                      <a:pt x="178242" y="68129"/>
                      <a:pt x="177109" y="68129"/>
                    </a:cubicBezTo>
                    <a:cubicBezTo>
                      <a:pt x="176981" y="68129"/>
                      <a:pt x="176863" y="68105"/>
                      <a:pt x="176757" y="68052"/>
                    </a:cubicBezTo>
                    <a:cubicBezTo>
                      <a:pt x="175125" y="67273"/>
                      <a:pt x="173380" y="66011"/>
                      <a:pt x="171562" y="65751"/>
                    </a:cubicBezTo>
                    <a:cubicBezTo>
                      <a:pt x="171548" y="65749"/>
                      <a:pt x="171533" y="65749"/>
                      <a:pt x="171519" y="65749"/>
                    </a:cubicBezTo>
                    <a:cubicBezTo>
                      <a:pt x="171206" y="65749"/>
                      <a:pt x="170971" y="66135"/>
                      <a:pt x="171042" y="66419"/>
                    </a:cubicBezTo>
                    <a:cubicBezTo>
                      <a:pt x="171488" y="68089"/>
                      <a:pt x="172044" y="69722"/>
                      <a:pt x="172675" y="71318"/>
                    </a:cubicBezTo>
                    <a:cubicBezTo>
                      <a:pt x="173083" y="72431"/>
                      <a:pt x="170634" y="73322"/>
                      <a:pt x="169966" y="73730"/>
                    </a:cubicBezTo>
                    <a:cubicBezTo>
                      <a:pt x="168630" y="74583"/>
                      <a:pt x="167591" y="75845"/>
                      <a:pt x="166218" y="76550"/>
                    </a:cubicBezTo>
                    <a:cubicBezTo>
                      <a:pt x="166181" y="76587"/>
                      <a:pt x="166144" y="76587"/>
                      <a:pt x="166107" y="76624"/>
                    </a:cubicBezTo>
                    <a:cubicBezTo>
                      <a:pt x="151893" y="68905"/>
                      <a:pt x="135491" y="65862"/>
                      <a:pt x="119348" y="65157"/>
                    </a:cubicBezTo>
                    <a:cubicBezTo>
                      <a:pt x="119348" y="63079"/>
                      <a:pt x="120906" y="60704"/>
                      <a:pt x="121908" y="58997"/>
                    </a:cubicBezTo>
                    <a:cubicBezTo>
                      <a:pt x="123356" y="56473"/>
                      <a:pt x="124951" y="54024"/>
                      <a:pt x="126621" y="51612"/>
                    </a:cubicBezTo>
                    <a:cubicBezTo>
                      <a:pt x="126733" y="51352"/>
                      <a:pt x="126658" y="51018"/>
                      <a:pt x="126399" y="50870"/>
                    </a:cubicBezTo>
                    <a:cubicBezTo>
                      <a:pt x="125026" y="50091"/>
                      <a:pt x="123690" y="49237"/>
                      <a:pt x="122428" y="48272"/>
                    </a:cubicBezTo>
                    <a:cubicBezTo>
                      <a:pt x="122205" y="48124"/>
                      <a:pt x="122168" y="48012"/>
                      <a:pt x="122094" y="48012"/>
                    </a:cubicBezTo>
                    <a:cubicBezTo>
                      <a:pt x="122465" y="47975"/>
                      <a:pt x="122836" y="47938"/>
                      <a:pt x="123207" y="47938"/>
                    </a:cubicBezTo>
                    <a:cubicBezTo>
                      <a:pt x="123578" y="47926"/>
                      <a:pt x="123949" y="47922"/>
                      <a:pt x="124320" y="47922"/>
                    </a:cubicBezTo>
                    <a:cubicBezTo>
                      <a:pt x="125063" y="47922"/>
                      <a:pt x="125805" y="47938"/>
                      <a:pt x="126547" y="47938"/>
                    </a:cubicBezTo>
                    <a:cubicBezTo>
                      <a:pt x="127040" y="47938"/>
                      <a:pt x="127633" y="47972"/>
                      <a:pt x="128245" y="47972"/>
                    </a:cubicBezTo>
                    <a:cubicBezTo>
                      <a:pt x="129336" y="47972"/>
                      <a:pt x="130486" y="47865"/>
                      <a:pt x="131223" y="47270"/>
                    </a:cubicBezTo>
                    <a:cubicBezTo>
                      <a:pt x="133375" y="45563"/>
                      <a:pt x="134674" y="42260"/>
                      <a:pt x="137569" y="41444"/>
                    </a:cubicBezTo>
                    <a:cubicBezTo>
                      <a:pt x="137754" y="41407"/>
                      <a:pt x="137903" y="41221"/>
                      <a:pt x="137940" y="41036"/>
                    </a:cubicBezTo>
                    <a:close/>
                    <a:moveTo>
                      <a:pt x="119385" y="66159"/>
                    </a:moveTo>
                    <a:lnTo>
                      <a:pt x="119385" y="66159"/>
                    </a:lnTo>
                    <a:cubicBezTo>
                      <a:pt x="128885" y="66605"/>
                      <a:pt x="138274" y="68052"/>
                      <a:pt x="147477" y="70390"/>
                    </a:cubicBezTo>
                    <a:cubicBezTo>
                      <a:pt x="153935" y="72097"/>
                      <a:pt x="160169" y="74583"/>
                      <a:pt x="166033" y="77812"/>
                    </a:cubicBezTo>
                    <a:cubicBezTo>
                      <a:pt x="166329" y="79630"/>
                      <a:pt x="166589" y="81486"/>
                      <a:pt x="166886" y="83304"/>
                    </a:cubicBezTo>
                    <a:cubicBezTo>
                      <a:pt x="165179" y="82154"/>
                      <a:pt x="163398" y="81152"/>
                      <a:pt x="161579" y="80261"/>
                    </a:cubicBezTo>
                    <a:cubicBezTo>
                      <a:pt x="156644" y="77812"/>
                      <a:pt x="151411" y="76031"/>
                      <a:pt x="146141" y="74435"/>
                    </a:cubicBezTo>
                    <a:cubicBezTo>
                      <a:pt x="137606" y="71837"/>
                      <a:pt x="129219" y="69982"/>
                      <a:pt x="120387" y="69425"/>
                    </a:cubicBezTo>
                    <a:cubicBezTo>
                      <a:pt x="119941" y="68386"/>
                      <a:pt x="119607" y="67273"/>
                      <a:pt x="119385" y="66159"/>
                    </a:cubicBezTo>
                    <a:close/>
                    <a:moveTo>
                      <a:pt x="182287" y="66679"/>
                    </a:moveTo>
                    <a:cubicBezTo>
                      <a:pt x="188187" y="73470"/>
                      <a:pt x="193012" y="81337"/>
                      <a:pt x="197836" y="88945"/>
                    </a:cubicBezTo>
                    <a:lnTo>
                      <a:pt x="197836" y="88908"/>
                    </a:lnTo>
                    <a:cubicBezTo>
                      <a:pt x="202586" y="96441"/>
                      <a:pt x="208338" y="105311"/>
                      <a:pt x="217505" y="107760"/>
                    </a:cubicBezTo>
                    <a:cubicBezTo>
                      <a:pt x="218395" y="107982"/>
                      <a:pt x="220622" y="108502"/>
                      <a:pt x="219954" y="109838"/>
                    </a:cubicBezTo>
                    <a:cubicBezTo>
                      <a:pt x="219471" y="110766"/>
                      <a:pt x="218024" y="111248"/>
                      <a:pt x="217171" y="111545"/>
                    </a:cubicBezTo>
                    <a:cubicBezTo>
                      <a:pt x="215852" y="112002"/>
                      <a:pt x="214426" y="112201"/>
                      <a:pt x="212994" y="112201"/>
                    </a:cubicBezTo>
                    <a:cubicBezTo>
                      <a:pt x="211402" y="112201"/>
                      <a:pt x="209803" y="111955"/>
                      <a:pt x="208338" y="111545"/>
                    </a:cubicBezTo>
                    <a:cubicBezTo>
                      <a:pt x="203069" y="110098"/>
                      <a:pt x="198541" y="106127"/>
                      <a:pt x="194608" y="102453"/>
                    </a:cubicBezTo>
                    <a:cubicBezTo>
                      <a:pt x="189598" y="97777"/>
                      <a:pt x="185367" y="92359"/>
                      <a:pt x="180580" y="87461"/>
                    </a:cubicBezTo>
                    <a:cubicBezTo>
                      <a:pt x="176609" y="83378"/>
                      <a:pt x="172044" y="79890"/>
                      <a:pt x="167072" y="77144"/>
                    </a:cubicBezTo>
                    <a:cubicBezTo>
                      <a:pt x="167050" y="76984"/>
                      <a:pt x="167041" y="76928"/>
                      <a:pt x="167044" y="76928"/>
                    </a:cubicBezTo>
                    <a:lnTo>
                      <a:pt x="167044" y="76928"/>
                    </a:lnTo>
                    <a:cubicBezTo>
                      <a:pt x="167052" y="76928"/>
                      <a:pt x="167124" y="77224"/>
                      <a:pt x="167261" y="77224"/>
                    </a:cubicBezTo>
                    <a:cubicBezTo>
                      <a:pt x="167272" y="77224"/>
                      <a:pt x="167283" y="77222"/>
                      <a:pt x="167294" y="77218"/>
                    </a:cubicBezTo>
                    <a:cubicBezTo>
                      <a:pt x="167888" y="76810"/>
                      <a:pt x="168445" y="76327"/>
                      <a:pt x="168927" y="75808"/>
                    </a:cubicBezTo>
                    <a:cubicBezTo>
                      <a:pt x="170263" y="74620"/>
                      <a:pt x="171933" y="73952"/>
                      <a:pt x="173417" y="72950"/>
                    </a:cubicBezTo>
                    <a:cubicBezTo>
                      <a:pt x="173826" y="72728"/>
                      <a:pt x="174048" y="72245"/>
                      <a:pt x="173937" y="71800"/>
                    </a:cubicBezTo>
                    <a:cubicBezTo>
                      <a:pt x="173751" y="70204"/>
                      <a:pt x="172935" y="68571"/>
                      <a:pt x="172378" y="67013"/>
                    </a:cubicBezTo>
                    <a:lnTo>
                      <a:pt x="172378" y="67013"/>
                    </a:lnTo>
                    <a:cubicBezTo>
                      <a:pt x="173974" y="67458"/>
                      <a:pt x="175533" y="68720"/>
                      <a:pt x="177017" y="69314"/>
                    </a:cubicBezTo>
                    <a:cubicBezTo>
                      <a:pt x="177116" y="69355"/>
                      <a:pt x="177214" y="69373"/>
                      <a:pt x="177311" y="69373"/>
                    </a:cubicBezTo>
                    <a:cubicBezTo>
                      <a:pt x="177906" y="69373"/>
                      <a:pt x="178463" y="68683"/>
                      <a:pt x="178910" y="68460"/>
                    </a:cubicBezTo>
                    <a:cubicBezTo>
                      <a:pt x="179986" y="67903"/>
                      <a:pt x="180877" y="66939"/>
                      <a:pt x="182101" y="66753"/>
                    </a:cubicBezTo>
                    <a:cubicBezTo>
                      <a:pt x="182176" y="66716"/>
                      <a:pt x="182213" y="66716"/>
                      <a:pt x="182287" y="66679"/>
                    </a:cubicBezTo>
                    <a:close/>
                    <a:moveTo>
                      <a:pt x="167220" y="78480"/>
                    </a:moveTo>
                    <a:lnTo>
                      <a:pt x="167220" y="78480"/>
                    </a:lnTo>
                    <a:cubicBezTo>
                      <a:pt x="168408" y="79148"/>
                      <a:pt x="169558" y="79890"/>
                      <a:pt x="170671" y="80632"/>
                    </a:cubicBezTo>
                    <a:cubicBezTo>
                      <a:pt x="179578" y="86533"/>
                      <a:pt x="185664" y="95365"/>
                      <a:pt x="193272" y="102713"/>
                    </a:cubicBezTo>
                    <a:cubicBezTo>
                      <a:pt x="198690" y="107945"/>
                      <a:pt x="205147" y="113178"/>
                      <a:pt x="213014" y="113252"/>
                    </a:cubicBezTo>
                    <a:cubicBezTo>
                      <a:pt x="214833" y="113252"/>
                      <a:pt x="217134" y="112955"/>
                      <a:pt x="218915" y="112027"/>
                    </a:cubicBezTo>
                    <a:lnTo>
                      <a:pt x="218915" y="112027"/>
                    </a:lnTo>
                    <a:cubicBezTo>
                      <a:pt x="216893" y="114736"/>
                      <a:pt x="212657" y="115406"/>
                      <a:pt x="209421" y="115406"/>
                    </a:cubicBezTo>
                    <a:cubicBezTo>
                      <a:pt x="209332" y="115406"/>
                      <a:pt x="209243" y="115405"/>
                      <a:pt x="209155" y="115404"/>
                    </a:cubicBezTo>
                    <a:lnTo>
                      <a:pt x="209118" y="115404"/>
                    </a:lnTo>
                    <a:cubicBezTo>
                      <a:pt x="209066" y="115405"/>
                      <a:pt x="209013" y="115405"/>
                      <a:pt x="208961" y="115405"/>
                    </a:cubicBezTo>
                    <a:cubicBezTo>
                      <a:pt x="204118" y="115405"/>
                      <a:pt x="199429" y="113701"/>
                      <a:pt x="195721" y="110617"/>
                    </a:cubicBezTo>
                    <a:cubicBezTo>
                      <a:pt x="188521" y="104568"/>
                      <a:pt x="182732" y="96924"/>
                      <a:pt x="175904" y="90504"/>
                    </a:cubicBezTo>
                    <a:cubicBezTo>
                      <a:pt x="173455" y="88128"/>
                      <a:pt x="170783" y="85939"/>
                      <a:pt x="167962" y="84009"/>
                    </a:cubicBezTo>
                    <a:cubicBezTo>
                      <a:pt x="168036" y="83898"/>
                      <a:pt x="168036" y="83749"/>
                      <a:pt x="168036" y="83638"/>
                    </a:cubicBezTo>
                    <a:cubicBezTo>
                      <a:pt x="167814" y="82228"/>
                      <a:pt x="167591" y="80818"/>
                      <a:pt x="167368" y="79408"/>
                    </a:cubicBezTo>
                    <a:cubicBezTo>
                      <a:pt x="167331" y="79111"/>
                      <a:pt x="167257" y="78777"/>
                      <a:pt x="167220" y="78480"/>
                    </a:cubicBezTo>
                    <a:close/>
                    <a:moveTo>
                      <a:pt x="4929" y="1"/>
                    </a:moveTo>
                    <a:cubicBezTo>
                      <a:pt x="3493" y="1"/>
                      <a:pt x="2116" y="308"/>
                      <a:pt x="1559" y="1736"/>
                    </a:cubicBezTo>
                    <a:cubicBezTo>
                      <a:pt x="446" y="4519"/>
                      <a:pt x="557" y="8082"/>
                      <a:pt x="409" y="11013"/>
                    </a:cubicBezTo>
                    <a:cubicBezTo>
                      <a:pt x="1" y="19697"/>
                      <a:pt x="557" y="28307"/>
                      <a:pt x="743" y="36991"/>
                    </a:cubicBezTo>
                    <a:cubicBezTo>
                      <a:pt x="743" y="38030"/>
                      <a:pt x="223" y="44710"/>
                      <a:pt x="1671" y="45415"/>
                    </a:cubicBezTo>
                    <a:cubicBezTo>
                      <a:pt x="1671" y="45489"/>
                      <a:pt x="1708" y="45526"/>
                      <a:pt x="1745" y="45563"/>
                    </a:cubicBezTo>
                    <a:cubicBezTo>
                      <a:pt x="2487" y="46565"/>
                      <a:pt x="3378" y="48087"/>
                      <a:pt x="4528" y="48717"/>
                    </a:cubicBezTo>
                    <a:cubicBezTo>
                      <a:pt x="4724" y="48823"/>
                      <a:pt x="4942" y="48867"/>
                      <a:pt x="5173" y="48867"/>
                    </a:cubicBezTo>
                    <a:cubicBezTo>
                      <a:pt x="5996" y="48867"/>
                      <a:pt x="6979" y="48318"/>
                      <a:pt x="7645" y="48087"/>
                    </a:cubicBezTo>
                    <a:cubicBezTo>
                      <a:pt x="9575" y="47344"/>
                      <a:pt x="11468" y="46528"/>
                      <a:pt x="13360" y="45674"/>
                    </a:cubicBezTo>
                    <a:cubicBezTo>
                      <a:pt x="14882" y="44932"/>
                      <a:pt x="16700" y="44338"/>
                      <a:pt x="18110" y="43374"/>
                    </a:cubicBezTo>
                    <a:cubicBezTo>
                      <a:pt x="19892" y="45786"/>
                      <a:pt x="22378" y="47567"/>
                      <a:pt x="24531" y="49534"/>
                    </a:cubicBezTo>
                    <a:cubicBezTo>
                      <a:pt x="27091" y="51872"/>
                      <a:pt x="29578" y="54173"/>
                      <a:pt x="32287" y="56288"/>
                    </a:cubicBezTo>
                    <a:cubicBezTo>
                      <a:pt x="37148" y="60185"/>
                      <a:pt x="42306" y="63636"/>
                      <a:pt x="47725" y="66679"/>
                    </a:cubicBezTo>
                    <a:cubicBezTo>
                      <a:pt x="53031" y="69536"/>
                      <a:pt x="58746" y="70650"/>
                      <a:pt x="64684" y="71021"/>
                    </a:cubicBezTo>
                    <a:cubicBezTo>
                      <a:pt x="64758" y="71058"/>
                      <a:pt x="64870" y="71058"/>
                      <a:pt x="64944" y="71058"/>
                    </a:cubicBezTo>
                    <a:lnTo>
                      <a:pt x="65389" y="71058"/>
                    </a:lnTo>
                    <a:cubicBezTo>
                      <a:pt x="69289" y="71253"/>
                      <a:pt x="73201" y="71347"/>
                      <a:pt x="77111" y="71347"/>
                    </a:cubicBezTo>
                    <a:cubicBezTo>
                      <a:pt x="79899" y="71347"/>
                      <a:pt x="82686" y="71299"/>
                      <a:pt x="85466" y="71206"/>
                    </a:cubicBezTo>
                    <a:cubicBezTo>
                      <a:pt x="94517" y="70900"/>
                      <a:pt x="103569" y="70343"/>
                      <a:pt x="112620" y="70343"/>
                    </a:cubicBezTo>
                    <a:cubicBezTo>
                      <a:pt x="114553" y="70343"/>
                      <a:pt x="116487" y="70368"/>
                      <a:pt x="118420" y="70427"/>
                    </a:cubicBezTo>
                    <a:cubicBezTo>
                      <a:pt x="128588" y="70724"/>
                      <a:pt x="138200" y="73062"/>
                      <a:pt x="147886" y="76105"/>
                    </a:cubicBezTo>
                    <a:cubicBezTo>
                      <a:pt x="157126" y="78999"/>
                      <a:pt x="165624" y="82785"/>
                      <a:pt x="172972" y="89205"/>
                    </a:cubicBezTo>
                    <a:cubicBezTo>
                      <a:pt x="178984" y="94437"/>
                      <a:pt x="184142" y="100523"/>
                      <a:pt x="189672" y="106238"/>
                    </a:cubicBezTo>
                    <a:cubicBezTo>
                      <a:pt x="194496" y="111211"/>
                      <a:pt x="199246" y="115442"/>
                      <a:pt x="206446" y="116295"/>
                    </a:cubicBezTo>
                    <a:cubicBezTo>
                      <a:pt x="207390" y="116407"/>
                      <a:pt x="208433" y="116477"/>
                      <a:pt x="209515" y="116477"/>
                    </a:cubicBezTo>
                    <a:cubicBezTo>
                      <a:pt x="214176" y="116477"/>
                      <a:pt x="219570" y="115183"/>
                      <a:pt x="220956" y="110395"/>
                    </a:cubicBezTo>
                    <a:cubicBezTo>
                      <a:pt x="220956" y="110358"/>
                      <a:pt x="220956" y="110320"/>
                      <a:pt x="220956" y="110283"/>
                    </a:cubicBezTo>
                    <a:cubicBezTo>
                      <a:pt x="222143" y="108316"/>
                      <a:pt x="219137" y="107092"/>
                      <a:pt x="217764" y="106721"/>
                    </a:cubicBezTo>
                    <a:cubicBezTo>
                      <a:pt x="207856" y="104086"/>
                      <a:pt x="202289" y="93918"/>
                      <a:pt x="197131" y="85902"/>
                    </a:cubicBezTo>
                    <a:cubicBezTo>
                      <a:pt x="191342" y="76810"/>
                      <a:pt x="185404" y="67644"/>
                      <a:pt x="177500" y="60222"/>
                    </a:cubicBezTo>
                    <a:cubicBezTo>
                      <a:pt x="169521" y="52762"/>
                      <a:pt x="160095" y="46973"/>
                      <a:pt x="149815" y="43299"/>
                    </a:cubicBezTo>
                    <a:cubicBezTo>
                      <a:pt x="137086" y="38809"/>
                      <a:pt x="123281" y="36916"/>
                      <a:pt x="109884" y="35655"/>
                    </a:cubicBezTo>
                    <a:cubicBezTo>
                      <a:pt x="103130" y="34987"/>
                      <a:pt x="96339" y="34764"/>
                      <a:pt x="89548" y="34207"/>
                    </a:cubicBezTo>
                    <a:cubicBezTo>
                      <a:pt x="82497" y="33651"/>
                      <a:pt x="75520" y="32649"/>
                      <a:pt x="68506" y="31498"/>
                    </a:cubicBezTo>
                    <a:cubicBezTo>
                      <a:pt x="62495" y="30533"/>
                      <a:pt x="56408" y="29197"/>
                      <a:pt x="51361" y="25598"/>
                    </a:cubicBezTo>
                    <a:cubicBezTo>
                      <a:pt x="49803" y="24447"/>
                      <a:pt x="48318" y="23260"/>
                      <a:pt x="46945" y="21961"/>
                    </a:cubicBezTo>
                    <a:cubicBezTo>
                      <a:pt x="50174" y="19437"/>
                      <a:pt x="52734" y="16432"/>
                      <a:pt x="55518" y="13389"/>
                    </a:cubicBezTo>
                    <a:cubicBezTo>
                      <a:pt x="56446" y="12424"/>
                      <a:pt x="56186" y="11347"/>
                      <a:pt x="55926" y="10160"/>
                    </a:cubicBezTo>
                    <a:cubicBezTo>
                      <a:pt x="55703" y="8824"/>
                      <a:pt x="55444" y="7154"/>
                      <a:pt x="54627" y="6041"/>
                    </a:cubicBezTo>
                    <a:cubicBezTo>
                      <a:pt x="54070" y="4816"/>
                      <a:pt x="50397" y="4816"/>
                      <a:pt x="49432" y="4668"/>
                    </a:cubicBezTo>
                    <a:cubicBezTo>
                      <a:pt x="45053" y="4111"/>
                      <a:pt x="40674" y="3740"/>
                      <a:pt x="36295" y="3369"/>
                    </a:cubicBezTo>
                    <a:cubicBezTo>
                      <a:pt x="31916" y="2998"/>
                      <a:pt x="27499" y="2664"/>
                      <a:pt x="23083" y="2107"/>
                    </a:cubicBezTo>
                    <a:cubicBezTo>
                      <a:pt x="17776" y="1476"/>
                      <a:pt x="12507" y="511"/>
                      <a:pt x="7163" y="140"/>
                    </a:cubicBezTo>
                    <a:cubicBezTo>
                      <a:pt x="6478" y="89"/>
                      <a:pt x="5695" y="1"/>
                      <a:pt x="4929"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2" name="Google Shape;1442;p40"/>
              <p:cNvSpPr/>
              <p:nvPr/>
            </p:nvSpPr>
            <p:spPr>
              <a:xfrm>
                <a:off x="5174321" y="3090550"/>
                <a:ext cx="44717" cy="29192"/>
              </a:xfrm>
              <a:custGeom>
                <a:avLst/>
                <a:gdLst/>
                <a:ahLst/>
                <a:cxnLst/>
                <a:rect l="l" t="t" r="r" b="b"/>
                <a:pathLst>
                  <a:path w="2460" h="1602" extrusionOk="0">
                    <a:moveTo>
                      <a:pt x="704" y="0"/>
                    </a:moveTo>
                    <a:cubicBezTo>
                      <a:pt x="331" y="0"/>
                      <a:pt x="0" y="477"/>
                      <a:pt x="348" y="795"/>
                    </a:cubicBezTo>
                    <a:cubicBezTo>
                      <a:pt x="719" y="1092"/>
                      <a:pt x="1127" y="1352"/>
                      <a:pt x="1535" y="1538"/>
                    </a:cubicBezTo>
                    <a:cubicBezTo>
                      <a:pt x="1619" y="1582"/>
                      <a:pt x="1700" y="1602"/>
                      <a:pt x="1775" y="1602"/>
                    </a:cubicBezTo>
                    <a:cubicBezTo>
                      <a:pt x="2204" y="1602"/>
                      <a:pt x="2459" y="974"/>
                      <a:pt x="2018" y="721"/>
                    </a:cubicBezTo>
                    <a:cubicBezTo>
                      <a:pt x="1647" y="573"/>
                      <a:pt x="1313" y="387"/>
                      <a:pt x="1016" y="128"/>
                    </a:cubicBezTo>
                    <a:cubicBezTo>
                      <a:pt x="918" y="38"/>
                      <a:pt x="809" y="0"/>
                      <a:pt x="70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3" name="Google Shape;1443;p40"/>
              <p:cNvSpPr/>
              <p:nvPr/>
            </p:nvSpPr>
            <p:spPr>
              <a:xfrm>
                <a:off x="5230507" y="3070943"/>
                <a:ext cx="48770" cy="32746"/>
              </a:xfrm>
              <a:custGeom>
                <a:avLst/>
                <a:gdLst/>
                <a:ahLst/>
                <a:cxnLst/>
                <a:rect l="l" t="t" r="r" b="b"/>
                <a:pathLst>
                  <a:path w="2683" h="1797" extrusionOk="0">
                    <a:moveTo>
                      <a:pt x="707" y="1"/>
                    </a:moveTo>
                    <a:cubicBezTo>
                      <a:pt x="269" y="1"/>
                      <a:pt x="1" y="614"/>
                      <a:pt x="448" y="870"/>
                    </a:cubicBezTo>
                    <a:cubicBezTo>
                      <a:pt x="894" y="1055"/>
                      <a:pt x="1339" y="1315"/>
                      <a:pt x="1673" y="1649"/>
                    </a:cubicBezTo>
                    <a:cubicBezTo>
                      <a:pt x="1777" y="1753"/>
                      <a:pt x="1893" y="1796"/>
                      <a:pt x="2004" y="1796"/>
                    </a:cubicBezTo>
                    <a:cubicBezTo>
                      <a:pt x="2370" y="1796"/>
                      <a:pt x="2682" y="1331"/>
                      <a:pt x="2341" y="1018"/>
                    </a:cubicBezTo>
                    <a:cubicBezTo>
                      <a:pt x="1933" y="610"/>
                      <a:pt x="1450" y="276"/>
                      <a:pt x="931" y="53"/>
                    </a:cubicBezTo>
                    <a:cubicBezTo>
                      <a:pt x="853" y="17"/>
                      <a:pt x="778" y="1"/>
                      <a:pt x="707"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4" name="Google Shape;1444;p40"/>
              <p:cNvSpPr/>
              <p:nvPr/>
            </p:nvSpPr>
            <p:spPr>
              <a:xfrm>
                <a:off x="3009526" y="2650914"/>
                <a:ext cx="63349" cy="41584"/>
              </a:xfrm>
              <a:custGeom>
                <a:avLst/>
                <a:gdLst/>
                <a:ahLst/>
                <a:cxnLst/>
                <a:rect l="l" t="t" r="r" b="b"/>
                <a:pathLst>
                  <a:path w="3485" h="2282" extrusionOk="0">
                    <a:moveTo>
                      <a:pt x="619" y="0"/>
                    </a:moveTo>
                    <a:cubicBezTo>
                      <a:pt x="249" y="0"/>
                      <a:pt x="0" y="600"/>
                      <a:pt x="427" y="874"/>
                    </a:cubicBezTo>
                    <a:cubicBezTo>
                      <a:pt x="1132" y="1431"/>
                      <a:pt x="1911" y="1876"/>
                      <a:pt x="2728" y="2247"/>
                    </a:cubicBezTo>
                    <a:cubicBezTo>
                      <a:pt x="2787" y="2271"/>
                      <a:pt x="2842" y="2281"/>
                      <a:pt x="2894" y="2281"/>
                    </a:cubicBezTo>
                    <a:cubicBezTo>
                      <a:pt x="3330" y="2281"/>
                      <a:pt x="3485" y="1522"/>
                      <a:pt x="2987" y="1357"/>
                    </a:cubicBezTo>
                    <a:cubicBezTo>
                      <a:pt x="2245" y="1023"/>
                      <a:pt x="1503" y="577"/>
                      <a:pt x="872" y="95"/>
                    </a:cubicBezTo>
                    <a:cubicBezTo>
                      <a:pt x="786" y="28"/>
                      <a:pt x="700" y="0"/>
                      <a:pt x="61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5" name="Google Shape;1445;p40"/>
              <p:cNvSpPr/>
              <p:nvPr/>
            </p:nvSpPr>
            <p:spPr>
              <a:xfrm>
                <a:off x="3069584" y="2638468"/>
                <a:ext cx="44917" cy="33365"/>
              </a:xfrm>
              <a:custGeom>
                <a:avLst/>
                <a:gdLst/>
                <a:ahLst/>
                <a:cxnLst/>
                <a:rect l="l" t="t" r="r" b="b"/>
                <a:pathLst>
                  <a:path w="2471" h="1831" extrusionOk="0">
                    <a:moveTo>
                      <a:pt x="657" y="0"/>
                    </a:moveTo>
                    <a:cubicBezTo>
                      <a:pt x="300" y="0"/>
                      <a:pt x="1" y="473"/>
                      <a:pt x="314" y="815"/>
                    </a:cubicBezTo>
                    <a:lnTo>
                      <a:pt x="351" y="815"/>
                    </a:lnTo>
                    <a:cubicBezTo>
                      <a:pt x="685" y="1186"/>
                      <a:pt x="1094" y="1520"/>
                      <a:pt x="1539" y="1780"/>
                    </a:cubicBezTo>
                    <a:cubicBezTo>
                      <a:pt x="1609" y="1815"/>
                      <a:pt x="1678" y="1830"/>
                      <a:pt x="1744" y="1830"/>
                    </a:cubicBezTo>
                    <a:cubicBezTo>
                      <a:pt x="2170" y="1830"/>
                      <a:pt x="2471" y="1188"/>
                      <a:pt x="2021" y="963"/>
                    </a:cubicBezTo>
                    <a:cubicBezTo>
                      <a:pt x="1613" y="741"/>
                      <a:pt x="1279" y="481"/>
                      <a:pt x="982" y="147"/>
                    </a:cubicBezTo>
                    <a:cubicBezTo>
                      <a:pt x="879" y="43"/>
                      <a:pt x="765" y="0"/>
                      <a:pt x="657"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6" name="Google Shape;1446;p40"/>
              <p:cNvSpPr/>
              <p:nvPr/>
            </p:nvSpPr>
            <p:spPr>
              <a:xfrm>
                <a:off x="3880173" y="3077449"/>
                <a:ext cx="111264" cy="42659"/>
              </a:xfrm>
              <a:custGeom>
                <a:avLst/>
                <a:gdLst/>
                <a:ahLst/>
                <a:cxnLst/>
                <a:rect l="l" t="t" r="r" b="b"/>
                <a:pathLst>
                  <a:path w="6121" h="2341" extrusionOk="0">
                    <a:moveTo>
                      <a:pt x="720" y="1"/>
                    </a:moveTo>
                    <a:cubicBezTo>
                      <a:pt x="303" y="1"/>
                      <a:pt x="0" y="596"/>
                      <a:pt x="439" y="847"/>
                    </a:cubicBezTo>
                    <a:cubicBezTo>
                      <a:pt x="1219" y="1292"/>
                      <a:pt x="2035" y="1626"/>
                      <a:pt x="2889" y="1848"/>
                    </a:cubicBezTo>
                    <a:cubicBezTo>
                      <a:pt x="3297" y="1960"/>
                      <a:pt x="3705" y="2145"/>
                      <a:pt x="4150" y="2220"/>
                    </a:cubicBezTo>
                    <a:cubicBezTo>
                      <a:pt x="4558" y="2294"/>
                      <a:pt x="5078" y="2257"/>
                      <a:pt x="5523" y="2331"/>
                    </a:cubicBezTo>
                    <a:cubicBezTo>
                      <a:pt x="5557" y="2337"/>
                      <a:pt x="5589" y="2340"/>
                      <a:pt x="5619" y="2340"/>
                    </a:cubicBezTo>
                    <a:cubicBezTo>
                      <a:pt x="6119" y="2340"/>
                      <a:pt x="6121" y="1508"/>
                      <a:pt x="5560" y="1403"/>
                    </a:cubicBezTo>
                    <a:cubicBezTo>
                      <a:pt x="5189" y="1366"/>
                      <a:pt x="4818" y="1329"/>
                      <a:pt x="4447" y="1329"/>
                    </a:cubicBezTo>
                    <a:cubicBezTo>
                      <a:pt x="4039" y="1255"/>
                      <a:pt x="3594" y="1106"/>
                      <a:pt x="3185" y="958"/>
                    </a:cubicBezTo>
                    <a:cubicBezTo>
                      <a:pt x="2406" y="772"/>
                      <a:pt x="1664" y="475"/>
                      <a:pt x="959" y="67"/>
                    </a:cubicBezTo>
                    <a:cubicBezTo>
                      <a:pt x="878" y="21"/>
                      <a:pt x="797" y="1"/>
                      <a:pt x="7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7" name="Google Shape;1447;p40"/>
              <p:cNvSpPr/>
              <p:nvPr/>
            </p:nvSpPr>
            <p:spPr>
              <a:xfrm>
                <a:off x="3965480" y="3052320"/>
                <a:ext cx="76073" cy="31762"/>
              </a:xfrm>
              <a:custGeom>
                <a:avLst/>
                <a:gdLst/>
                <a:ahLst/>
                <a:cxnLst/>
                <a:rect l="l" t="t" r="r" b="b"/>
                <a:pathLst>
                  <a:path w="4185" h="1743" extrusionOk="0">
                    <a:moveTo>
                      <a:pt x="620" y="1"/>
                    </a:moveTo>
                    <a:cubicBezTo>
                      <a:pt x="182" y="1"/>
                      <a:pt x="1" y="728"/>
                      <a:pt x="496" y="927"/>
                    </a:cubicBezTo>
                    <a:lnTo>
                      <a:pt x="496" y="964"/>
                    </a:lnTo>
                    <a:cubicBezTo>
                      <a:pt x="1361" y="1284"/>
                      <a:pt x="2226" y="1743"/>
                      <a:pt x="3163" y="1743"/>
                    </a:cubicBezTo>
                    <a:cubicBezTo>
                      <a:pt x="3311" y="1743"/>
                      <a:pt x="3461" y="1731"/>
                      <a:pt x="3614" y="1706"/>
                    </a:cubicBezTo>
                    <a:cubicBezTo>
                      <a:pt x="4185" y="1635"/>
                      <a:pt x="4035" y="774"/>
                      <a:pt x="3495" y="774"/>
                    </a:cubicBezTo>
                    <a:cubicBezTo>
                      <a:pt x="3473" y="774"/>
                      <a:pt x="3451" y="775"/>
                      <a:pt x="3428" y="778"/>
                    </a:cubicBezTo>
                    <a:cubicBezTo>
                      <a:pt x="3327" y="795"/>
                      <a:pt x="3224" y="803"/>
                      <a:pt x="3122" y="803"/>
                    </a:cubicBezTo>
                    <a:cubicBezTo>
                      <a:pt x="2320" y="803"/>
                      <a:pt x="1484" y="332"/>
                      <a:pt x="793" y="36"/>
                    </a:cubicBezTo>
                    <a:cubicBezTo>
                      <a:pt x="732" y="12"/>
                      <a:pt x="674" y="1"/>
                      <a:pt x="6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8" name="Google Shape;1448;p40"/>
              <p:cNvSpPr/>
              <p:nvPr/>
            </p:nvSpPr>
            <p:spPr>
              <a:xfrm>
                <a:off x="4018432" y="3033059"/>
                <a:ext cx="50315" cy="24199"/>
              </a:xfrm>
              <a:custGeom>
                <a:avLst/>
                <a:gdLst/>
                <a:ahLst/>
                <a:cxnLst/>
                <a:rect l="l" t="t" r="r" b="b"/>
                <a:pathLst>
                  <a:path w="2768" h="1328" extrusionOk="0">
                    <a:moveTo>
                      <a:pt x="689" y="0"/>
                    </a:moveTo>
                    <a:cubicBezTo>
                      <a:pt x="215" y="0"/>
                      <a:pt x="1" y="770"/>
                      <a:pt x="515" y="907"/>
                    </a:cubicBezTo>
                    <a:lnTo>
                      <a:pt x="515" y="945"/>
                    </a:lnTo>
                    <a:cubicBezTo>
                      <a:pt x="1011" y="1077"/>
                      <a:pt x="1537" y="1327"/>
                      <a:pt x="2040" y="1327"/>
                    </a:cubicBezTo>
                    <a:cubicBezTo>
                      <a:pt x="2101" y="1327"/>
                      <a:pt x="2162" y="1324"/>
                      <a:pt x="2222" y="1316"/>
                    </a:cubicBezTo>
                    <a:cubicBezTo>
                      <a:pt x="2767" y="1243"/>
                      <a:pt x="2601" y="387"/>
                      <a:pt x="2070" y="387"/>
                    </a:cubicBezTo>
                    <a:cubicBezTo>
                      <a:pt x="2059" y="387"/>
                      <a:pt x="2048" y="387"/>
                      <a:pt x="2037" y="388"/>
                    </a:cubicBezTo>
                    <a:lnTo>
                      <a:pt x="1925" y="388"/>
                    </a:lnTo>
                    <a:lnTo>
                      <a:pt x="1591" y="277"/>
                    </a:lnTo>
                    <a:cubicBezTo>
                      <a:pt x="1331" y="202"/>
                      <a:pt x="1109" y="91"/>
                      <a:pt x="812" y="17"/>
                    </a:cubicBezTo>
                    <a:cubicBezTo>
                      <a:pt x="769" y="5"/>
                      <a:pt x="728" y="0"/>
                      <a:pt x="68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9" name="Google Shape;1449;p40"/>
              <p:cNvSpPr/>
              <p:nvPr/>
            </p:nvSpPr>
            <p:spPr>
              <a:xfrm>
                <a:off x="4477722" y="2701318"/>
                <a:ext cx="75582" cy="16929"/>
              </a:xfrm>
              <a:custGeom>
                <a:avLst/>
                <a:gdLst/>
                <a:ahLst/>
                <a:cxnLst/>
                <a:rect l="l" t="t" r="r" b="b"/>
                <a:pathLst>
                  <a:path w="4158" h="929" extrusionOk="0">
                    <a:moveTo>
                      <a:pt x="632" y="1"/>
                    </a:moveTo>
                    <a:cubicBezTo>
                      <a:pt x="1" y="1"/>
                      <a:pt x="1" y="928"/>
                      <a:pt x="632" y="928"/>
                    </a:cubicBezTo>
                    <a:lnTo>
                      <a:pt x="3526" y="928"/>
                    </a:lnTo>
                    <a:cubicBezTo>
                      <a:pt x="4157" y="928"/>
                      <a:pt x="4157" y="1"/>
                      <a:pt x="3526"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0" name="Google Shape;1450;p40"/>
              <p:cNvSpPr/>
              <p:nvPr/>
            </p:nvSpPr>
            <p:spPr>
              <a:xfrm>
                <a:off x="4530346" y="2669265"/>
                <a:ext cx="59404" cy="20063"/>
              </a:xfrm>
              <a:custGeom>
                <a:avLst/>
                <a:gdLst/>
                <a:ahLst/>
                <a:cxnLst/>
                <a:rect l="l" t="t" r="r" b="b"/>
                <a:pathLst>
                  <a:path w="3268" h="1101" extrusionOk="0">
                    <a:moveTo>
                      <a:pt x="1944" y="0"/>
                    </a:moveTo>
                    <a:cubicBezTo>
                      <a:pt x="1890" y="0"/>
                      <a:pt x="1836" y="5"/>
                      <a:pt x="1782" y="16"/>
                    </a:cubicBezTo>
                    <a:lnTo>
                      <a:pt x="631" y="16"/>
                    </a:lnTo>
                    <a:cubicBezTo>
                      <a:pt x="0" y="16"/>
                      <a:pt x="0" y="943"/>
                      <a:pt x="631" y="943"/>
                    </a:cubicBezTo>
                    <a:lnTo>
                      <a:pt x="1559" y="943"/>
                    </a:lnTo>
                    <a:cubicBezTo>
                      <a:pt x="1633" y="925"/>
                      <a:pt x="1707" y="915"/>
                      <a:pt x="1777" y="915"/>
                    </a:cubicBezTo>
                    <a:cubicBezTo>
                      <a:pt x="1847" y="915"/>
                      <a:pt x="1911" y="925"/>
                      <a:pt x="1967" y="943"/>
                    </a:cubicBezTo>
                    <a:cubicBezTo>
                      <a:pt x="2153" y="943"/>
                      <a:pt x="2301" y="1092"/>
                      <a:pt x="2450" y="1092"/>
                    </a:cubicBezTo>
                    <a:cubicBezTo>
                      <a:pt x="2483" y="1098"/>
                      <a:pt x="2516" y="1101"/>
                      <a:pt x="2547" y="1101"/>
                    </a:cubicBezTo>
                    <a:cubicBezTo>
                      <a:pt x="3070" y="1101"/>
                      <a:pt x="3268" y="271"/>
                      <a:pt x="2672" y="201"/>
                    </a:cubicBezTo>
                    <a:cubicBezTo>
                      <a:pt x="2561" y="164"/>
                      <a:pt x="2412" y="127"/>
                      <a:pt x="2301" y="53"/>
                    </a:cubicBezTo>
                    <a:cubicBezTo>
                      <a:pt x="2196" y="26"/>
                      <a:pt x="2073" y="0"/>
                      <a:pt x="194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grpSp>
      <p:sp>
        <p:nvSpPr>
          <p:cNvPr id="1451" name="Google Shape;1451;p40"/>
          <p:cNvSpPr/>
          <p:nvPr/>
        </p:nvSpPr>
        <p:spPr>
          <a:xfrm>
            <a:off x="3341025" y="2201278"/>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3D3D7F"/>
          </a:solidFill>
          <a:ln w="9525" cap="flat" cmpd="sng">
            <a:solidFill>
              <a:srgbClr val="3D3D7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2</a:t>
            </a:r>
            <a:endParaRPr sz="1800" b="0" i="0" u="none" strike="noStrike" cap="none">
              <a:solidFill>
                <a:srgbClr val="000000"/>
              </a:solidFill>
              <a:latin typeface="Open Sans"/>
              <a:ea typeface="Open Sans"/>
              <a:cs typeface="Open Sans"/>
              <a:sym typeface="Open Sans"/>
            </a:endParaRPr>
          </a:p>
        </p:txBody>
      </p:sp>
      <p:sp>
        <p:nvSpPr>
          <p:cNvPr id="1452" name="Google Shape;1452;p40"/>
          <p:cNvSpPr/>
          <p:nvPr/>
        </p:nvSpPr>
        <p:spPr>
          <a:xfrm rot="5400000">
            <a:off x="749235" y="904569"/>
            <a:ext cx="566827" cy="129604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3" name="Google Shape;1453;p40"/>
          <p:cNvSpPr/>
          <p:nvPr/>
        </p:nvSpPr>
        <p:spPr>
          <a:xfrm>
            <a:off x="1680667" y="1552325"/>
            <a:ext cx="1846948" cy="52021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4" name="Google Shape;1454;p40"/>
          <p:cNvSpPr txBox="1"/>
          <p:nvPr/>
        </p:nvSpPr>
        <p:spPr>
          <a:xfrm>
            <a:off x="451269" y="1335089"/>
            <a:ext cx="1328700" cy="377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400" b="1" i="0" u="none" strike="noStrike" cap="none">
                <a:solidFill>
                  <a:srgbClr val="232347"/>
                </a:solidFill>
                <a:latin typeface="Open Sans"/>
                <a:ea typeface="Open Sans"/>
                <a:cs typeface="Open Sans"/>
                <a:sym typeface="Open Sans"/>
              </a:rPr>
              <a:t>Inglés (1h)</a:t>
            </a:r>
            <a:endParaRPr sz="1400" b="1" i="0" u="none" strike="noStrike" cap="none">
              <a:solidFill>
                <a:srgbClr val="232347"/>
              </a:solidFill>
              <a:latin typeface="Open Sans"/>
              <a:ea typeface="Open Sans"/>
              <a:cs typeface="Open Sans"/>
              <a:sym typeface="Open Sans"/>
            </a:endParaRPr>
          </a:p>
        </p:txBody>
      </p:sp>
      <p:sp>
        <p:nvSpPr>
          <p:cNvPr id="1455" name="Google Shape;1455;p40"/>
          <p:cNvSpPr/>
          <p:nvPr/>
        </p:nvSpPr>
        <p:spPr>
          <a:xfrm>
            <a:off x="4407863" y="2238126"/>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3</a:t>
            </a:r>
            <a:endParaRPr sz="1800" b="0" i="0" u="none" strike="noStrike" cap="none">
              <a:solidFill>
                <a:srgbClr val="000000"/>
              </a:solidFill>
              <a:latin typeface="Open Sans"/>
              <a:ea typeface="Open Sans"/>
              <a:cs typeface="Open Sans"/>
              <a:sym typeface="Open Sans"/>
            </a:endParaRPr>
          </a:p>
        </p:txBody>
      </p:sp>
      <p:sp>
        <p:nvSpPr>
          <p:cNvPr id="1456" name="Google Shape;1456;p40"/>
          <p:cNvSpPr/>
          <p:nvPr/>
        </p:nvSpPr>
        <p:spPr>
          <a:xfrm rot="-5400000">
            <a:off x="6964227" y="3187430"/>
            <a:ext cx="567856" cy="1372261"/>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7" name="Google Shape;1457;p40"/>
          <p:cNvSpPr txBox="1"/>
          <p:nvPr/>
        </p:nvSpPr>
        <p:spPr>
          <a:xfrm flipH="1">
            <a:off x="6371375" y="3621710"/>
            <a:ext cx="1525800" cy="50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B6FA4"/>
              </a:buClr>
              <a:buSzPts val="1400"/>
              <a:buFont typeface="Arial"/>
              <a:buNone/>
            </a:pPr>
            <a:r>
              <a:rPr lang="en" sz="1400" b="1" i="0" u="none" strike="noStrike" cap="none">
                <a:solidFill>
                  <a:srgbClr val="1B6FA4"/>
                </a:solidFill>
                <a:latin typeface="Open Sans"/>
                <a:ea typeface="Open Sans"/>
                <a:cs typeface="Open Sans"/>
                <a:sym typeface="Open Sans"/>
              </a:rPr>
              <a:t>Devs </a:t>
            </a:r>
            <a:r>
              <a:rPr lang="en" b="1">
                <a:solidFill>
                  <a:srgbClr val="1B6FA4"/>
                </a:solidFill>
                <a:latin typeface="Open Sans"/>
                <a:ea typeface="Open Sans"/>
                <a:cs typeface="Open Sans"/>
                <a:sym typeface="Open Sans"/>
              </a:rPr>
              <a:t>Review</a:t>
            </a:r>
            <a:endParaRPr sz="1400" b="1" i="0" u="none" strike="noStrike" cap="none">
              <a:solidFill>
                <a:srgbClr val="1B6FA4"/>
              </a:solidFill>
              <a:latin typeface="Open Sans"/>
              <a:ea typeface="Open Sans"/>
              <a:cs typeface="Open Sans"/>
              <a:sym typeface="Open Sans"/>
            </a:endParaRPr>
          </a:p>
          <a:p>
            <a:pPr marL="0" marR="0" lvl="0" indent="0" algn="r" rtl="0">
              <a:lnSpc>
                <a:spcPct val="100000"/>
              </a:lnSpc>
              <a:spcBef>
                <a:spcPts val="0"/>
              </a:spcBef>
              <a:spcAft>
                <a:spcPts val="0"/>
              </a:spcAft>
              <a:buClr>
                <a:srgbClr val="1B6FA4"/>
              </a:buClr>
              <a:buSzPts val="1400"/>
              <a:buFont typeface="Arial"/>
              <a:buNone/>
            </a:pPr>
            <a:r>
              <a:rPr lang="en" sz="1400" b="1" i="0" u="none" strike="noStrike" cap="none">
                <a:solidFill>
                  <a:srgbClr val="1B6FA4"/>
                </a:solidFill>
                <a:latin typeface="Open Sans"/>
                <a:ea typeface="Open Sans"/>
                <a:cs typeface="Open Sans"/>
                <a:sym typeface="Open Sans"/>
              </a:rPr>
              <a:t>(2h)</a:t>
            </a:r>
            <a:endParaRPr sz="1400" b="1" i="0" u="none" strike="noStrike" cap="none">
              <a:solidFill>
                <a:srgbClr val="1B6FA4"/>
              </a:solidFill>
              <a:latin typeface="Open Sans"/>
              <a:ea typeface="Open Sans"/>
              <a:cs typeface="Open Sans"/>
              <a:sym typeface="Open Sans"/>
            </a:endParaRPr>
          </a:p>
        </p:txBody>
      </p:sp>
      <p:sp>
        <p:nvSpPr>
          <p:cNvPr id="1458" name="Google Shape;1458;p40"/>
          <p:cNvSpPr/>
          <p:nvPr/>
        </p:nvSpPr>
        <p:spPr>
          <a:xfrm rot="10800000">
            <a:off x="4626260" y="2699475"/>
            <a:ext cx="1960490" cy="1279675"/>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9" name="Google Shape;1459;p40"/>
          <p:cNvSpPr/>
          <p:nvPr/>
        </p:nvSpPr>
        <p:spPr>
          <a:xfrm>
            <a:off x="2342167" y="2701324"/>
            <a:ext cx="380283" cy="34573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1</a:t>
            </a:r>
            <a:endParaRPr sz="1800" b="0" i="0" u="none" strike="noStrike" cap="none">
              <a:solidFill>
                <a:srgbClr val="FFFFFF"/>
              </a:solidFill>
              <a:latin typeface="Open Sans"/>
              <a:ea typeface="Open Sans"/>
              <a:cs typeface="Open Sans"/>
              <a:sym typeface="Open Sans"/>
            </a:endParaRPr>
          </a:p>
        </p:txBody>
      </p:sp>
      <p:sp>
        <p:nvSpPr>
          <p:cNvPr id="1460" name="Google Shape;1460;p40"/>
          <p:cNvSpPr/>
          <p:nvPr/>
        </p:nvSpPr>
        <p:spPr>
          <a:xfrm rot="5400000" flipH="1">
            <a:off x="779437" y="3182446"/>
            <a:ext cx="582212" cy="1286870"/>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1" name="Google Shape;1461;p40"/>
          <p:cNvSpPr txBox="1"/>
          <p:nvPr/>
        </p:nvSpPr>
        <p:spPr>
          <a:xfrm>
            <a:off x="607366" y="3646879"/>
            <a:ext cx="1328700" cy="34576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32347"/>
              </a:buClr>
              <a:buSzPts val="1400"/>
              <a:buFont typeface="Arial"/>
              <a:buNone/>
            </a:pPr>
            <a:r>
              <a:rPr lang="en" sz="1400" b="1" i="0" u="none" strike="noStrike" cap="none">
                <a:solidFill>
                  <a:srgbClr val="232347"/>
                </a:solidFill>
                <a:latin typeface="Open Sans"/>
                <a:ea typeface="Open Sans"/>
                <a:cs typeface="Open Sans"/>
                <a:sym typeface="Open Sans"/>
              </a:rPr>
              <a:t>Ser (1h)</a:t>
            </a:r>
            <a:endParaRPr sz="1400" b="1" i="0" u="none" strike="noStrike" cap="none">
              <a:solidFill>
                <a:srgbClr val="232347"/>
              </a:solidFill>
              <a:latin typeface="Open Sans"/>
              <a:ea typeface="Open Sans"/>
              <a:cs typeface="Open Sans"/>
              <a:sym typeface="Open Sans"/>
            </a:endParaRPr>
          </a:p>
        </p:txBody>
      </p:sp>
      <p:sp>
        <p:nvSpPr>
          <p:cNvPr id="1462" name="Google Shape;1462;p40"/>
          <p:cNvSpPr/>
          <p:nvPr/>
        </p:nvSpPr>
        <p:spPr>
          <a:xfrm rot="10800000" flipH="1">
            <a:off x="1711934" y="3248810"/>
            <a:ext cx="857094" cy="64274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3" name="Google Shape;1463;p40"/>
          <p:cNvSpPr/>
          <p:nvPr/>
        </p:nvSpPr>
        <p:spPr>
          <a:xfrm>
            <a:off x="1473002" y="3820376"/>
            <a:ext cx="582900" cy="5823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4" name="Google Shape;1464;p40"/>
          <p:cNvSpPr/>
          <p:nvPr/>
        </p:nvSpPr>
        <p:spPr>
          <a:xfrm>
            <a:off x="5183226" y="243550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4</a:t>
            </a:r>
            <a:endParaRPr sz="1800" b="0" i="0" u="none" strike="noStrike" cap="none">
              <a:solidFill>
                <a:srgbClr val="000000"/>
              </a:solidFill>
              <a:latin typeface="Open Sans"/>
              <a:ea typeface="Open Sans"/>
              <a:cs typeface="Open Sans"/>
              <a:sym typeface="Open Sans"/>
            </a:endParaRPr>
          </a:p>
        </p:txBody>
      </p:sp>
      <p:sp>
        <p:nvSpPr>
          <p:cNvPr id="1465" name="Google Shape;1465;p40"/>
          <p:cNvSpPr/>
          <p:nvPr/>
        </p:nvSpPr>
        <p:spPr>
          <a:xfrm rot="-5400000" flipH="1">
            <a:off x="6622926" y="847599"/>
            <a:ext cx="580490" cy="1343143"/>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6" name="Google Shape;1466;p40"/>
          <p:cNvSpPr txBox="1"/>
          <p:nvPr/>
        </p:nvSpPr>
        <p:spPr>
          <a:xfrm flipH="1">
            <a:off x="5997677" y="1331775"/>
            <a:ext cx="1479600" cy="377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89BDD1"/>
              </a:buClr>
              <a:buSzPts val="1400"/>
              <a:buFont typeface="Arial"/>
              <a:buNone/>
            </a:pPr>
            <a:r>
              <a:rPr lang="en" sz="1400" b="1" i="0" u="none" strike="noStrike" cap="none">
                <a:solidFill>
                  <a:srgbClr val="1B6FA4"/>
                </a:solidFill>
                <a:latin typeface="Open Sans"/>
                <a:ea typeface="Open Sans"/>
                <a:cs typeface="Open Sans"/>
                <a:sym typeface="Open Sans"/>
              </a:rPr>
              <a:t>Devs</a:t>
            </a:r>
            <a:r>
              <a:rPr lang="en" b="1">
                <a:solidFill>
                  <a:srgbClr val="1B6FA4"/>
                </a:solidFill>
                <a:latin typeface="Open Sans"/>
                <a:ea typeface="Open Sans"/>
                <a:cs typeface="Open Sans"/>
                <a:sym typeface="Open Sans"/>
              </a:rPr>
              <a:t> S</a:t>
            </a:r>
            <a:r>
              <a:rPr lang="en" sz="1400" b="1" i="0" u="none" strike="noStrike" cap="none">
                <a:solidFill>
                  <a:srgbClr val="1B6FA4"/>
                </a:solidFill>
                <a:latin typeface="Open Sans"/>
                <a:ea typeface="Open Sans"/>
                <a:cs typeface="Open Sans"/>
                <a:sym typeface="Open Sans"/>
              </a:rPr>
              <a:t>kills</a:t>
            </a:r>
            <a:endParaRPr sz="1400" b="1" i="0" u="none" strike="noStrike" cap="none">
              <a:solidFill>
                <a:srgbClr val="1B6FA4"/>
              </a:solidFill>
              <a:latin typeface="Open Sans"/>
              <a:ea typeface="Open Sans"/>
              <a:cs typeface="Open Sans"/>
              <a:sym typeface="Open Sans"/>
            </a:endParaRPr>
          </a:p>
          <a:p>
            <a:pPr marL="0" marR="0" lvl="0" indent="0" algn="r" rtl="0">
              <a:lnSpc>
                <a:spcPct val="100000"/>
              </a:lnSpc>
              <a:spcBef>
                <a:spcPts val="0"/>
              </a:spcBef>
              <a:spcAft>
                <a:spcPts val="0"/>
              </a:spcAft>
              <a:buClr>
                <a:srgbClr val="89BDD1"/>
              </a:buClr>
              <a:buSzPts val="1400"/>
              <a:buFont typeface="Arial"/>
              <a:buNone/>
            </a:pPr>
            <a:r>
              <a:rPr lang="en" b="1">
                <a:solidFill>
                  <a:srgbClr val="1B6FA4"/>
                </a:solidFill>
                <a:latin typeface="Open Sans"/>
                <a:ea typeface="Open Sans"/>
                <a:cs typeface="Open Sans"/>
                <a:sym typeface="Open Sans"/>
              </a:rPr>
              <a:t>(</a:t>
            </a:r>
            <a:r>
              <a:rPr lang="en" sz="1400" b="1" i="0" u="none" strike="noStrike" cap="none">
                <a:solidFill>
                  <a:srgbClr val="1B6FA4"/>
                </a:solidFill>
                <a:latin typeface="Open Sans"/>
                <a:ea typeface="Open Sans"/>
                <a:cs typeface="Open Sans"/>
                <a:sym typeface="Open Sans"/>
              </a:rPr>
              <a:t>4 h)</a:t>
            </a:r>
            <a:endParaRPr sz="1400" b="1" i="0" u="none" strike="noStrike" cap="none">
              <a:solidFill>
                <a:srgbClr val="1B6FA4"/>
              </a:solidFill>
              <a:latin typeface="Open Sans"/>
              <a:ea typeface="Open Sans"/>
              <a:cs typeface="Open Sans"/>
              <a:sym typeface="Open Sans"/>
            </a:endParaRPr>
          </a:p>
        </p:txBody>
      </p:sp>
      <p:sp>
        <p:nvSpPr>
          <p:cNvPr id="1467" name="Google Shape;1467;p40"/>
          <p:cNvSpPr/>
          <p:nvPr/>
        </p:nvSpPr>
        <p:spPr>
          <a:xfrm flipH="1">
            <a:off x="5290079" y="1575650"/>
            <a:ext cx="920271" cy="773811"/>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pic>
        <p:nvPicPr>
          <p:cNvPr id="1468" name="Google Shape;1468;p40"/>
          <p:cNvPicPr preferRelativeResize="0"/>
          <p:nvPr/>
        </p:nvPicPr>
        <p:blipFill rotWithShape="1">
          <a:blip r:embed="rId3">
            <a:alphaModFix/>
          </a:blip>
          <a:srcRect/>
          <a:stretch/>
        </p:blipFill>
        <p:spPr>
          <a:xfrm>
            <a:off x="1561704" y="3891673"/>
            <a:ext cx="386388" cy="397073"/>
          </a:xfrm>
          <a:prstGeom prst="rect">
            <a:avLst/>
          </a:prstGeom>
          <a:noFill/>
          <a:ln>
            <a:noFill/>
          </a:ln>
        </p:spPr>
      </p:pic>
      <p:sp>
        <p:nvSpPr>
          <p:cNvPr id="1469" name="Google Shape;1469;p40"/>
          <p:cNvSpPr txBox="1">
            <a:spLocks noGrp="1"/>
          </p:cNvSpPr>
          <p:nvPr>
            <p:ph type="title"/>
          </p:nvPr>
        </p:nvSpPr>
        <p:spPr>
          <a:xfrm>
            <a:off x="559744" y="178950"/>
            <a:ext cx="3396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solidFill>
                  <a:srgbClr val="232347"/>
                </a:solidFill>
              </a:rPr>
              <a:t>Plan de formación</a:t>
            </a:r>
            <a:endParaRPr dirty="0">
              <a:solidFill>
                <a:srgbClr val="232347"/>
              </a:solidFill>
            </a:endParaRPr>
          </a:p>
        </p:txBody>
      </p:sp>
      <p:sp>
        <p:nvSpPr>
          <p:cNvPr id="1470" name="Google Shape;1470;p40"/>
          <p:cNvSpPr/>
          <p:nvPr/>
        </p:nvSpPr>
        <p:spPr>
          <a:xfrm rot="-5400000" flipH="1">
            <a:off x="3266933" y="3705021"/>
            <a:ext cx="773824" cy="1490032"/>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71" name="Google Shape;1471;p40"/>
          <p:cNvSpPr txBox="1"/>
          <p:nvPr/>
        </p:nvSpPr>
        <p:spPr>
          <a:xfrm>
            <a:off x="3006745" y="4332150"/>
            <a:ext cx="1490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a:latin typeface="Open Sans"/>
                <a:ea typeface="Open Sans"/>
                <a:cs typeface="Open Sans"/>
                <a:sym typeface="Open Sans"/>
              </a:rPr>
              <a:t>30</a:t>
            </a:r>
            <a:r>
              <a:rPr lang="en" sz="1200" b="0" i="0" u="none" strike="noStrike" cap="none">
                <a:solidFill>
                  <a:srgbClr val="000000"/>
                </a:solidFill>
                <a:latin typeface="Open Sans"/>
                <a:ea typeface="Open Sans"/>
                <a:cs typeface="Open Sans"/>
                <a:sym typeface="Open Sans"/>
              </a:rPr>
              <a:t> minutos (D</a:t>
            </a:r>
            <a:r>
              <a:rPr lang="en" sz="1200">
                <a:latin typeface="Open Sans"/>
                <a:ea typeface="Open Sans"/>
                <a:cs typeface="Open Sans"/>
                <a:sym typeface="Open Sans"/>
              </a:rPr>
              <a:t>S</a:t>
            </a:r>
            <a:r>
              <a:rPr lang="en" sz="1200" b="0" i="0" u="none" strike="noStrike" cap="none">
                <a:solidFill>
                  <a:srgbClr val="000000"/>
                </a:solidFill>
                <a:latin typeface="Open Sans"/>
                <a:ea typeface="Open Sans"/>
                <a:cs typeface="Open Sans"/>
                <a:sym typeface="Open Sans"/>
              </a:rPr>
              <a:t>)</a:t>
            </a:r>
            <a:endParaRPr/>
          </a:p>
          <a:p>
            <a:pPr marL="0" marR="0" lvl="0" indent="0" algn="l" rtl="0">
              <a:lnSpc>
                <a:spcPct val="100000"/>
              </a:lnSpc>
              <a:spcBef>
                <a:spcPts val="0"/>
              </a:spcBef>
              <a:spcAft>
                <a:spcPts val="0"/>
              </a:spcAft>
              <a:buNone/>
            </a:pPr>
            <a:r>
              <a:rPr lang="en" sz="1200">
                <a:latin typeface="Open Sans"/>
                <a:ea typeface="Open Sans"/>
                <a:cs typeface="Open Sans"/>
                <a:sym typeface="Open Sans"/>
              </a:rPr>
              <a:t>15</a:t>
            </a:r>
            <a:r>
              <a:rPr lang="en" sz="1200" b="0" i="0" u="none" strike="noStrike" cap="none">
                <a:solidFill>
                  <a:srgbClr val="000000"/>
                </a:solidFill>
                <a:latin typeface="Open Sans"/>
                <a:ea typeface="Open Sans"/>
                <a:cs typeface="Open Sans"/>
                <a:sym typeface="Open Sans"/>
              </a:rPr>
              <a:t> minutos (D</a:t>
            </a:r>
            <a:r>
              <a:rPr lang="en" sz="1200">
                <a:latin typeface="Open Sans"/>
                <a:ea typeface="Open Sans"/>
                <a:cs typeface="Open Sans"/>
                <a:sym typeface="Open Sans"/>
              </a:rPr>
              <a:t>R</a:t>
            </a:r>
            <a:r>
              <a:rPr lang="en" sz="1200" b="0" i="0" u="none" strike="noStrike" cap="none">
                <a:solidFill>
                  <a:srgbClr val="000000"/>
                </a:solidFill>
                <a:latin typeface="Open Sans"/>
                <a:ea typeface="Open Sans"/>
                <a:cs typeface="Open Sans"/>
                <a:sym typeface="Open Sans"/>
              </a:rPr>
              <a:t>)</a:t>
            </a:r>
            <a:endParaRPr sz="1200" b="0" i="0" u="none" strike="noStrike" cap="none">
              <a:solidFill>
                <a:srgbClr val="000000"/>
              </a:solidFill>
              <a:latin typeface="Open Sans"/>
              <a:ea typeface="Open Sans"/>
              <a:cs typeface="Open Sans"/>
              <a:sym typeface="Open Sans"/>
            </a:endParaRPr>
          </a:p>
        </p:txBody>
      </p:sp>
      <p:sp>
        <p:nvSpPr>
          <p:cNvPr id="1472" name="Google Shape;1472;p40"/>
          <p:cNvSpPr txBox="1"/>
          <p:nvPr/>
        </p:nvSpPr>
        <p:spPr>
          <a:xfrm>
            <a:off x="3006739" y="4085973"/>
            <a:ext cx="1328700" cy="345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BD1717"/>
              </a:buClr>
              <a:buSzPts val="1400"/>
              <a:buFont typeface="Arial"/>
              <a:buNone/>
            </a:pPr>
            <a:r>
              <a:rPr lang="en" sz="1400" b="1" i="0" u="none" strike="noStrike" cap="none">
                <a:solidFill>
                  <a:srgbClr val="BD1717"/>
                </a:solidFill>
                <a:latin typeface="Open Sans"/>
                <a:ea typeface="Open Sans"/>
                <a:cs typeface="Open Sans"/>
                <a:sym typeface="Open Sans"/>
              </a:rPr>
              <a:t>Breaks</a:t>
            </a:r>
            <a:endParaRPr sz="1400" b="1" i="0" u="none" strike="noStrike" cap="none">
              <a:solidFill>
                <a:srgbClr val="BD1717"/>
              </a:solidFill>
              <a:latin typeface="Open Sans"/>
              <a:ea typeface="Open Sans"/>
              <a:cs typeface="Open Sans"/>
              <a:sym typeface="Open Sans"/>
            </a:endParaRPr>
          </a:p>
        </p:txBody>
      </p:sp>
      <p:grpSp>
        <p:nvGrpSpPr>
          <p:cNvPr id="1473" name="Google Shape;1473;p40"/>
          <p:cNvGrpSpPr/>
          <p:nvPr/>
        </p:nvGrpSpPr>
        <p:grpSpPr>
          <a:xfrm>
            <a:off x="3956443" y="3912976"/>
            <a:ext cx="444981" cy="397087"/>
            <a:chOff x="3947892" y="3741463"/>
            <a:chExt cx="531448" cy="498477"/>
          </a:xfrm>
        </p:grpSpPr>
        <p:sp>
          <p:nvSpPr>
            <p:cNvPr id="1474" name="Google Shape;1474;p40"/>
            <p:cNvSpPr/>
            <p:nvPr/>
          </p:nvSpPr>
          <p:spPr>
            <a:xfrm flipH="1">
              <a:off x="3947892" y="3741463"/>
              <a:ext cx="531448" cy="498477"/>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pic>
          <p:nvPicPr>
            <p:cNvPr id="1475" name="Google Shape;1475;p40"/>
            <p:cNvPicPr preferRelativeResize="0"/>
            <p:nvPr/>
          </p:nvPicPr>
          <p:blipFill rotWithShape="1">
            <a:blip r:embed="rId4">
              <a:alphaModFix/>
            </a:blip>
            <a:srcRect/>
            <a:stretch/>
          </p:blipFill>
          <p:spPr>
            <a:xfrm>
              <a:off x="4040611" y="3797857"/>
              <a:ext cx="362597" cy="362597"/>
            </a:xfrm>
            <a:prstGeom prst="rect">
              <a:avLst/>
            </a:prstGeom>
            <a:noFill/>
            <a:ln>
              <a:noFill/>
            </a:ln>
          </p:spPr>
        </p:pic>
      </p:grpSp>
      <p:grpSp>
        <p:nvGrpSpPr>
          <p:cNvPr id="1476" name="Google Shape;1476;p40"/>
          <p:cNvGrpSpPr/>
          <p:nvPr/>
        </p:nvGrpSpPr>
        <p:grpSpPr>
          <a:xfrm>
            <a:off x="1449413" y="985421"/>
            <a:ext cx="582933" cy="566794"/>
            <a:chOff x="1488617" y="870581"/>
            <a:chExt cx="850500" cy="780600"/>
          </a:xfrm>
        </p:grpSpPr>
        <p:sp>
          <p:nvSpPr>
            <p:cNvPr id="1477" name="Google Shape;1477;p40"/>
            <p:cNvSpPr/>
            <p:nvPr/>
          </p:nvSpPr>
          <p:spPr>
            <a:xfrm>
              <a:off x="1488617" y="870581"/>
              <a:ext cx="850500" cy="780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pic>
          <p:nvPicPr>
            <p:cNvPr id="1478" name="Google Shape;1478;p40"/>
            <p:cNvPicPr preferRelativeResize="0"/>
            <p:nvPr/>
          </p:nvPicPr>
          <p:blipFill rotWithShape="1">
            <a:blip r:embed="rId5">
              <a:alphaModFix/>
            </a:blip>
            <a:srcRect/>
            <a:stretch/>
          </p:blipFill>
          <p:spPr>
            <a:xfrm>
              <a:off x="1665343" y="1001248"/>
              <a:ext cx="492404" cy="492404"/>
            </a:xfrm>
            <a:prstGeom prst="rect">
              <a:avLst/>
            </a:prstGeom>
            <a:noFill/>
            <a:ln>
              <a:noFill/>
            </a:ln>
          </p:spPr>
        </p:pic>
      </p:grpSp>
      <p:grpSp>
        <p:nvGrpSpPr>
          <p:cNvPr id="1479" name="Google Shape;1479;p40"/>
          <p:cNvGrpSpPr/>
          <p:nvPr/>
        </p:nvGrpSpPr>
        <p:grpSpPr>
          <a:xfrm>
            <a:off x="6301966" y="3891560"/>
            <a:ext cx="762752" cy="582326"/>
            <a:chOff x="6038937" y="3634688"/>
            <a:chExt cx="901279" cy="698400"/>
          </a:xfrm>
        </p:grpSpPr>
        <p:grpSp>
          <p:nvGrpSpPr>
            <p:cNvPr id="1480" name="Google Shape;1480;p40"/>
            <p:cNvGrpSpPr/>
            <p:nvPr/>
          </p:nvGrpSpPr>
          <p:grpSpPr>
            <a:xfrm>
              <a:off x="6038937" y="3634688"/>
              <a:ext cx="901279" cy="698400"/>
              <a:chOff x="6149025" y="3779626"/>
              <a:chExt cx="901279" cy="698400"/>
            </a:xfrm>
          </p:grpSpPr>
          <p:sp>
            <p:nvSpPr>
              <p:cNvPr id="1481" name="Google Shape;1481;p40"/>
              <p:cNvSpPr/>
              <p:nvPr/>
            </p:nvSpPr>
            <p:spPr>
              <a:xfrm flipH="1">
                <a:off x="6149025" y="3779626"/>
                <a:ext cx="664977" cy="698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82" name="Google Shape;1482;p40"/>
              <p:cNvSpPr/>
              <p:nvPr/>
            </p:nvSpPr>
            <p:spPr>
              <a:xfrm>
                <a:off x="7023733" y="4100268"/>
                <a:ext cx="26571" cy="52847"/>
              </a:xfrm>
              <a:custGeom>
                <a:avLst/>
                <a:gdLst/>
                <a:ahLst/>
                <a:cxnLst/>
                <a:rect l="l" t="t" r="r" b="b"/>
                <a:pathLst>
                  <a:path w="1300" h="2579" extrusionOk="0">
                    <a:moveTo>
                      <a:pt x="759" y="1"/>
                    </a:moveTo>
                    <a:cubicBezTo>
                      <a:pt x="610" y="1"/>
                      <a:pt x="468" y="83"/>
                      <a:pt x="372" y="226"/>
                    </a:cubicBezTo>
                    <a:cubicBezTo>
                      <a:pt x="112" y="820"/>
                      <a:pt x="1" y="1488"/>
                      <a:pt x="38" y="2119"/>
                    </a:cubicBezTo>
                    <a:cubicBezTo>
                      <a:pt x="57" y="2420"/>
                      <a:pt x="305" y="2578"/>
                      <a:pt x="540" y="2578"/>
                    </a:cubicBezTo>
                    <a:cubicBezTo>
                      <a:pt x="768" y="2578"/>
                      <a:pt x="984" y="2430"/>
                      <a:pt x="966" y="2119"/>
                    </a:cubicBezTo>
                    <a:cubicBezTo>
                      <a:pt x="929" y="1636"/>
                      <a:pt x="1003" y="1154"/>
                      <a:pt x="1188" y="709"/>
                    </a:cubicBezTo>
                    <a:cubicBezTo>
                      <a:pt x="1300" y="486"/>
                      <a:pt x="1225" y="189"/>
                      <a:pt x="1003" y="78"/>
                    </a:cubicBezTo>
                    <a:cubicBezTo>
                      <a:pt x="924" y="25"/>
                      <a:pt x="840" y="1"/>
                      <a:pt x="759"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pic>
          <p:nvPicPr>
            <p:cNvPr id="1483" name="Google Shape;1483;p40"/>
            <p:cNvPicPr preferRelativeResize="0"/>
            <p:nvPr/>
          </p:nvPicPr>
          <p:blipFill rotWithShape="1">
            <a:blip r:embed="rId6">
              <a:alphaModFix/>
            </a:blip>
            <a:srcRect/>
            <a:stretch/>
          </p:blipFill>
          <p:spPr>
            <a:xfrm>
              <a:off x="6158950" y="3761411"/>
              <a:ext cx="444975" cy="444975"/>
            </a:xfrm>
            <a:prstGeom prst="rect">
              <a:avLst/>
            </a:prstGeom>
            <a:noFill/>
            <a:ln>
              <a:noFill/>
            </a:ln>
          </p:spPr>
        </p:pic>
      </p:grpSp>
      <p:grpSp>
        <p:nvGrpSpPr>
          <p:cNvPr id="1484" name="Google Shape;1484;p40"/>
          <p:cNvGrpSpPr/>
          <p:nvPr/>
        </p:nvGrpSpPr>
        <p:grpSpPr>
          <a:xfrm>
            <a:off x="5788665" y="1007822"/>
            <a:ext cx="582928" cy="580512"/>
            <a:chOff x="5672498" y="1277504"/>
            <a:chExt cx="736299" cy="716063"/>
          </a:xfrm>
        </p:grpSpPr>
        <p:sp>
          <p:nvSpPr>
            <p:cNvPr id="1485" name="Google Shape;1485;p40"/>
            <p:cNvSpPr/>
            <p:nvPr/>
          </p:nvSpPr>
          <p:spPr>
            <a:xfrm flipH="1">
              <a:off x="5672498" y="1277504"/>
              <a:ext cx="736299" cy="71606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pic>
          <p:nvPicPr>
            <p:cNvPr id="1486" name="Google Shape;1486;p40"/>
            <p:cNvPicPr preferRelativeResize="0"/>
            <p:nvPr/>
          </p:nvPicPr>
          <p:blipFill rotWithShape="1">
            <a:blip r:embed="rId7">
              <a:alphaModFix/>
            </a:blip>
            <a:srcRect/>
            <a:stretch/>
          </p:blipFill>
          <p:spPr>
            <a:xfrm>
              <a:off x="5789517" y="1399966"/>
              <a:ext cx="498840" cy="498840"/>
            </a:xfrm>
            <a:prstGeom prst="rect">
              <a:avLst/>
            </a:prstGeom>
            <a:noFill/>
            <a:ln>
              <a:noFill/>
            </a:ln>
          </p:spPr>
        </p:pic>
      </p:grpSp>
      <p:pic>
        <p:nvPicPr>
          <p:cNvPr id="1487" name="Google Shape;1487;p40"/>
          <p:cNvPicPr preferRelativeResize="0"/>
          <p:nvPr/>
        </p:nvPicPr>
        <p:blipFill>
          <a:blip r:embed="rId8">
            <a:alphaModFix/>
          </a:blip>
          <a:stretch>
            <a:fillRect/>
          </a:stretch>
        </p:blipFill>
        <p:spPr>
          <a:xfrm>
            <a:off x="7991050" y="84552"/>
            <a:ext cx="1092925" cy="1092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44"/>
          <p:cNvSpPr txBox="1"/>
          <p:nvPr/>
        </p:nvSpPr>
        <p:spPr>
          <a:xfrm>
            <a:off x="127000" y="154940"/>
            <a:ext cx="8887460" cy="4832092"/>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675" name="Google Shape;1675;p44"/>
          <p:cNvPicPr preferRelativeResize="0"/>
          <p:nvPr/>
        </p:nvPicPr>
        <p:blipFill rotWithShape="1">
          <a:blip r:embed="rId3">
            <a:alphaModFix/>
          </a:blip>
          <a:srcRect/>
          <a:stretch/>
        </p:blipFill>
        <p:spPr>
          <a:xfrm>
            <a:off x="479046" y="399115"/>
            <a:ext cx="8183368" cy="4177464"/>
          </a:xfrm>
          <a:prstGeom prst="rect">
            <a:avLst/>
          </a:prstGeom>
          <a:noFill/>
          <a:ln>
            <a:noFill/>
          </a:ln>
        </p:spPr>
      </p:pic>
      <p:sp>
        <p:nvSpPr>
          <p:cNvPr id="1676" name="Google Shape;1676;p44"/>
          <p:cNvSpPr txBox="1"/>
          <p:nvPr/>
        </p:nvSpPr>
        <p:spPr>
          <a:xfrm>
            <a:off x="3338286" y="493486"/>
            <a:ext cx="3077028" cy="73866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677" name="Google Shape;1677;p44"/>
          <p:cNvSpPr/>
          <p:nvPr/>
        </p:nvSpPr>
        <p:spPr>
          <a:xfrm>
            <a:off x="3407706" y="304773"/>
            <a:ext cx="2069797" cy="6309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3500" b="1" i="0" u="none" strike="noStrike" cap="none">
                <a:solidFill>
                  <a:srgbClr val="232347"/>
                </a:solidFill>
                <a:latin typeface="Pathway Gothic One"/>
                <a:ea typeface="Pathway Gothic One"/>
                <a:cs typeface="Pathway Gothic One"/>
                <a:sym typeface="Pathway Gothic One"/>
              </a:rPr>
              <a:t>Perfil CAMPER</a:t>
            </a:r>
            <a:endParaRPr sz="1400" b="0" i="0" u="none" strike="noStrike" cap="none">
              <a:solidFill>
                <a:srgbClr val="000000"/>
              </a:solidFill>
              <a:latin typeface="Arial"/>
              <a:ea typeface="Arial"/>
              <a:cs typeface="Arial"/>
              <a:sym typeface="Arial"/>
            </a:endParaRPr>
          </a:p>
        </p:txBody>
      </p:sp>
      <p:pic>
        <p:nvPicPr>
          <p:cNvPr id="1678" name="Google Shape;1678;p44"/>
          <p:cNvPicPr preferRelativeResize="0"/>
          <p:nvPr/>
        </p:nvPicPr>
        <p:blipFill>
          <a:blip r:embed="rId4">
            <a:alphaModFix/>
          </a:blip>
          <a:stretch>
            <a:fillRect/>
          </a:stretch>
        </p:blipFill>
        <p:spPr>
          <a:xfrm>
            <a:off x="7991050" y="84552"/>
            <a:ext cx="1092925" cy="109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49"/>
          <p:cNvSpPr txBox="1">
            <a:spLocks noGrp="1"/>
          </p:cNvSpPr>
          <p:nvPr>
            <p:ph type="body" idx="1"/>
          </p:nvPr>
        </p:nvSpPr>
        <p:spPr>
          <a:xfrm>
            <a:off x="720000" y="1192615"/>
            <a:ext cx="5413200" cy="2162400"/>
          </a:xfrm>
          <a:prstGeom prst="rect">
            <a:avLst/>
          </a:prstGeom>
          <a:noFill/>
          <a:ln>
            <a:noFill/>
          </a:ln>
        </p:spPr>
        <p:txBody>
          <a:bodyPr spcFirstLastPara="1" wrap="square" lIns="91425" tIns="91425" rIns="91425" bIns="91425" anchor="t" anchorCtr="0">
            <a:noAutofit/>
          </a:bodyPr>
          <a:lstStyle/>
          <a:p>
            <a:pPr marL="0" marR="61595" indent="0" algn="just">
              <a:lnSpc>
                <a:spcPct val="117000"/>
              </a:lnSpc>
              <a:spcBef>
                <a:spcPts val="250"/>
              </a:spcBef>
              <a:spcAft>
                <a:spcPts val="0"/>
              </a:spcAft>
              <a:buNone/>
            </a:pPr>
            <a:r>
              <a:rPr lang="es-ES" dirty="0">
                <a:solidFill>
                  <a:schemeClr val="accent3">
                    <a:lumMod val="75000"/>
                  </a:schemeClr>
                </a:solidFill>
                <a:latin typeface="Calibri" panose="020F0502020204030204" pitchFamily="34" charset="0"/>
                <a:ea typeface="Trebuchet MS" panose="020B0603020202020204" pitchFamily="34" charset="0"/>
                <a:cs typeface="Trebuchet MS" panose="020B0603020202020204" pitchFamily="34" charset="0"/>
              </a:rPr>
              <a:t>A nivel mundial </a:t>
            </a:r>
            <a:r>
              <a:rPr lang="es-ES" dirty="0">
                <a:latin typeface="Calibri" panose="020F0502020204030204" pitchFamily="34" charset="0"/>
                <a:ea typeface="Trebuchet MS" panose="020B0603020202020204" pitchFamily="34" charset="0"/>
                <a:cs typeface="Trebuchet MS" panose="020B0603020202020204" pitchFamily="34" charset="0"/>
              </a:rPr>
              <a:t>se ha detectado una importante </a:t>
            </a:r>
            <a:r>
              <a:rPr lang="es-ES" dirty="0">
                <a:solidFill>
                  <a:schemeClr val="accent3">
                    <a:lumMod val="75000"/>
                  </a:schemeClr>
                </a:solidFill>
                <a:latin typeface="Calibri" panose="020F0502020204030204" pitchFamily="34" charset="0"/>
                <a:ea typeface="Trebuchet MS" panose="020B0603020202020204" pitchFamily="34" charset="0"/>
                <a:cs typeface="Trebuchet MS" panose="020B0603020202020204" pitchFamily="34" charset="0"/>
              </a:rPr>
              <a:t>brecha</a:t>
            </a:r>
            <a:r>
              <a:rPr lang="es-ES" dirty="0">
                <a:latin typeface="Calibri" panose="020F0502020204030204" pitchFamily="34" charset="0"/>
                <a:ea typeface="Trebuchet MS" panose="020B0603020202020204" pitchFamily="34" charset="0"/>
                <a:cs typeface="Trebuchet MS" panose="020B0603020202020204" pitchFamily="34" charset="0"/>
              </a:rPr>
              <a:t> entre la </a:t>
            </a:r>
            <a:r>
              <a:rPr lang="es-ES" dirty="0">
                <a:solidFill>
                  <a:schemeClr val="accent3">
                    <a:lumMod val="75000"/>
                  </a:schemeClr>
                </a:solidFill>
                <a:latin typeface="Calibri" panose="020F0502020204030204" pitchFamily="34" charset="0"/>
                <a:ea typeface="Trebuchet MS" panose="020B0603020202020204" pitchFamily="34" charset="0"/>
                <a:cs typeface="Trebuchet MS" panose="020B0603020202020204" pitchFamily="34" charset="0"/>
              </a:rPr>
              <a:t>necesidad de talento digital </a:t>
            </a:r>
            <a:r>
              <a:rPr lang="es-ES" dirty="0">
                <a:latin typeface="Calibri" panose="020F0502020204030204" pitchFamily="34" charset="0"/>
                <a:ea typeface="Trebuchet MS" panose="020B0603020202020204" pitchFamily="34" charset="0"/>
                <a:cs typeface="Trebuchet MS" panose="020B0603020202020204" pitchFamily="34" charset="0"/>
              </a:rPr>
              <a:t>y la </a:t>
            </a:r>
            <a:r>
              <a:rPr lang="es-ES" dirty="0">
                <a:solidFill>
                  <a:schemeClr val="accent3">
                    <a:lumMod val="75000"/>
                  </a:schemeClr>
                </a:solidFill>
                <a:latin typeface="Calibri" panose="020F0502020204030204" pitchFamily="34" charset="0"/>
                <a:ea typeface="Trebuchet MS" panose="020B0603020202020204" pitchFamily="34" charset="0"/>
                <a:cs typeface="Trebuchet MS" panose="020B0603020202020204" pitchFamily="34" charset="0"/>
              </a:rPr>
              <a:t>oferta de personal capacitado. </a:t>
            </a:r>
            <a:r>
              <a:rPr lang="es-ES" dirty="0">
                <a:latin typeface="Calibri" panose="020F0502020204030204" pitchFamily="34" charset="0"/>
                <a:ea typeface="Trebuchet MS" panose="020B0603020202020204" pitchFamily="34" charset="0"/>
                <a:cs typeface="Trebuchet MS" panose="020B0603020202020204" pitchFamily="34" charset="0"/>
              </a:rPr>
              <a:t>Por  ejemplo, u</a:t>
            </a:r>
            <a:r>
              <a:rPr lang="es-ES" sz="1600" dirty="0">
                <a:effectLst/>
                <a:latin typeface="Calibri" panose="020F0502020204030204" pitchFamily="34" charset="0"/>
                <a:ea typeface="Trebuchet MS" panose="020B0603020202020204" pitchFamily="34" charset="0"/>
                <a:cs typeface="Trebuchet MS" panose="020B0603020202020204" pitchFamily="34" charset="0"/>
              </a:rPr>
              <a:t>n análisis realizado por (McKinsey &amp; Company, 2017) con información del Observatorio TI, Informe Talent Gap realizado en Colombia por MINTIC, EAFIT &amp; Infosys en 2017 indica que: “Colombia tiene una brecha de talento digital que llegaría a </a:t>
            </a:r>
            <a:r>
              <a:rPr lang="es-ES" sz="1600" dirty="0">
                <a:solidFill>
                  <a:schemeClr val="accent3">
                    <a:lumMod val="75000"/>
                  </a:schemeClr>
                </a:solidFill>
                <a:effectLst/>
                <a:latin typeface="Calibri" panose="020F0502020204030204" pitchFamily="34" charset="0"/>
                <a:ea typeface="Trebuchet MS" panose="020B0603020202020204" pitchFamily="34" charset="0"/>
                <a:cs typeface="Trebuchet MS" panose="020B0603020202020204" pitchFamily="34" charset="0"/>
              </a:rPr>
              <a:t>160k-265k</a:t>
            </a:r>
            <a:r>
              <a:rPr lang="es-ES" sz="1600" dirty="0">
                <a:effectLst/>
                <a:latin typeface="Calibri" panose="020F0502020204030204" pitchFamily="34" charset="0"/>
                <a:ea typeface="Trebuchet MS" panose="020B0603020202020204" pitchFamily="34" charset="0"/>
                <a:cs typeface="Trebuchet MS" panose="020B0603020202020204" pitchFamily="34" charset="0"/>
              </a:rPr>
              <a:t> trabajos en </a:t>
            </a:r>
            <a:r>
              <a:rPr lang="es-ES" sz="1600" dirty="0">
                <a:solidFill>
                  <a:schemeClr val="accent3">
                    <a:lumMod val="75000"/>
                  </a:schemeClr>
                </a:solidFill>
                <a:effectLst/>
                <a:latin typeface="Calibri" panose="020F0502020204030204" pitchFamily="34" charset="0"/>
                <a:ea typeface="Trebuchet MS" panose="020B0603020202020204" pitchFamily="34" charset="0"/>
                <a:cs typeface="Trebuchet MS" panose="020B0603020202020204" pitchFamily="34" charset="0"/>
              </a:rPr>
              <a:t>2025</a:t>
            </a:r>
            <a:r>
              <a:rPr lang="es-ES" sz="1600" dirty="0">
                <a:effectLst/>
                <a:latin typeface="Calibri" panose="020F0502020204030204" pitchFamily="34" charset="0"/>
                <a:ea typeface="Trebuchet MS" panose="020B0603020202020204" pitchFamily="34" charset="0"/>
                <a:cs typeface="Trebuchet MS" panose="020B0603020202020204" pitchFamily="34" charset="0"/>
              </a:rPr>
              <a:t>, donde </a:t>
            </a:r>
            <a:r>
              <a:rPr lang="es-ES" sz="1600" dirty="0">
                <a:solidFill>
                  <a:schemeClr val="accent3">
                    <a:lumMod val="75000"/>
                  </a:schemeClr>
                </a:solidFill>
                <a:effectLst/>
                <a:latin typeface="Calibri" panose="020F0502020204030204" pitchFamily="34" charset="0"/>
                <a:ea typeface="Trebuchet MS" panose="020B0603020202020204" pitchFamily="34" charset="0"/>
                <a:cs typeface="Trebuchet MS" panose="020B0603020202020204" pitchFamily="34" charset="0"/>
              </a:rPr>
              <a:t>68k - 112k</a:t>
            </a:r>
            <a:r>
              <a:rPr lang="es-ES" sz="1600" dirty="0">
                <a:effectLst/>
                <a:latin typeface="Calibri" panose="020F0502020204030204" pitchFamily="34" charset="0"/>
                <a:ea typeface="Trebuchet MS" panose="020B0603020202020204" pitchFamily="34" charset="0"/>
                <a:cs typeface="Trebuchet MS" panose="020B0603020202020204" pitchFamily="34" charset="0"/>
              </a:rPr>
              <a:t> corresponderían a </a:t>
            </a:r>
            <a:r>
              <a:rPr lang="es-ES" sz="1600" dirty="0">
                <a:solidFill>
                  <a:schemeClr val="accent3">
                    <a:lumMod val="75000"/>
                  </a:schemeClr>
                </a:solidFill>
                <a:effectLst/>
                <a:latin typeface="Calibri" panose="020F0502020204030204" pitchFamily="34" charset="0"/>
                <a:ea typeface="Trebuchet MS" panose="020B0603020202020204" pitchFamily="34" charset="0"/>
                <a:cs typeface="Trebuchet MS" panose="020B0603020202020204" pitchFamily="34" charset="0"/>
              </a:rPr>
              <a:t>desarrolladores de software</a:t>
            </a:r>
            <a:r>
              <a:rPr lang="es-ES" sz="1600" dirty="0">
                <a:effectLst/>
                <a:latin typeface="Calibri" panose="020F0502020204030204" pitchFamily="34" charset="0"/>
                <a:ea typeface="Trebuchet MS" panose="020B0603020202020204" pitchFamily="34" charset="0"/>
                <a:cs typeface="Trebuchet MS" panose="020B0603020202020204" pitchFamily="34" charset="0"/>
              </a:rPr>
              <a:t>”. La situación se torna similar a nivel mundial y es por ello que se deben crear estrategias de formación, en especial, de programadores y desarrolladores de software.</a:t>
            </a:r>
          </a:p>
          <a:p>
            <a:pPr marL="0" marR="61595" indent="0" algn="just">
              <a:lnSpc>
                <a:spcPct val="117000"/>
              </a:lnSpc>
              <a:spcBef>
                <a:spcPts val="250"/>
              </a:spcBef>
              <a:spcAft>
                <a:spcPts val="0"/>
              </a:spcAft>
              <a:buNone/>
            </a:pPr>
            <a:r>
              <a:rPr lang="es-CO" sz="1400" dirty="0">
                <a:latin typeface="Trebuchet MS" panose="020B0603020202020204" pitchFamily="34" charset="0"/>
                <a:ea typeface="Trebuchet MS" panose="020B0603020202020204" pitchFamily="34" charset="0"/>
                <a:cs typeface="Trebuchet MS" panose="020B0603020202020204" pitchFamily="34" charset="0"/>
              </a:rPr>
              <a:t>(</a:t>
            </a:r>
            <a:r>
              <a:rPr lang="es-CO" sz="1400" dirty="0">
                <a:solidFill>
                  <a:schemeClr val="accent3">
                    <a:lumMod val="75000"/>
                  </a:schemeClr>
                </a:solidFill>
                <a:latin typeface="Trebuchet MS" panose="020B0603020202020204" pitchFamily="34" charset="0"/>
                <a:ea typeface="Trebuchet MS" panose="020B0603020202020204" pitchFamily="34" charset="0"/>
                <a:cs typeface="Trebuchet MS" panose="020B0603020202020204" pitchFamily="34" charset="0"/>
              </a:rPr>
              <a:t>k-&gt;miles</a:t>
            </a:r>
            <a:r>
              <a:rPr lang="es-CO" sz="1400" dirty="0">
                <a:latin typeface="Trebuchet MS" panose="020B0603020202020204" pitchFamily="34" charset="0"/>
                <a:ea typeface="Trebuchet MS" panose="020B0603020202020204" pitchFamily="34" charset="0"/>
                <a:cs typeface="Trebuchet MS" panose="020B0603020202020204" pitchFamily="34" charset="0"/>
              </a:rPr>
              <a:t>)</a:t>
            </a:r>
            <a:endParaRPr lang="es-ES" dirty="0">
              <a:latin typeface="Calibri" panose="020F0502020204030204" pitchFamily="34" charset="0"/>
              <a:ea typeface="Trebuchet MS" panose="020B0603020202020204" pitchFamily="34" charset="0"/>
              <a:cs typeface="Trebuchet MS" panose="020B0603020202020204" pitchFamily="34" charset="0"/>
            </a:endParaRPr>
          </a:p>
        </p:txBody>
      </p:sp>
      <p:sp>
        <p:nvSpPr>
          <p:cNvPr id="1700" name="Google Shape;1700;p49"/>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s-CO" dirty="0"/>
              <a:t>B</a:t>
            </a:r>
            <a:r>
              <a:rPr lang="en" dirty="0"/>
              <a:t>recha Digital!</a:t>
            </a:r>
            <a:endParaRPr dirty="0"/>
          </a:p>
        </p:txBody>
      </p:sp>
      <p:grpSp>
        <p:nvGrpSpPr>
          <p:cNvPr id="1701" name="Google Shape;1701;p49"/>
          <p:cNvGrpSpPr/>
          <p:nvPr/>
        </p:nvGrpSpPr>
        <p:grpSpPr>
          <a:xfrm>
            <a:off x="6729989" y="2002979"/>
            <a:ext cx="1008276" cy="1137542"/>
            <a:chOff x="554825" y="3144675"/>
            <a:chExt cx="1079525" cy="1217925"/>
          </a:xfrm>
        </p:grpSpPr>
        <p:sp>
          <p:nvSpPr>
            <p:cNvPr id="1702" name="Google Shape;1702;p49"/>
            <p:cNvSpPr/>
            <p:nvPr/>
          </p:nvSpPr>
          <p:spPr>
            <a:xfrm>
              <a:off x="1028475" y="4166200"/>
              <a:ext cx="25" cy="25"/>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49"/>
            <p:cNvSpPr/>
            <p:nvPr/>
          </p:nvSpPr>
          <p:spPr>
            <a:xfrm>
              <a:off x="702250" y="3765075"/>
              <a:ext cx="780875" cy="496725"/>
            </a:xfrm>
            <a:custGeom>
              <a:avLst/>
              <a:gdLst/>
              <a:ahLst/>
              <a:cxnLst/>
              <a:rect l="l" t="t" r="r" b="b"/>
              <a:pathLst>
                <a:path w="31235" h="19869" extrusionOk="0">
                  <a:moveTo>
                    <a:pt x="25580" y="610"/>
                  </a:moveTo>
                  <a:cubicBezTo>
                    <a:pt x="27973" y="610"/>
                    <a:pt x="30738" y="1265"/>
                    <a:pt x="30360" y="4061"/>
                  </a:cubicBezTo>
                  <a:cubicBezTo>
                    <a:pt x="30132" y="5545"/>
                    <a:pt x="29257" y="6877"/>
                    <a:pt x="28305" y="8018"/>
                  </a:cubicBezTo>
                  <a:cubicBezTo>
                    <a:pt x="27354" y="9159"/>
                    <a:pt x="26289" y="10186"/>
                    <a:pt x="25110" y="11138"/>
                  </a:cubicBezTo>
                  <a:cubicBezTo>
                    <a:pt x="22675" y="13116"/>
                    <a:pt x="20012" y="14790"/>
                    <a:pt x="17159" y="16121"/>
                  </a:cubicBezTo>
                  <a:cubicBezTo>
                    <a:pt x="14267" y="17567"/>
                    <a:pt x="11148" y="18556"/>
                    <a:pt x="7952" y="19089"/>
                  </a:cubicBezTo>
                  <a:cubicBezTo>
                    <a:pt x="7285" y="19216"/>
                    <a:pt x="6605" y="19277"/>
                    <a:pt x="5925" y="19277"/>
                  </a:cubicBezTo>
                  <a:cubicBezTo>
                    <a:pt x="4976" y="19277"/>
                    <a:pt x="4029" y="19158"/>
                    <a:pt x="3120" y="18937"/>
                  </a:cubicBezTo>
                  <a:cubicBezTo>
                    <a:pt x="2359" y="18746"/>
                    <a:pt x="1713" y="18328"/>
                    <a:pt x="1256" y="17757"/>
                  </a:cubicBezTo>
                  <a:cubicBezTo>
                    <a:pt x="838" y="17111"/>
                    <a:pt x="685" y="16312"/>
                    <a:pt x="876" y="15551"/>
                  </a:cubicBezTo>
                  <a:cubicBezTo>
                    <a:pt x="1180" y="14105"/>
                    <a:pt x="2093" y="12773"/>
                    <a:pt x="3044" y="11632"/>
                  </a:cubicBezTo>
                  <a:cubicBezTo>
                    <a:pt x="4033" y="10491"/>
                    <a:pt x="5137" y="9464"/>
                    <a:pt x="6316" y="8513"/>
                  </a:cubicBezTo>
                  <a:cubicBezTo>
                    <a:pt x="6544" y="8322"/>
                    <a:pt x="6849" y="8056"/>
                    <a:pt x="7115" y="7904"/>
                  </a:cubicBezTo>
                  <a:cubicBezTo>
                    <a:pt x="8979" y="6458"/>
                    <a:pt x="10995" y="5203"/>
                    <a:pt x="13126" y="4176"/>
                  </a:cubicBezTo>
                  <a:cubicBezTo>
                    <a:pt x="15180" y="3110"/>
                    <a:pt x="17349" y="2235"/>
                    <a:pt x="19593" y="1589"/>
                  </a:cubicBezTo>
                  <a:cubicBezTo>
                    <a:pt x="20240" y="1398"/>
                    <a:pt x="20887" y="1208"/>
                    <a:pt x="21572" y="1056"/>
                  </a:cubicBezTo>
                  <a:cubicBezTo>
                    <a:pt x="21876" y="1018"/>
                    <a:pt x="22218" y="942"/>
                    <a:pt x="22561" y="866"/>
                  </a:cubicBezTo>
                  <a:lnTo>
                    <a:pt x="23055" y="790"/>
                  </a:lnTo>
                  <a:lnTo>
                    <a:pt x="23284" y="752"/>
                  </a:lnTo>
                  <a:lnTo>
                    <a:pt x="23588" y="752"/>
                  </a:lnTo>
                  <a:cubicBezTo>
                    <a:pt x="24150" y="671"/>
                    <a:pt x="24848" y="610"/>
                    <a:pt x="25580" y="610"/>
                  </a:cubicBezTo>
                  <a:close/>
                  <a:moveTo>
                    <a:pt x="25465" y="0"/>
                  </a:moveTo>
                  <a:cubicBezTo>
                    <a:pt x="24484" y="0"/>
                    <a:pt x="23493" y="86"/>
                    <a:pt x="22523" y="257"/>
                  </a:cubicBezTo>
                  <a:cubicBezTo>
                    <a:pt x="19898" y="752"/>
                    <a:pt x="17387" y="1550"/>
                    <a:pt x="14952" y="2654"/>
                  </a:cubicBezTo>
                  <a:cubicBezTo>
                    <a:pt x="12593" y="3681"/>
                    <a:pt x="10349" y="4936"/>
                    <a:pt x="8218" y="6382"/>
                  </a:cubicBezTo>
                  <a:cubicBezTo>
                    <a:pt x="6126" y="7790"/>
                    <a:pt x="4185" y="9464"/>
                    <a:pt x="2550" y="11366"/>
                  </a:cubicBezTo>
                  <a:cubicBezTo>
                    <a:pt x="1751" y="12279"/>
                    <a:pt x="1066" y="13344"/>
                    <a:pt x="609" y="14447"/>
                  </a:cubicBezTo>
                  <a:cubicBezTo>
                    <a:pt x="153" y="15627"/>
                    <a:pt x="1" y="16958"/>
                    <a:pt x="723" y="18024"/>
                  </a:cubicBezTo>
                  <a:cubicBezTo>
                    <a:pt x="1484" y="19127"/>
                    <a:pt x="2664" y="19507"/>
                    <a:pt x="3843" y="19698"/>
                  </a:cubicBezTo>
                  <a:cubicBezTo>
                    <a:pt x="4509" y="19812"/>
                    <a:pt x="5175" y="19869"/>
                    <a:pt x="5840" y="19869"/>
                  </a:cubicBezTo>
                  <a:cubicBezTo>
                    <a:pt x="6506" y="19869"/>
                    <a:pt x="7172" y="19812"/>
                    <a:pt x="7838" y="19698"/>
                  </a:cubicBezTo>
                  <a:cubicBezTo>
                    <a:pt x="10463" y="19317"/>
                    <a:pt x="13050" y="18594"/>
                    <a:pt x="15485" y="17567"/>
                  </a:cubicBezTo>
                  <a:cubicBezTo>
                    <a:pt x="17881" y="16540"/>
                    <a:pt x="20164" y="15322"/>
                    <a:pt x="22333" y="13915"/>
                  </a:cubicBezTo>
                  <a:cubicBezTo>
                    <a:pt x="24463" y="12545"/>
                    <a:pt x="26403" y="10947"/>
                    <a:pt x="28115" y="9121"/>
                  </a:cubicBezTo>
                  <a:cubicBezTo>
                    <a:pt x="28990" y="8208"/>
                    <a:pt x="29713" y="7219"/>
                    <a:pt x="30284" y="6154"/>
                  </a:cubicBezTo>
                  <a:cubicBezTo>
                    <a:pt x="30816" y="5089"/>
                    <a:pt x="31235" y="3833"/>
                    <a:pt x="30854" y="2654"/>
                  </a:cubicBezTo>
                  <a:cubicBezTo>
                    <a:pt x="30702" y="2083"/>
                    <a:pt x="30398" y="1589"/>
                    <a:pt x="29979" y="1208"/>
                  </a:cubicBezTo>
                  <a:cubicBezTo>
                    <a:pt x="29028" y="371"/>
                    <a:pt x="27659" y="105"/>
                    <a:pt x="26441" y="29"/>
                  </a:cubicBezTo>
                  <a:cubicBezTo>
                    <a:pt x="26118" y="10"/>
                    <a:pt x="25792" y="0"/>
                    <a:pt x="25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49"/>
            <p:cNvSpPr/>
            <p:nvPr/>
          </p:nvSpPr>
          <p:spPr>
            <a:xfrm>
              <a:off x="1291925" y="3782900"/>
              <a:ext cx="25" cy="25"/>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49"/>
            <p:cNvSpPr/>
            <p:nvPr/>
          </p:nvSpPr>
          <p:spPr>
            <a:xfrm>
              <a:off x="554825" y="3673450"/>
              <a:ext cx="1079525" cy="689150"/>
            </a:xfrm>
            <a:custGeom>
              <a:avLst/>
              <a:gdLst/>
              <a:ahLst/>
              <a:cxnLst/>
              <a:rect l="l" t="t" r="r" b="b"/>
              <a:pathLst>
                <a:path w="43181" h="27566" extrusionOk="0">
                  <a:moveTo>
                    <a:pt x="35344" y="612"/>
                  </a:moveTo>
                  <a:cubicBezTo>
                    <a:pt x="36219" y="612"/>
                    <a:pt x="37094" y="650"/>
                    <a:pt x="37931" y="802"/>
                  </a:cubicBezTo>
                  <a:cubicBezTo>
                    <a:pt x="39415" y="1031"/>
                    <a:pt x="41127" y="1563"/>
                    <a:pt x="41963" y="2933"/>
                  </a:cubicBezTo>
                  <a:cubicBezTo>
                    <a:pt x="42420" y="3732"/>
                    <a:pt x="42610" y="4683"/>
                    <a:pt x="42458" y="5596"/>
                  </a:cubicBezTo>
                  <a:cubicBezTo>
                    <a:pt x="42230" y="6927"/>
                    <a:pt x="41697" y="8145"/>
                    <a:pt x="40936" y="9286"/>
                  </a:cubicBezTo>
                  <a:cubicBezTo>
                    <a:pt x="40213" y="10389"/>
                    <a:pt x="39376" y="11455"/>
                    <a:pt x="38425" y="12444"/>
                  </a:cubicBezTo>
                  <a:cubicBezTo>
                    <a:pt x="36523" y="14422"/>
                    <a:pt x="34431" y="16210"/>
                    <a:pt x="32148" y="17808"/>
                  </a:cubicBezTo>
                  <a:lnTo>
                    <a:pt x="31730" y="18074"/>
                  </a:lnTo>
                  <a:cubicBezTo>
                    <a:pt x="31692" y="18112"/>
                    <a:pt x="31577" y="18227"/>
                    <a:pt x="31539" y="18227"/>
                  </a:cubicBezTo>
                  <a:cubicBezTo>
                    <a:pt x="31501" y="18189"/>
                    <a:pt x="31387" y="18074"/>
                    <a:pt x="31349" y="18036"/>
                  </a:cubicBezTo>
                  <a:cubicBezTo>
                    <a:pt x="30920" y="17708"/>
                    <a:pt x="30428" y="17556"/>
                    <a:pt x="29948" y="17556"/>
                  </a:cubicBezTo>
                  <a:cubicBezTo>
                    <a:pt x="28982" y="17556"/>
                    <a:pt x="28065" y="18173"/>
                    <a:pt x="27811" y="19216"/>
                  </a:cubicBezTo>
                  <a:cubicBezTo>
                    <a:pt x="27697" y="19558"/>
                    <a:pt x="27697" y="19901"/>
                    <a:pt x="27773" y="20205"/>
                  </a:cubicBezTo>
                  <a:cubicBezTo>
                    <a:pt x="27773" y="20281"/>
                    <a:pt x="27811" y="20357"/>
                    <a:pt x="27811" y="20433"/>
                  </a:cubicBezTo>
                  <a:cubicBezTo>
                    <a:pt x="27849" y="20509"/>
                    <a:pt x="27849" y="20471"/>
                    <a:pt x="27811" y="20547"/>
                  </a:cubicBezTo>
                  <a:cubicBezTo>
                    <a:pt x="27811" y="20585"/>
                    <a:pt x="27735" y="20585"/>
                    <a:pt x="27697" y="20623"/>
                  </a:cubicBezTo>
                  <a:lnTo>
                    <a:pt x="27240" y="20852"/>
                  </a:lnTo>
                  <a:cubicBezTo>
                    <a:pt x="24806" y="22221"/>
                    <a:pt x="22295" y="23401"/>
                    <a:pt x="19670" y="24390"/>
                  </a:cubicBezTo>
                  <a:cubicBezTo>
                    <a:pt x="17045" y="25417"/>
                    <a:pt x="14305" y="26140"/>
                    <a:pt x="11566" y="26634"/>
                  </a:cubicBezTo>
                  <a:lnTo>
                    <a:pt x="11034" y="26710"/>
                  </a:lnTo>
                  <a:lnTo>
                    <a:pt x="10577" y="26748"/>
                  </a:lnTo>
                  <a:lnTo>
                    <a:pt x="10501" y="26748"/>
                  </a:lnTo>
                  <a:cubicBezTo>
                    <a:pt x="10197" y="26787"/>
                    <a:pt x="9664" y="26863"/>
                    <a:pt x="9245" y="26901"/>
                  </a:cubicBezTo>
                  <a:cubicBezTo>
                    <a:pt x="8865" y="26901"/>
                    <a:pt x="8332" y="26939"/>
                    <a:pt x="7876" y="26939"/>
                  </a:cubicBezTo>
                  <a:cubicBezTo>
                    <a:pt x="7001" y="26939"/>
                    <a:pt x="6126" y="26901"/>
                    <a:pt x="5289" y="26748"/>
                  </a:cubicBezTo>
                  <a:cubicBezTo>
                    <a:pt x="3691" y="26444"/>
                    <a:pt x="1941" y="25797"/>
                    <a:pt x="1218" y="24238"/>
                  </a:cubicBezTo>
                  <a:cubicBezTo>
                    <a:pt x="495" y="22716"/>
                    <a:pt x="1066" y="20852"/>
                    <a:pt x="1789" y="19406"/>
                  </a:cubicBezTo>
                  <a:cubicBezTo>
                    <a:pt x="2588" y="17922"/>
                    <a:pt x="3577" y="16553"/>
                    <a:pt x="4718" y="15335"/>
                  </a:cubicBezTo>
                  <a:cubicBezTo>
                    <a:pt x="7077" y="12824"/>
                    <a:pt x="9740" y="10618"/>
                    <a:pt x="12631" y="8792"/>
                  </a:cubicBezTo>
                  <a:cubicBezTo>
                    <a:pt x="15523" y="6927"/>
                    <a:pt x="18566" y="5292"/>
                    <a:pt x="21762" y="3960"/>
                  </a:cubicBezTo>
                  <a:cubicBezTo>
                    <a:pt x="24958" y="2552"/>
                    <a:pt x="28306" y="1525"/>
                    <a:pt x="31730" y="916"/>
                  </a:cubicBezTo>
                  <a:cubicBezTo>
                    <a:pt x="32110" y="878"/>
                    <a:pt x="32529" y="802"/>
                    <a:pt x="32833" y="764"/>
                  </a:cubicBezTo>
                  <a:lnTo>
                    <a:pt x="33099" y="764"/>
                  </a:lnTo>
                  <a:lnTo>
                    <a:pt x="33442" y="726"/>
                  </a:lnTo>
                  <a:lnTo>
                    <a:pt x="34050" y="688"/>
                  </a:lnTo>
                  <a:cubicBezTo>
                    <a:pt x="34507" y="650"/>
                    <a:pt x="34925" y="612"/>
                    <a:pt x="35344" y="612"/>
                  </a:cubicBezTo>
                  <a:close/>
                  <a:moveTo>
                    <a:pt x="35624" y="0"/>
                  </a:moveTo>
                  <a:cubicBezTo>
                    <a:pt x="35109" y="0"/>
                    <a:pt x="34596" y="27"/>
                    <a:pt x="34088" y="80"/>
                  </a:cubicBezTo>
                  <a:cubicBezTo>
                    <a:pt x="30322" y="422"/>
                    <a:pt x="26670" y="1335"/>
                    <a:pt x="23170" y="2743"/>
                  </a:cubicBezTo>
                  <a:cubicBezTo>
                    <a:pt x="19708" y="4074"/>
                    <a:pt x="16398" y="5748"/>
                    <a:pt x="13240" y="7726"/>
                  </a:cubicBezTo>
                  <a:cubicBezTo>
                    <a:pt x="10159" y="9591"/>
                    <a:pt x="7343" y="11835"/>
                    <a:pt x="4832" y="14384"/>
                  </a:cubicBezTo>
                  <a:cubicBezTo>
                    <a:pt x="3577" y="15640"/>
                    <a:pt x="2474" y="17085"/>
                    <a:pt x="1561" y="18607"/>
                  </a:cubicBezTo>
                  <a:cubicBezTo>
                    <a:pt x="686" y="20129"/>
                    <a:pt x="1" y="21955"/>
                    <a:pt x="419" y="23743"/>
                  </a:cubicBezTo>
                  <a:cubicBezTo>
                    <a:pt x="800" y="25379"/>
                    <a:pt x="2169" y="26406"/>
                    <a:pt x="3691" y="26939"/>
                  </a:cubicBezTo>
                  <a:cubicBezTo>
                    <a:pt x="4985" y="27352"/>
                    <a:pt x="6319" y="27565"/>
                    <a:pt x="7664" y="27565"/>
                  </a:cubicBezTo>
                  <a:cubicBezTo>
                    <a:pt x="8178" y="27565"/>
                    <a:pt x="8693" y="27534"/>
                    <a:pt x="9207" y="27471"/>
                  </a:cubicBezTo>
                  <a:cubicBezTo>
                    <a:pt x="12936" y="27129"/>
                    <a:pt x="16626" y="26254"/>
                    <a:pt x="20126" y="24846"/>
                  </a:cubicBezTo>
                  <a:cubicBezTo>
                    <a:pt x="21838" y="24200"/>
                    <a:pt x="23512" y="23439"/>
                    <a:pt x="25186" y="22602"/>
                  </a:cubicBezTo>
                  <a:cubicBezTo>
                    <a:pt x="26023" y="22221"/>
                    <a:pt x="26822" y="21765"/>
                    <a:pt x="27659" y="21308"/>
                  </a:cubicBezTo>
                  <a:lnTo>
                    <a:pt x="27925" y="21156"/>
                  </a:lnTo>
                  <a:cubicBezTo>
                    <a:pt x="27963" y="21156"/>
                    <a:pt x="28039" y="21080"/>
                    <a:pt x="28077" y="21080"/>
                  </a:cubicBezTo>
                  <a:cubicBezTo>
                    <a:pt x="28100" y="21069"/>
                    <a:pt x="28115" y="21064"/>
                    <a:pt x="28127" y="21064"/>
                  </a:cubicBezTo>
                  <a:cubicBezTo>
                    <a:pt x="28157" y="21064"/>
                    <a:pt x="28165" y="21091"/>
                    <a:pt x="28191" y="21118"/>
                  </a:cubicBezTo>
                  <a:cubicBezTo>
                    <a:pt x="28306" y="21308"/>
                    <a:pt x="28496" y="21460"/>
                    <a:pt x="28648" y="21613"/>
                  </a:cubicBezTo>
                  <a:cubicBezTo>
                    <a:pt x="29045" y="21900"/>
                    <a:pt x="29500" y="22035"/>
                    <a:pt x="29952" y="22035"/>
                  </a:cubicBezTo>
                  <a:cubicBezTo>
                    <a:pt x="30755" y="22035"/>
                    <a:pt x="31544" y="21607"/>
                    <a:pt x="31958" y="20852"/>
                  </a:cubicBezTo>
                  <a:cubicBezTo>
                    <a:pt x="32148" y="20433"/>
                    <a:pt x="32262" y="19977"/>
                    <a:pt x="32186" y="19558"/>
                  </a:cubicBezTo>
                  <a:cubicBezTo>
                    <a:pt x="32186" y="19330"/>
                    <a:pt x="32110" y="19140"/>
                    <a:pt x="32034" y="18987"/>
                  </a:cubicBezTo>
                  <a:cubicBezTo>
                    <a:pt x="32034" y="18911"/>
                    <a:pt x="31882" y="18759"/>
                    <a:pt x="31920" y="18683"/>
                  </a:cubicBezTo>
                  <a:cubicBezTo>
                    <a:pt x="31920" y="18645"/>
                    <a:pt x="32186" y="18493"/>
                    <a:pt x="32224" y="18455"/>
                  </a:cubicBezTo>
                  <a:cubicBezTo>
                    <a:pt x="33746" y="17428"/>
                    <a:pt x="35192" y="16324"/>
                    <a:pt x="36561" y="15107"/>
                  </a:cubicBezTo>
                  <a:cubicBezTo>
                    <a:pt x="37893" y="13966"/>
                    <a:pt x="39110" y="12672"/>
                    <a:pt x="40213" y="11303"/>
                  </a:cubicBezTo>
                  <a:cubicBezTo>
                    <a:pt x="41393" y="9933"/>
                    <a:pt x="42268" y="8373"/>
                    <a:pt x="42838" y="6661"/>
                  </a:cubicBezTo>
                  <a:cubicBezTo>
                    <a:pt x="43105" y="5786"/>
                    <a:pt x="43181" y="4873"/>
                    <a:pt x="43029" y="3998"/>
                  </a:cubicBezTo>
                  <a:cubicBezTo>
                    <a:pt x="42686" y="2248"/>
                    <a:pt x="41203" y="1107"/>
                    <a:pt x="39605" y="536"/>
                  </a:cubicBezTo>
                  <a:cubicBezTo>
                    <a:pt x="38313" y="179"/>
                    <a:pt x="36962" y="0"/>
                    <a:pt x="356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49"/>
            <p:cNvSpPr/>
            <p:nvPr/>
          </p:nvSpPr>
          <p:spPr>
            <a:xfrm>
              <a:off x="1376575" y="3692550"/>
              <a:ext cx="25" cy="25"/>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49"/>
            <p:cNvSpPr/>
            <p:nvPr/>
          </p:nvSpPr>
          <p:spPr>
            <a:xfrm>
              <a:off x="820425" y="3817875"/>
              <a:ext cx="510525" cy="376600"/>
            </a:xfrm>
            <a:custGeom>
              <a:avLst/>
              <a:gdLst/>
              <a:ahLst/>
              <a:cxnLst/>
              <a:rect l="l" t="t" r="r" b="b"/>
              <a:pathLst>
                <a:path w="20421" h="15064" extrusionOk="0">
                  <a:moveTo>
                    <a:pt x="14904" y="1797"/>
                  </a:moveTo>
                  <a:cubicBezTo>
                    <a:pt x="15095" y="1797"/>
                    <a:pt x="15285" y="1797"/>
                    <a:pt x="15437" y="1835"/>
                  </a:cubicBezTo>
                  <a:cubicBezTo>
                    <a:pt x="15551" y="1835"/>
                    <a:pt x="15627" y="1835"/>
                    <a:pt x="15703" y="1873"/>
                  </a:cubicBezTo>
                  <a:lnTo>
                    <a:pt x="15817" y="1873"/>
                  </a:lnTo>
                  <a:cubicBezTo>
                    <a:pt x="15817" y="1911"/>
                    <a:pt x="15817" y="1987"/>
                    <a:pt x="15817" y="2064"/>
                  </a:cubicBezTo>
                  <a:cubicBezTo>
                    <a:pt x="15728" y="3406"/>
                    <a:pt x="16832" y="4445"/>
                    <a:pt x="18065" y="4445"/>
                  </a:cubicBezTo>
                  <a:cubicBezTo>
                    <a:pt x="18404" y="4445"/>
                    <a:pt x="18753" y="4366"/>
                    <a:pt x="19089" y="4194"/>
                  </a:cubicBezTo>
                  <a:cubicBezTo>
                    <a:pt x="19203" y="4651"/>
                    <a:pt x="19203" y="5145"/>
                    <a:pt x="19165" y="5640"/>
                  </a:cubicBezTo>
                  <a:cubicBezTo>
                    <a:pt x="18861" y="7466"/>
                    <a:pt x="17567" y="9064"/>
                    <a:pt x="16198" y="10281"/>
                  </a:cubicBezTo>
                  <a:cubicBezTo>
                    <a:pt x="14790" y="11498"/>
                    <a:pt x="13192" y="12450"/>
                    <a:pt x="11442" y="13134"/>
                  </a:cubicBezTo>
                  <a:cubicBezTo>
                    <a:pt x="10910" y="13287"/>
                    <a:pt x="10415" y="13477"/>
                    <a:pt x="9883" y="13591"/>
                  </a:cubicBezTo>
                  <a:cubicBezTo>
                    <a:pt x="9616" y="13667"/>
                    <a:pt x="9350" y="13743"/>
                    <a:pt x="9084" y="13781"/>
                  </a:cubicBezTo>
                  <a:lnTo>
                    <a:pt x="8703" y="13857"/>
                  </a:lnTo>
                  <a:lnTo>
                    <a:pt x="8513" y="13857"/>
                  </a:lnTo>
                  <a:cubicBezTo>
                    <a:pt x="8488" y="13857"/>
                    <a:pt x="8378" y="13874"/>
                    <a:pt x="8341" y="13874"/>
                  </a:cubicBezTo>
                  <a:cubicBezTo>
                    <a:pt x="8323" y="13874"/>
                    <a:pt x="8323" y="13870"/>
                    <a:pt x="8361" y="13857"/>
                  </a:cubicBezTo>
                  <a:lnTo>
                    <a:pt x="7980" y="13857"/>
                  </a:lnTo>
                  <a:lnTo>
                    <a:pt x="7562" y="13895"/>
                  </a:lnTo>
                  <a:lnTo>
                    <a:pt x="6725" y="13895"/>
                  </a:lnTo>
                  <a:cubicBezTo>
                    <a:pt x="6192" y="13895"/>
                    <a:pt x="5622" y="13819"/>
                    <a:pt x="5089" y="13667"/>
                  </a:cubicBezTo>
                  <a:cubicBezTo>
                    <a:pt x="5887" y="12138"/>
                    <a:pt x="4710" y="10435"/>
                    <a:pt x="3131" y="10435"/>
                  </a:cubicBezTo>
                  <a:cubicBezTo>
                    <a:pt x="2903" y="10435"/>
                    <a:pt x="2666" y="10470"/>
                    <a:pt x="2426" y="10547"/>
                  </a:cubicBezTo>
                  <a:cubicBezTo>
                    <a:pt x="2426" y="9064"/>
                    <a:pt x="3301" y="7694"/>
                    <a:pt x="4214" y="6629"/>
                  </a:cubicBezTo>
                  <a:cubicBezTo>
                    <a:pt x="5165" y="5526"/>
                    <a:pt x="6268" y="4612"/>
                    <a:pt x="7524" y="3852"/>
                  </a:cubicBezTo>
                  <a:cubicBezTo>
                    <a:pt x="8741" y="3167"/>
                    <a:pt x="10073" y="2596"/>
                    <a:pt x="11442" y="2254"/>
                  </a:cubicBezTo>
                  <a:cubicBezTo>
                    <a:pt x="12203" y="2025"/>
                    <a:pt x="12964" y="1911"/>
                    <a:pt x="13763" y="1835"/>
                  </a:cubicBezTo>
                  <a:cubicBezTo>
                    <a:pt x="14143" y="1797"/>
                    <a:pt x="14524" y="1797"/>
                    <a:pt x="14904" y="1797"/>
                  </a:cubicBezTo>
                  <a:close/>
                  <a:moveTo>
                    <a:pt x="18054" y="1"/>
                  </a:moveTo>
                  <a:cubicBezTo>
                    <a:pt x="17993" y="1"/>
                    <a:pt x="17933" y="4"/>
                    <a:pt x="17872" y="9"/>
                  </a:cubicBezTo>
                  <a:cubicBezTo>
                    <a:pt x="17453" y="9"/>
                    <a:pt x="17073" y="161"/>
                    <a:pt x="16769" y="390"/>
                  </a:cubicBezTo>
                  <a:cubicBezTo>
                    <a:pt x="16578" y="504"/>
                    <a:pt x="16426" y="618"/>
                    <a:pt x="16274" y="808"/>
                  </a:cubicBezTo>
                  <a:cubicBezTo>
                    <a:pt x="16198" y="884"/>
                    <a:pt x="16160" y="960"/>
                    <a:pt x="16084" y="1036"/>
                  </a:cubicBezTo>
                  <a:lnTo>
                    <a:pt x="16008" y="1188"/>
                  </a:lnTo>
                  <a:cubicBezTo>
                    <a:pt x="15970" y="1265"/>
                    <a:pt x="16008" y="1303"/>
                    <a:pt x="15894" y="1303"/>
                  </a:cubicBezTo>
                  <a:cubicBezTo>
                    <a:pt x="15665" y="1303"/>
                    <a:pt x="15399" y="1227"/>
                    <a:pt x="15171" y="1227"/>
                  </a:cubicBezTo>
                  <a:cubicBezTo>
                    <a:pt x="15057" y="1208"/>
                    <a:pt x="14942" y="1198"/>
                    <a:pt x="14824" y="1198"/>
                  </a:cubicBezTo>
                  <a:cubicBezTo>
                    <a:pt x="14705" y="1198"/>
                    <a:pt x="14581" y="1208"/>
                    <a:pt x="14448" y="1227"/>
                  </a:cubicBezTo>
                  <a:cubicBezTo>
                    <a:pt x="13953" y="1227"/>
                    <a:pt x="13497" y="1265"/>
                    <a:pt x="13002" y="1341"/>
                  </a:cubicBezTo>
                  <a:cubicBezTo>
                    <a:pt x="12089" y="1455"/>
                    <a:pt x="11176" y="1683"/>
                    <a:pt x="10263" y="2025"/>
                  </a:cubicBezTo>
                  <a:cubicBezTo>
                    <a:pt x="8551" y="2634"/>
                    <a:pt x="6915" y="3547"/>
                    <a:pt x="5469" y="4689"/>
                  </a:cubicBezTo>
                  <a:cubicBezTo>
                    <a:pt x="4024" y="5792"/>
                    <a:pt x="2882" y="7238"/>
                    <a:pt x="2198" y="8873"/>
                  </a:cubicBezTo>
                  <a:cubicBezTo>
                    <a:pt x="2007" y="9330"/>
                    <a:pt x="1893" y="9786"/>
                    <a:pt x="1855" y="10243"/>
                  </a:cubicBezTo>
                  <a:lnTo>
                    <a:pt x="1855" y="10547"/>
                  </a:lnTo>
                  <a:cubicBezTo>
                    <a:pt x="1855" y="10661"/>
                    <a:pt x="1855" y="10776"/>
                    <a:pt x="1855" y="10890"/>
                  </a:cubicBezTo>
                  <a:cubicBezTo>
                    <a:pt x="1855" y="10966"/>
                    <a:pt x="1703" y="11042"/>
                    <a:pt x="1627" y="11118"/>
                  </a:cubicBezTo>
                  <a:cubicBezTo>
                    <a:pt x="1513" y="11194"/>
                    <a:pt x="1437" y="11270"/>
                    <a:pt x="1361" y="11346"/>
                  </a:cubicBezTo>
                  <a:cubicBezTo>
                    <a:pt x="1" y="12954"/>
                    <a:pt x="1353" y="15063"/>
                    <a:pt x="3071" y="15063"/>
                  </a:cubicBezTo>
                  <a:cubicBezTo>
                    <a:pt x="3467" y="15063"/>
                    <a:pt x="3883" y="14951"/>
                    <a:pt x="4290" y="14694"/>
                  </a:cubicBezTo>
                  <a:cubicBezTo>
                    <a:pt x="4366" y="14618"/>
                    <a:pt x="4480" y="14542"/>
                    <a:pt x="4556" y="14466"/>
                  </a:cubicBezTo>
                  <a:cubicBezTo>
                    <a:pt x="4594" y="14428"/>
                    <a:pt x="4670" y="14314"/>
                    <a:pt x="4747" y="14314"/>
                  </a:cubicBezTo>
                  <a:cubicBezTo>
                    <a:pt x="4861" y="14314"/>
                    <a:pt x="4975" y="14352"/>
                    <a:pt x="5051" y="14390"/>
                  </a:cubicBezTo>
                  <a:lnTo>
                    <a:pt x="5469" y="14466"/>
                  </a:lnTo>
                  <a:cubicBezTo>
                    <a:pt x="6031" y="14556"/>
                    <a:pt x="6595" y="14599"/>
                    <a:pt x="7158" y="14599"/>
                  </a:cubicBezTo>
                  <a:cubicBezTo>
                    <a:pt x="8503" y="14599"/>
                    <a:pt x="9839" y="14351"/>
                    <a:pt x="11100" y="13895"/>
                  </a:cubicBezTo>
                  <a:cubicBezTo>
                    <a:pt x="12774" y="13325"/>
                    <a:pt x="14334" y="12488"/>
                    <a:pt x="15741" y="11422"/>
                  </a:cubicBezTo>
                  <a:cubicBezTo>
                    <a:pt x="17187" y="10357"/>
                    <a:pt x="18366" y="8988"/>
                    <a:pt x="19203" y="7390"/>
                  </a:cubicBezTo>
                  <a:cubicBezTo>
                    <a:pt x="19584" y="6591"/>
                    <a:pt x="19774" y="5716"/>
                    <a:pt x="19736" y="4803"/>
                  </a:cubicBezTo>
                  <a:cubicBezTo>
                    <a:pt x="19736" y="4574"/>
                    <a:pt x="19698" y="4346"/>
                    <a:pt x="19622" y="4156"/>
                  </a:cubicBezTo>
                  <a:cubicBezTo>
                    <a:pt x="19622" y="4080"/>
                    <a:pt x="19546" y="3928"/>
                    <a:pt x="19546" y="3852"/>
                  </a:cubicBezTo>
                  <a:cubicBezTo>
                    <a:pt x="19546" y="3814"/>
                    <a:pt x="19736" y="3699"/>
                    <a:pt x="19774" y="3623"/>
                  </a:cubicBezTo>
                  <a:cubicBezTo>
                    <a:pt x="20345" y="2900"/>
                    <a:pt x="20421" y="1911"/>
                    <a:pt x="19926" y="1112"/>
                  </a:cubicBezTo>
                  <a:cubicBezTo>
                    <a:pt x="19538" y="442"/>
                    <a:pt x="18823" y="1"/>
                    <a:pt x="1805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49"/>
            <p:cNvSpPr/>
            <p:nvPr/>
          </p:nvSpPr>
          <p:spPr>
            <a:xfrm>
              <a:off x="971425" y="3916550"/>
              <a:ext cx="242475" cy="187550"/>
            </a:xfrm>
            <a:custGeom>
              <a:avLst/>
              <a:gdLst/>
              <a:ahLst/>
              <a:cxnLst/>
              <a:rect l="l" t="t" r="r" b="b"/>
              <a:pathLst>
                <a:path w="9699" h="7502" extrusionOk="0">
                  <a:moveTo>
                    <a:pt x="4665" y="1"/>
                  </a:moveTo>
                  <a:cubicBezTo>
                    <a:pt x="4338" y="1"/>
                    <a:pt x="4010" y="44"/>
                    <a:pt x="3690" y="133"/>
                  </a:cubicBezTo>
                  <a:cubicBezTo>
                    <a:pt x="76" y="1122"/>
                    <a:pt x="0" y="6220"/>
                    <a:pt x="3576" y="7323"/>
                  </a:cubicBezTo>
                  <a:cubicBezTo>
                    <a:pt x="3972" y="7445"/>
                    <a:pt x="4358" y="7502"/>
                    <a:pt x="4728" y="7502"/>
                  </a:cubicBezTo>
                  <a:cubicBezTo>
                    <a:pt x="7711" y="7502"/>
                    <a:pt x="9698" y="3850"/>
                    <a:pt x="7533" y="1312"/>
                  </a:cubicBezTo>
                  <a:cubicBezTo>
                    <a:pt x="6804" y="467"/>
                    <a:pt x="5739" y="1"/>
                    <a:pt x="466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49"/>
            <p:cNvSpPr/>
            <p:nvPr/>
          </p:nvSpPr>
          <p:spPr>
            <a:xfrm>
              <a:off x="1442200" y="3441450"/>
              <a:ext cx="87100" cy="60200"/>
            </a:xfrm>
            <a:custGeom>
              <a:avLst/>
              <a:gdLst/>
              <a:ahLst/>
              <a:cxnLst/>
              <a:rect l="l" t="t" r="r" b="b"/>
              <a:pathLst>
                <a:path w="3484" h="2408" extrusionOk="0">
                  <a:moveTo>
                    <a:pt x="1979" y="1"/>
                  </a:moveTo>
                  <a:cubicBezTo>
                    <a:pt x="572" y="1"/>
                    <a:pt x="1" y="2169"/>
                    <a:pt x="1561" y="2397"/>
                  </a:cubicBezTo>
                  <a:cubicBezTo>
                    <a:pt x="1616" y="2404"/>
                    <a:pt x="1670" y="2407"/>
                    <a:pt x="1722" y="2407"/>
                  </a:cubicBezTo>
                  <a:cubicBezTo>
                    <a:pt x="3148" y="2407"/>
                    <a:pt x="3484" y="1"/>
                    <a:pt x="197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49"/>
            <p:cNvSpPr/>
            <p:nvPr/>
          </p:nvSpPr>
          <p:spPr>
            <a:xfrm>
              <a:off x="879500" y="3602200"/>
              <a:ext cx="73875" cy="54550"/>
            </a:xfrm>
            <a:custGeom>
              <a:avLst/>
              <a:gdLst/>
              <a:ahLst/>
              <a:cxnLst/>
              <a:rect l="l" t="t" r="r" b="b"/>
              <a:pathLst>
                <a:path w="2955" h="2182" extrusionOk="0">
                  <a:moveTo>
                    <a:pt x="976" y="0"/>
                  </a:moveTo>
                  <a:cubicBezTo>
                    <a:pt x="748" y="0"/>
                    <a:pt x="101" y="913"/>
                    <a:pt x="63" y="1179"/>
                  </a:cubicBezTo>
                  <a:cubicBezTo>
                    <a:pt x="1" y="1834"/>
                    <a:pt x="551" y="2182"/>
                    <a:pt x="1128" y="2182"/>
                  </a:cubicBezTo>
                  <a:cubicBezTo>
                    <a:pt x="1256" y="2182"/>
                    <a:pt x="1385" y="2165"/>
                    <a:pt x="1509" y="2131"/>
                  </a:cubicBezTo>
                  <a:cubicBezTo>
                    <a:pt x="2954" y="1674"/>
                    <a:pt x="2307" y="0"/>
                    <a:pt x="9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49"/>
            <p:cNvSpPr/>
            <p:nvPr/>
          </p:nvSpPr>
          <p:spPr>
            <a:xfrm>
              <a:off x="767500" y="3220625"/>
              <a:ext cx="99325" cy="76975"/>
            </a:xfrm>
            <a:custGeom>
              <a:avLst/>
              <a:gdLst/>
              <a:ahLst/>
              <a:cxnLst/>
              <a:rect l="l" t="t" r="r" b="b"/>
              <a:pathLst>
                <a:path w="3973" h="3079" extrusionOk="0">
                  <a:moveTo>
                    <a:pt x="2016" y="0"/>
                  </a:moveTo>
                  <a:cubicBezTo>
                    <a:pt x="0" y="0"/>
                    <a:pt x="19" y="3079"/>
                    <a:pt x="1878" y="3079"/>
                  </a:cubicBezTo>
                  <a:cubicBezTo>
                    <a:pt x="2031" y="3079"/>
                    <a:pt x="2196" y="3058"/>
                    <a:pt x="2374" y="3013"/>
                  </a:cubicBezTo>
                  <a:cubicBezTo>
                    <a:pt x="3934" y="2632"/>
                    <a:pt x="3972" y="7"/>
                    <a:pt x="2184" y="7"/>
                  </a:cubicBezTo>
                  <a:cubicBezTo>
                    <a:pt x="2126" y="3"/>
                    <a:pt x="2070" y="0"/>
                    <a:pt x="20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49"/>
            <p:cNvSpPr/>
            <p:nvPr/>
          </p:nvSpPr>
          <p:spPr>
            <a:xfrm>
              <a:off x="1213575" y="3144675"/>
              <a:ext cx="77425" cy="73300"/>
            </a:xfrm>
            <a:custGeom>
              <a:avLst/>
              <a:gdLst/>
              <a:ahLst/>
              <a:cxnLst/>
              <a:rect l="l" t="t" r="r" b="b"/>
              <a:pathLst>
                <a:path w="3097" h="2932" extrusionOk="0">
                  <a:moveTo>
                    <a:pt x="2190" y="0"/>
                  </a:moveTo>
                  <a:cubicBezTo>
                    <a:pt x="459" y="0"/>
                    <a:pt x="1" y="2781"/>
                    <a:pt x="1765" y="2931"/>
                  </a:cubicBezTo>
                  <a:cubicBezTo>
                    <a:pt x="2298" y="2931"/>
                    <a:pt x="2793" y="2551"/>
                    <a:pt x="2945" y="2018"/>
                  </a:cubicBezTo>
                  <a:cubicBezTo>
                    <a:pt x="3097" y="1600"/>
                    <a:pt x="2945" y="2"/>
                    <a:pt x="2260" y="2"/>
                  </a:cubicBezTo>
                  <a:cubicBezTo>
                    <a:pt x="2236" y="1"/>
                    <a:pt x="2213" y="0"/>
                    <a:pt x="219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49"/>
            <p:cNvSpPr/>
            <p:nvPr/>
          </p:nvSpPr>
          <p:spPr>
            <a:xfrm>
              <a:off x="1052150" y="3373550"/>
              <a:ext cx="89900" cy="61100"/>
            </a:xfrm>
            <a:custGeom>
              <a:avLst/>
              <a:gdLst/>
              <a:ahLst/>
              <a:cxnLst/>
              <a:rect l="l" t="t" r="r" b="b"/>
              <a:pathLst>
                <a:path w="3596" h="2444" extrusionOk="0">
                  <a:moveTo>
                    <a:pt x="2184" y="0"/>
                  </a:moveTo>
                  <a:cubicBezTo>
                    <a:pt x="1136" y="0"/>
                    <a:pt x="1" y="938"/>
                    <a:pt x="1070" y="2032"/>
                  </a:cubicBezTo>
                  <a:cubicBezTo>
                    <a:pt x="1354" y="2316"/>
                    <a:pt x="1726" y="2444"/>
                    <a:pt x="2093" y="2444"/>
                  </a:cubicBezTo>
                  <a:cubicBezTo>
                    <a:pt x="2856" y="2444"/>
                    <a:pt x="3595" y="1891"/>
                    <a:pt x="3467" y="1043"/>
                  </a:cubicBezTo>
                  <a:cubicBezTo>
                    <a:pt x="3343" y="300"/>
                    <a:pt x="2777" y="0"/>
                    <a:pt x="21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49"/>
            <p:cNvSpPr/>
            <p:nvPr/>
          </p:nvSpPr>
          <p:spPr>
            <a:xfrm>
              <a:off x="603250" y="3434700"/>
              <a:ext cx="77150" cy="72475"/>
            </a:xfrm>
            <a:custGeom>
              <a:avLst/>
              <a:gdLst/>
              <a:ahLst/>
              <a:cxnLst/>
              <a:rect l="l" t="t" r="r" b="b"/>
              <a:pathLst>
                <a:path w="3086" h="2899" extrusionOk="0">
                  <a:moveTo>
                    <a:pt x="2143" y="1"/>
                  </a:moveTo>
                  <a:cubicBezTo>
                    <a:pt x="405" y="1"/>
                    <a:pt x="0" y="2746"/>
                    <a:pt x="1716" y="2896"/>
                  </a:cubicBezTo>
                  <a:cubicBezTo>
                    <a:pt x="1742" y="2897"/>
                    <a:pt x="1768" y="2898"/>
                    <a:pt x="1794" y="2898"/>
                  </a:cubicBezTo>
                  <a:cubicBezTo>
                    <a:pt x="2331" y="2898"/>
                    <a:pt x="2788" y="2527"/>
                    <a:pt x="2933" y="1983"/>
                  </a:cubicBezTo>
                  <a:cubicBezTo>
                    <a:pt x="3086" y="1564"/>
                    <a:pt x="2933" y="4"/>
                    <a:pt x="2249" y="4"/>
                  </a:cubicBezTo>
                  <a:cubicBezTo>
                    <a:pt x="2213" y="2"/>
                    <a:pt x="2178" y="1"/>
                    <a:pt x="21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49"/>
            <p:cNvSpPr/>
            <p:nvPr/>
          </p:nvSpPr>
          <p:spPr>
            <a:xfrm>
              <a:off x="567050" y="3734050"/>
              <a:ext cx="89950" cy="61575"/>
            </a:xfrm>
            <a:custGeom>
              <a:avLst/>
              <a:gdLst/>
              <a:ahLst/>
              <a:cxnLst/>
              <a:rect l="l" t="t" r="r" b="b"/>
              <a:pathLst>
                <a:path w="3598" h="2463" extrusionOk="0">
                  <a:moveTo>
                    <a:pt x="2191" y="1"/>
                  </a:moveTo>
                  <a:cubicBezTo>
                    <a:pt x="1141" y="1"/>
                    <a:pt x="1" y="949"/>
                    <a:pt x="1072" y="2069"/>
                  </a:cubicBezTo>
                  <a:cubicBezTo>
                    <a:pt x="1354" y="2339"/>
                    <a:pt x="1723" y="2462"/>
                    <a:pt x="2088" y="2462"/>
                  </a:cubicBezTo>
                  <a:cubicBezTo>
                    <a:pt x="2853" y="2462"/>
                    <a:pt x="3597" y="1918"/>
                    <a:pt x="3468" y="1041"/>
                  </a:cubicBezTo>
                  <a:cubicBezTo>
                    <a:pt x="3345" y="301"/>
                    <a:pt x="2782" y="1"/>
                    <a:pt x="21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92450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2" name="Google Shape;1700;p49">
            <a:extLst>
              <a:ext uri="{FF2B5EF4-FFF2-40B4-BE49-F238E27FC236}">
                <a16:creationId xmlns:a16="http://schemas.microsoft.com/office/drawing/2014/main" id="{01CF9C36-FA85-BB87-B1D9-D61C518AF0E3}"/>
              </a:ext>
            </a:extLst>
          </p:cNvPr>
          <p:cNvSpPr txBox="1">
            <a:spLocks noGrp="1"/>
          </p:cNvSpPr>
          <p:nvPr>
            <p:ph type="title"/>
          </p:nvPr>
        </p:nvSpPr>
        <p:spPr>
          <a:xfrm>
            <a:off x="1440000" y="114658"/>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s-CO" sz="4000" dirty="0"/>
              <a:t>B</a:t>
            </a:r>
            <a:r>
              <a:rPr lang="en" sz="4000" dirty="0"/>
              <a:t>recha Digital!</a:t>
            </a:r>
            <a:endParaRPr sz="4000" dirty="0"/>
          </a:p>
        </p:txBody>
      </p:sp>
      <p:pic>
        <p:nvPicPr>
          <p:cNvPr id="3" name="Imagen 2" descr="Gráfico, Gráfico en cascada&#10;&#10;Descripción generada automáticamente">
            <a:extLst>
              <a:ext uri="{FF2B5EF4-FFF2-40B4-BE49-F238E27FC236}">
                <a16:creationId xmlns:a16="http://schemas.microsoft.com/office/drawing/2014/main" id="{A220CB58-4C44-C8DD-47A1-9EDF0612C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205" y="1011888"/>
            <a:ext cx="5345701" cy="36800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0" name="Google Shape;1720;p50"/>
          <p:cNvSpPr txBox="1">
            <a:spLocks noGrp="1"/>
          </p:cNvSpPr>
          <p:nvPr>
            <p:ph type="title"/>
          </p:nvPr>
        </p:nvSpPr>
        <p:spPr>
          <a:xfrm>
            <a:off x="550667" y="204969"/>
            <a:ext cx="77040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2400" dirty="0"/>
              <a:t>Programa de formación - Estructura</a:t>
            </a:r>
            <a:endParaRPr sz="2400" dirty="0"/>
          </a:p>
        </p:txBody>
      </p:sp>
      <p:sp>
        <p:nvSpPr>
          <p:cNvPr id="10" name="Rectángulo: esquinas redondeadas 9">
            <a:extLst>
              <a:ext uri="{FF2B5EF4-FFF2-40B4-BE49-F238E27FC236}">
                <a16:creationId xmlns:a16="http://schemas.microsoft.com/office/drawing/2014/main" id="{E4F32585-A38F-AE64-5346-D3ED7188B15D}"/>
              </a:ext>
            </a:extLst>
          </p:cNvPr>
          <p:cNvSpPr/>
          <p:nvPr/>
        </p:nvSpPr>
        <p:spPr>
          <a:xfrm>
            <a:off x="1442877" y="3600073"/>
            <a:ext cx="1775572" cy="1190336"/>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t>Fundamentos de Programación</a:t>
            </a:r>
            <a:endParaRPr lang="es-CO" sz="1200" b="1" dirty="0"/>
          </a:p>
        </p:txBody>
      </p:sp>
      <p:sp>
        <p:nvSpPr>
          <p:cNvPr id="14" name="Bocadillo: rectángulo 13">
            <a:extLst>
              <a:ext uri="{FF2B5EF4-FFF2-40B4-BE49-F238E27FC236}">
                <a16:creationId xmlns:a16="http://schemas.microsoft.com/office/drawing/2014/main" id="{52EBECAE-3758-7EB0-8E21-F6CF0C34136C}"/>
              </a:ext>
            </a:extLst>
          </p:cNvPr>
          <p:cNvSpPr/>
          <p:nvPr/>
        </p:nvSpPr>
        <p:spPr>
          <a:xfrm>
            <a:off x="1532213" y="903111"/>
            <a:ext cx="1686236" cy="2292299"/>
          </a:xfrm>
          <a:prstGeom prst="wedgeRectCallou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59055" lvl="0" algn="just">
              <a:lnSpc>
                <a:spcPct val="107000"/>
              </a:lnSpc>
              <a:spcAft>
                <a:spcPts val="0"/>
              </a:spcAft>
              <a:tabLst>
                <a:tab pos="526415" algn="l"/>
              </a:tabLst>
            </a:pPr>
            <a:endParaRPr lang="es-ES" sz="1200" dirty="0">
              <a:solidFill>
                <a:srgbClr val="002060"/>
              </a:solidFill>
              <a:effectLst/>
              <a:latin typeface="Calibri" panose="020F0502020204030204" pitchFamily="34" charset="0"/>
              <a:ea typeface="Trebuchet MS" panose="020B0603020202020204" pitchFamily="34" charset="0"/>
              <a:cs typeface="Trebuchet MS" panose="020B0603020202020204" pitchFamily="34" charset="0"/>
            </a:endParaRPr>
          </a:p>
          <a:p>
            <a:pPr marR="59055" lvl="0" algn="just">
              <a:lnSpc>
                <a:spcPct val="107000"/>
              </a:lnSpc>
              <a:spcAft>
                <a:spcPts val="0"/>
              </a:spcAft>
              <a:tabLst>
                <a:tab pos="526415" algn="l"/>
              </a:tabLst>
            </a:pPr>
            <a:endParaRPr lang="es-ES" sz="1200" dirty="0">
              <a:solidFill>
                <a:srgbClr val="002060"/>
              </a:solidFill>
              <a:latin typeface="Calibri" panose="020F0502020204030204" pitchFamily="34" charset="0"/>
              <a:ea typeface="Trebuchet MS" panose="020B0603020202020204" pitchFamily="34" charset="0"/>
              <a:cs typeface="Trebuchet MS" panose="020B0603020202020204" pitchFamily="34" charset="0"/>
            </a:endParaRPr>
          </a:p>
          <a:p>
            <a:pPr marR="59055" lvl="0" algn="ctr">
              <a:lnSpc>
                <a:spcPct val="107000"/>
              </a:lnSpc>
              <a:spcAft>
                <a:spcPts val="0"/>
              </a:spcAft>
              <a:tabLst>
                <a:tab pos="526415" algn="l"/>
              </a:tabLst>
            </a:pPr>
            <a:r>
              <a:rPr lang="es-ES" sz="1200" dirty="0">
                <a:solidFill>
                  <a:schemeClr val="accent2">
                    <a:lumMod val="50000"/>
                  </a:schemeClr>
                </a:solidFill>
                <a:latin typeface="Calibri" panose="020F0502020204030204" pitchFamily="34" charset="0"/>
              </a:rPr>
              <a:t>Pensamiento Computacional:</a:t>
            </a:r>
          </a:p>
          <a:p>
            <a:pPr marR="59055" lvl="0" algn="ctr">
              <a:lnSpc>
                <a:spcPct val="107000"/>
              </a:lnSpc>
              <a:spcAft>
                <a:spcPts val="0"/>
              </a:spcAft>
              <a:tabLst>
                <a:tab pos="526415" algn="l"/>
              </a:tabLst>
            </a:pPr>
            <a:r>
              <a:rPr lang="es-ES" sz="1200" dirty="0">
                <a:solidFill>
                  <a:schemeClr val="accent2">
                    <a:lumMod val="50000"/>
                  </a:schemeClr>
                </a:solidFill>
                <a:latin typeface="Calibri" panose="020F0502020204030204" pitchFamily="34" charset="0"/>
              </a:rPr>
              <a:t>Lógica y Programación Estructurada.</a:t>
            </a:r>
            <a:endParaRPr lang="es-ES" sz="1200" dirty="0">
              <a:solidFill>
                <a:srgbClr val="002060"/>
              </a:solidFill>
              <a:effectLst/>
              <a:latin typeface="Calibri" panose="020F0502020204030204" pitchFamily="34" charset="0"/>
              <a:ea typeface="Trebuchet MS" panose="020B0603020202020204" pitchFamily="34" charset="0"/>
              <a:cs typeface="Trebuchet MS" panose="020B0603020202020204" pitchFamily="34" charset="0"/>
            </a:endParaRPr>
          </a:p>
          <a:p>
            <a:pPr marR="60325" lvl="0" algn="just">
              <a:lnSpc>
                <a:spcPct val="107000"/>
              </a:lnSpc>
              <a:spcAft>
                <a:spcPts val="0"/>
              </a:spcAft>
              <a:tabLst>
                <a:tab pos="526415" algn="l"/>
              </a:tabLst>
            </a:pPr>
            <a:endParaRPr lang="es-CO" dirty="0">
              <a:solidFill>
                <a:srgbClr val="002060"/>
              </a:solidFill>
              <a:latin typeface="Calibri" panose="020F0502020204030204" pitchFamily="34" charset="0"/>
            </a:endParaRPr>
          </a:p>
          <a:p>
            <a:pPr marR="60325" lvl="0" algn="just">
              <a:lnSpc>
                <a:spcPct val="107000"/>
              </a:lnSpc>
              <a:spcAft>
                <a:spcPts val="0"/>
              </a:spcAft>
              <a:tabLst>
                <a:tab pos="526415" algn="l"/>
              </a:tabLst>
            </a:pPr>
            <a:r>
              <a:rPr lang="es-CO" sz="1200" dirty="0">
                <a:solidFill>
                  <a:srgbClr val="002060"/>
                </a:solidFill>
                <a:latin typeface="Calibri" panose="020F0502020204030204" pitchFamily="34" charset="0"/>
              </a:rPr>
              <a:t>PSeINT</a:t>
            </a:r>
          </a:p>
          <a:p>
            <a:pPr marR="60325" lvl="0" algn="just">
              <a:lnSpc>
                <a:spcPct val="107000"/>
              </a:lnSpc>
              <a:spcAft>
                <a:spcPts val="0"/>
              </a:spcAft>
              <a:tabLst>
                <a:tab pos="526415" algn="l"/>
              </a:tabLst>
            </a:pPr>
            <a:r>
              <a:rPr lang="es-CO" sz="1200" dirty="0">
                <a:solidFill>
                  <a:srgbClr val="002060"/>
                </a:solidFill>
                <a:latin typeface="Calibri" panose="020F0502020204030204" pitchFamily="34" charset="0"/>
              </a:rPr>
              <a:t>Python</a:t>
            </a:r>
          </a:p>
          <a:p>
            <a:pPr marR="60325" lvl="0" algn="just">
              <a:lnSpc>
                <a:spcPct val="107000"/>
              </a:lnSpc>
              <a:spcAft>
                <a:spcPts val="0"/>
              </a:spcAft>
              <a:tabLst>
                <a:tab pos="526415" algn="l"/>
              </a:tabLst>
            </a:pPr>
            <a:endParaRPr lang="es-CO" sz="1200" dirty="0">
              <a:solidFill>
                <a:srgbClr val="002060"/>
              </a:solidFill>
              <a:latin typeface="Calibri" panose="020F0502020204030204" pitchFamily="34" charset="0"/>
            </a:endParaRPr>
          </a:p>
          <a:p>
            <a:pPr marR="59055" lvl="0" algn="just">
              <a:lnSpc>
                <a:spcPct val="107000"/>
              </a:lnSpc>
              <a:spcAft>
                <a:spcPts val="0"/>
              </a:spcAft>
              <a:tabLst>
                <a:tab pos="526415" algn="l"/>
              </a:tabLst>
            </a:pPr>
            <a:endParaRPr lang="es-CO" dirty="0">
              <a:solidFill>
                <a:srgbClr val="002060"/>
              </a:solidFill>
            </a:endParaRPr>
          </a:p>
        </p:txBody>
      </p:sp>
      <p:sp>
        <p:nvSpPr>
          <p:cNvPr id="15" name="Bocadillo: rectángulo 14">
            <a:extLst>
              <a:ext uri="{FF2B5EF4-FFF2-40B4-BE49-F238E27FC236}">
                <a16:creationId xmlns:a16="http://schemas.microsoft.com/office/drawing/2014/main" id="{2FBFC173-7EC9-EFEF-BB7E-C0ED3841D947}"/>
              </a:ext>
            </a:extLst>
          </p:cNvPr>
          <p:cNvSpPr/>
          <p:nvPr/>
        </p:nvSpPr>
        <p:spPr>
          <a:xfrm>
            <a:off x="3651889" y="817570"/>
            <a:ext cx="1920747" cy="2377840"/>
          </a:xfrm>
          <a:prstGeom prst="wedgeRectCallou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59055" lvl="0" algn="just">
              <a:lnSpc>
                <a:spcPct val="107000"/>
              </a:lnSpc>
              <a:spcAft>
                <a:spcPts val="0"/>
              </a:spcAft>
              <a:tabLst>
                <a:tab pos="526415" algn="l"/>
              </a:tabLst>
            </a:pPr>
            <a:endParaRPr lang="es-ES" sz="1200" dirty="0">
              <a:solidFill>
                <a:srgbClr val="002060"/>
              </a:solidFill>
              <a:effectLst/>
              <a:latin typeface="Calibri" panose="020F0502020204030204" pitchFamily="34" charset="0"/>
              <a:ea typeface="Trebuchet MS" panose="020B0603020202020204" pitchFamily="34" charset="0"/>
              <a:cs typeface="Trebuchet MS" panose="020B0603020202020204" pitchFamily="34" charset="0"/>
            </a:endParaRPr>
          </a:p>
          <a:p>
            <a:pPr marR="59055" lvl="0" algn="just">
              <a:lnSpc>
                <a:spcPct val="107000"/>
              </a:lnSpc>
              <a:spcAft>
                <a:spcPts val="0"/>
              </a:spcAft>
              <a:tabLst>
                <a:tab pos="526415" algn="l"/>
              </a:tabLst>
            </a:pPr>
            <a:endParaRPr lang="es-ES" sz="1200" dirty="0">
              <a:solidFill>
                <a:srgbClr val="002060"/>
              </a:solidFill>
              <a:latin typeface="Calibri" panose="020F0502020204030204" pitchFamily="34" charset="0"/>
              <a:ea typeface="Trebuchet MS" panose="020B0603020202020204" pitchFamily="34" charset="0"/>
              <a:cs typeface="Trebuchet MS" panose="020B0603020202020204" pitchFamily="34" charset="0"/>
            </a:endParaRPr>
          </a:p>
          <a:p>
            <a:pPr marR="59055" lvl="0" algn="ctr">
              <a:lnSpc>
                <a:spcPct val="107000"/>
              </a:lnSpc>
              <a:spcAft>
                <a:spcPts val="0"/>
              </a:spcAft>
              <a:tabLst>
                <a:tab pos="526415" algn="l"/>
              </a:tabLst>
            </a:pPr>
            <a:r>
              <a:rPr lang="es-ES" sz="1200" dirty="0">
                <a:solidFill>
                  <a:schemeClr val="accent2">
                    <a:lumMod val="50000"/>
                  </a:schemeClr>
                </a:solidFill>
                <a:latin typeface="Calibri" panose="020F0502020204030204" pitchFamily="34" charset="0"/>
              </a:rPr>
              <a:t>Desarrollo WEB</a:t>
            </a:r>
          </a:p>
          <a:p>
            <a:pPr marR="59055" lvl="0" algn="ctr">
              <a:lnSpc>
                <a:spcPct val="107000"/>
              </a:lnSpc>
              <a:spcAft>
                <a:spcPts val="0"/>
              </a:spcAft>
              <a:tabLst>
                <a:tab pos="526415" algn="l"/>
              </a:tabLst>
            </a:pPr>
            <a:r>
              <a:rPr lang="es-ES" sz="1200" dirty="0">
                <a:solidFill>
                  <a:schemeClr val="accent2">
                    <a:lumMod val="50000"/>
                  </a:schemeClr>
                </a:solidFill>
                <a:latin typeface="Calibri" panose="020F0502020204030204" pitchFamily="34" charset="0"/>
              </a:rPr>
              <a:t>Control de versiones</a:t>
            </a:r>
          </a:p>
          <a:p>
            <a:pPr marR="59055" lvl="0" algn="ctr">
              <a:lnSpc>
                <a:spcPct val="107000"/>
              </a:lnSpc>
              <a:spcAft>
                <a:spcPts val="0"/>
              </a:spcAft>
              <a:tabLst>
                <a:tab pos="526415" algn="l"/>
              </a:tabLst>
            </a:pPr>
            <a:r>
              <a:rPr lang="es-ES" sz="1200" dirty="0">
                <a:solidFill>
                  <a:schemeClr val="accent2">
                    <a:lumMod val="50000"/>
                  </a:schemeClr>
                </a:solidFill>
                <a:latin typeface="Calibri" panose="020F0502020204030204" pitchFamily="34" charset="0"/>
              </a:rPr>
              <a:t>Programación Orientada a Objetos </a:t>
            </a:r>
          </a:p>
          <a:p>
            <a:pPr marR="59055" lvl="0" algn="ctr">
              <a:lnSpc>
                <a:spcPct val="107000"/>
              </a:lnSpc>
              <a:spcAft>
                <a:spcPts val="0"/>
              </a:spcAft>
              <a:tabLst>
                <a:tab pos="526415" algn="l"/>
              </a:tabLst>
            </a:pPr>
            <a:r>
              <a:rPr lang="es-ES" sz="1200" dirty="0">
                <a:solidFill>
                  <a:schemeClr val="accent2">
                    <a:lumMod val="50000"/>
                  </a:schemeClr>
                </a:solidFill>
                <a:latin typeface="Calibri" panose="020F0502020204030204" pitchFamily="34" charset="0"/>
              </a:rPr>
              <a:t>Base de Datos (SQL-PLSQL)</a:t>
            </a:r>
            <a:r>
              <a:rPr lang="es-ES" sz="1200" dirty="0">
                <a:solidFill>
                  <a:schemeClr val="accent2">
                    <a:lumMod val="50000"/>
                  </a:schemeClr>
                </a:solidFill>
                <a:latin typeface="Calibri" panose="020F0502020204030204" pitchFamily="34" charset="0"/>
                <a:ea typeface="Trebuchet MS" panose="020B0603020202020204" pitchFamily="34" charset="0"/>
                <a:cs typeface="Trebuchet MS" panose="020B0603020202020204" pitchFamily="34" charset="0"/>
              </a:rPr>
              <a:t>:</a:t>
            </a:r>
            <a:endParaRPr lang="es-ES" sz="1200" dirty="0">
              <a:solidFill>
                <a:srgbClr val="002060"/>
              </a:solidFill>
              <a:latin typeface="Calibri" panose="020F0502020204030204" pitchFamily="34" charset="0"/>
              <a:ea typeface="Trebuchet MS" panose="020B0603020202020204" pitchFamily="34" charset="0"/>
              <a:cs typeface="Trebuchet MS" panose="020B0603020202020204" pitchFamily="34" charset="0"/>
            </a:endParaRPr>
          </a:p>
          <a:p>
            <a:pPr marR="59055" lvl="0" algn="just">
              <a:lnSpc>
                <a:spcPct val="107000"/>
              </a:lnSpc>
              <a:spcAft>
                <a:spcPts val="0"/>
              </a:spcAft>
              <a:tabLst>
                <a:tab pos="526415" algn="l"/>
              </a:tabLst>
            </a:pPr>
            <a:endParaRPr lang="es-ES" sz="1200" dirty="0">
              <a:solidFill>
                <a:srgbClr val="002060"/>
              </a:solidFill>
              <a:effectLst/>
              <a:latin typeface="Calibri" panose="020F0502020204030204" pitchFamily="34" charset="0"/>
              <a:ea typeface="Trebuchet MS" panose="020B0603020202020204" pitchFamily="34" charset="0"/>
              <a:cs typeface="Trebuchet MS" panose="020B0603020202020204" pitchFamily="34" charset="0"/>
            </a:endParaRPr>
          </a:p>
          <a:p>
            <a:pPr marR="60325" lvl="0" algn="just">
              <a:lnSpc>
                <a:spcPct val="107000"/>
              </a:lnSpc>
              <a:spcAft>
                <a:spcPts val="0"/>
              </a:spcAft>
              <a:tabLst>
                <a:tab pos="526415" algn="l"/>
              </a:tabLst>
            </a:pPr>
            <a:r>
              <a:rPr lang="es-CO" sz="1200" dirty="0">
                <a:solidFill>
                  <a:srgbClr val="002060"/>
                </a:solidFill>
                <a:latin typeface="Calibri" panose="020F0502020204030204" pitchFamily="34" charset="0"/>
              </a:rPr>
              <a:t>HTML-CSS-JavaScript</a:t>
            </a:r>
          </a:p>
          <a:p>
            <a:pPr marR="60325" lvl="0" algn="just">
              <a:lnSpc>
                <a:spcPct val="107000"/>
              </a:lnSpc>
              <a:spcAft>
                <a:spcPts val="0"/>
              </a:spcAft>
              <a:tabLst>
                <a:tab pos="526415" algn="l"/>
              </a:tabLst>
            </a:pPr>
            <a:r>
              <a:rPr lang="es-CO" sz="1200" dirty="0">
                <a:solidFill>
                  <a:srgbClr val="002060"/>
                </a:solidFill>
                <a:latin typeface="Calibri" panose="020F0502020204030204" pitchFamily="34" charset="0"/>
              </a:rPr>
              <a:t>Bootstrap</a:t>
            </a:r>
          </a:p>
          <a:p>
            <a:pPr marR="60325" algn="just">
              <a:lnSpc>
                <a:spcPct val="107000"/>
              </a:lnSpc>
              <a:tabLst>
                <a:tab pos="526415" algn="l"/>
              </a:tabLst>
            </a:pPr>
            <a:r>
              <a:rPr lang="es-CO" sz="1200" dirty="0">
                <a:solidFill>
                  <a:srgbClr val="002060"/>
                </a:solidFill>
                <a:latin typeface="Calibri" panose="020F0502020204030204" pitchFamily="34" charset="0"/>
              </a:rPr>
              <a:t>Git – GitHub</a:t>
            </a:r>
          </a:p>
          <a:p>
            <a:pPr marR="60325" lvl="0" algn="just">
              <a:lnSpc>
                <a:spcPct val="107000"/>
              </a:lnSpc>
              <a:spcAft>
                <a:spcPts val="0"/>
              </a:spcAft>
              <a:tabLst>
                <a:tab pos="526415" algn="l"/>
              </a:tabLst>
            </a:pPr>
            <a:r>
              <a:rPr lang="es-CO" sz="1200" dirty="0">
                <a:solidFill>
                  <a:srgbClr val="002060"/>
                </a:solidFill>
                <a:latin typeface="Calibri" panose="020F0502020204030204" pitchFamily="34" charset="0"/>
              </a:rPr>
              <a:t>TypeScript – PHP</a:t>
            </a:r>
          </a:p>
          <a:p>
            <a:pPr marR="60325" lvl="0" algn="just">
              <a:lnSpc>
                <a:spcPct val="107000"/>
              </a:lnSpc>
              <a:spcAft>
                <a:spcPts val="0"/>
              </a:spcAft>
              <a:tabLst>
                <a:tab pos="526415" algn="l"/>
              </a:tabLst>
            </a:pPr>
            <a:r>
              <a:rPr lang="es-CO" sz="1200" dirty="0">
                <a:solidFill>
                  <a:srgbClr val="002060"/>
                </a:solidFill>
                <a:latin typeface="Calibri" panose="020F0502020204030204" pitchFamily="34" charset="0"/>
              </a:rPr>
              <a:t>MySQL - PostgreSQL</a:t>
            </a:r>
          </a:p>
          <a:p>
            <a:pPr marR="60325" lvl="0" algn="just">
              <a:lnSpc>
                <a:spcPct val="107000"/>
              </a:lnSpc>
              <a:spcAft>
                <a:spcPts val="0"/>
              </a:spcAft>
              <a:tabLst>
                <a:tab pos="526415" algn="l"/>
              </a:tabLst>
            </a:pPr>
            <a:endParaRPr lang="es-CO" sz="1200" dirty="0">
              <a:solidFill>
                <a:srgbClr val="002060"/>
              </a:solidFill>
              <a:latin typeface="Calibri" panose="020F0502020204030204" pitchFamily="34" charset="0"/>
            </a:endParaRPr>
          </a:p>
          <a:p>
            <a:pPr marR="59055" lvl="0" algn="just">
              <a:lnSpc>
                <a:spcPct val="107000"/>
              </a:lnSpc>
              <a:spcAft>
                <a:spcPts val="0"/>
              </a:spcAft>
              <a:tabLst>
                <a:tab pos="526415" algn="l"/>
              </a:tabLst>
            </a:pPr>
            <a:endParaRPr lang="es-CO" dirty="0">
              <a:solidFill>
                <a:srgbClr val="002060"/>
              </a:solidFill>
            </a:endParaRPr>
          </a:p>
        </p:txBody>
      </p:sp>
      <p:sp>
        <p:nvSpPr>
          <p:cNvPr id="16" name="Bocadillo: rectángulo 15">
            <a:extLst>
              <a:ext uri="{FF2B5EF4-FFF2-40B4-BE49-F238E27FC236}">
                <a16:creationId xmlns:a16="http://schemas.microsoft.com/office/drawing/2014/main" id="{4CFBB774-C8CE-C9B5-D1D6-C5DBF7E2F623}"/>
              </a:ext>
            </a:extLst>
          </p:cNvPr>
          <p:cNvSpPr/>
          <p:nvPr/>
        </p:nvSpPr>
        <p:spPr>
          <a:xfrm>
            <a:off x="5761371" y="817569"/>
            <a:ext cx="1920747" cy="2377840"/>
          </a:xfrm>
          <a:prstGeom prst="wedgeRectCallou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59055" lvl="0" algn="just">
              <a:lnSpc>
                <a:spcPct val="107000"/>
              </a:lnSpc>
              <a:spcAft>
                <a:spcPts val="0"/>
              </a:spcAft>
              <a:tabLst>
                <a:tab pos="526415" algn="l"/>
              </a:tabLst>
            </a:pPr>
            <a:endParaRPr lang="es-ES" sz="1200" dirty="0">
              <a:solidFill>
                <a:srgbClr val="002060"/>
              </a:solidFill>
              <a:effectLst/>
              <a:latin typeface="Calibri" panose="020F0502020204030204" pitchFamily="34" charset="0"/>
              <a:ea typeface="Trebuchet MS" panose="020B0603020202020204" pitchFamily="34" charset="0"/>
              <a:cs typeface="Trebuchet MS" panose="020B0603020202020204" pitchFamily="34" charset="0"/>
            </a:endParaRPr>
          </a:p>
          <a:p>
            <a:pPr marR="59055" lvl="0" algn="just">
              <a:lnSpc>
                <a:spcPct val="107000"/>
              </a:lnSpc>
              <a:spcAft>
                <a:spcPts val="0"/>
              </a:spcAft>
              <a:tabLst>
                <a:tab pos="526415" algn="l"/>
              </a:tabLst>
            </a:pPr>
            <a:endParaRPr lang="es-ES" sz="1200" dirty="0">
              <a:solidFill>
                <a:srgbClr val="002060"/>
              </a:solidFill>
              <a:latin typeface="Calibri" panose="020F0502020204030204" pitchFamily="34" charset="0"/>
              <a:ea typeface="Trebuchet MS" panose="020B0603020202020204" pitchFamily="34" charset="0"/>
              <a:cs typeface="Trebuchet MS" panose="020B0603020202020204" pitchFamily="34" charset="0"/>
            </a:endParaRPr>
          </a:p>
          <a:p>
            <a:pPr marR="60325" algn="ctr">
              <a:lnSpc>
                <a:spcPct val="107000"/>
              </a:lnSpc>
              <a:tabLst>
                <a:tab pos="526415" algn="l"/>
              </a:tabLst>
            </a:pPr>
            <a:r>
              <a:rPr lang="es-ES" dirty="0">
                <a:solidFill>
                  <a:schemeClr val="accent2">
                    <a:lumMod val="50000"/>
                  </a:schemeClr>
                </a:solidFill>
                <a:latin typeface="Calibri" panose="020F0502020204030204" pitchFamily="34" charset="0"/>
              </a:rPr>
              <a:t>Backend – Frontend:</a:t>
            </a:r>
          </a:p>
          <a:p>
            <a:pPr marR="59055" lvl="0" algn="just">
              <a:lnSpc>
                <a:spcPct val="107000"/>
              </a:lnSpc>
              <a:spcAft>
                <a:spcPts val="0"/>
              </a:spcAft>
              <a:tabLst>
                <a:tab pos="526415" algn="l"/>
              </a:tabLst>
            </a:pPr>
            <a:endParaRPr lang="es-ES" sz="1200" dirty="0">
              <a:solidFill>
                <a:srgbClr val="002060"/>
              </a:solidFill>
              <a:effectLst/>
              <a:latin typeface="Calibri" panose="020F0502020204030204" pitchFamily="34" charset="0"/>
              <a:ea typeface="Trebuchet MS" panose="020B0603020202020204" pitchFamily="34" charset="0"/>
              <a:cs typeface="Trebuchet MS" panose="020B0603020202020204" pitchFamily="34" charset="0"/>
            </a:endParaRPr>
          </a:p>
          <a:p>
            <a:pPr marR="60325" algn="just">
              <a:lnSpc>
                <a:spcPct val="107000"/>
              </a:lnSpc>
              <a:tabLst>
                <a:tab pos="526415" algn="l"/>
              </a:tabLst>
            </a:pPr>
            <a:r>
              <a:rPr lang="es-CO" sz="1200" dirty="0">
                <a:solidFill>
                  <a:srgbClr val="002060"/>
                </a:solidFill>
                <a:latin typeface="Calibri" panose="020F0502020204030204" pitchFamily="34" charset="0"/>
              </a:rPr>
              <a:t>Node JS</a:t>
            </a:r>
          </a:p>
          <a:p>
            <a:pPr marR="60325" algn="just">
              <a:lnSpc>
                <a:spcPct val="107000"/>
              </a:lnSpc>
              <a:tabLst>
                <a:tab pos="526415" algn="l"/>
              </a:tabLst>
            </a:pPr>
            <a:r>
              <a:rPr lang="es-CO" sz="1200" dirty="0">
                <a:solidFill>
                  <a:srgbClr val="002060"/>
                </a:solidFill>
                <a:latin typeface="Calibri" panose="020F0502020204030204" pitchFamily="34" charset="0"/>
              </a:rPr>
              <a:t>Laravel</a:t>
            </a:r>
          </a:p>
          <a:p>
            <a:pPr marR="60325" algn="just">
              <a:lnSpc>
                <a:spcPct val="107000"/>
              </a:lnSpc>
              <a:tabLst>
                <a:tab pos="526415" algn="l"/>
              </a:tabLst>
            </a:pPr>
            <a:r>
              <a:rPr lang="es-CO" sz="1200" dirty="0">
                <a:solidFill>
                  <a:srgbClr val="002060"/>
                </a:solidFill>
                <a:latin typeface="Calibri" panose="020F0502020204030204" pitchFamily="34" charset="0"/>
              </a:rPr>
              <a:t>Vui</a:t>
            </a:r>
          </a:p>
          <a:p>
            <a:pPr marR="60325" algn="just">
              <a:lnSpc>
                <a:spcPct val="107000"/>
              </a:lnSpc>
              <a:tabLst>
                <a:tab pos="526415" algn="l"/>
              </a:tabLst>
            </a:pPr>
            <a:r>
              <a:rPr lang="es-CO" sz="1200" dirty="0">
                <a:solidFill>
                  <a:srgbClr val="002060"/>
                </a:solidFill>
                <a:latin typeface="Calibri" panose="020F0502020204030204" pitchFamily="34" charset="0"/>
              </a:rPr>
              <a:t>React JS</a:t>
            </a:r>
          </a:p>
          <a:p>
            <a:pPr marR="59055" lvl="0" algn="just">
              <a:lnSpc>
                <a:spcPct val="107000"/>
              </a:lnSpc>
              <a:spcAft>
                <a:spcPts val="0"/>
              </a:spcAft>
              <a:tabLst>
                <a:tab pos="526415" algn="l"/>
              </a:tabLst>
            </a:pPr>
            <a:endParaRPr lang="es-CO" dirty="0">
              <a:solidFill>
                <a:srgbClr val="002060"/>
              </a:solidFill>
            </a:endParaRPr>
          </a:p>
        </p:txBody>
      </p:sp>
      <p:sp>
        <p:nvSpPr>
          <p:cNvPr id="18" name="Rectángulo: esquinas redondeadas 17">
            <a:extLst>
              <a:ext uri="{FF2B5EF4-FFF2-40B4-BE49-F238E27FC236}">
                <a16:creationId xmlns:a16="http://schemas.microsoft.com/office/drawing/2014/main" id="{F1F33912-FD0F-AA17-0A1E-2304535B228D}"/>
              </a:ext>
            </a:extLst>
          </p:cNvPr>
          <p:cNvSpPr/>
          <p:nvPr/>
        </p:nvSpPr>
        <p:spPr>
          <a:xfrm>
            <a:off x="3511677" y="3600072"/>
            <a:ext cx="1775572" cy="1190337"/>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t>Programación Básica</a:t>
            </a:r>
          </a:p>
          <a:p>
            <a:pPr algn="ctr"/>
            <a:r>
              <a:rPr lang="es-ES" sz="1200" b="1" dirty="0"/>
              <a:t>Base de Datos</a:t>
            </a:r>
          </a:p>
          <a:p>
            <a:pPr algn="ctr"/>
            <a:r>
              <a:rPr lang="es-ES" sz="1200" b="1" dirty="0"/>
              <a:t>Control Versiones</a:t>
            </a:r>
            <a:endParaRPr lang="es-CO" sz="1200" b="1" dirty="0"/>
          </a:p>
        </p:txBody>
      </p:sp>
      <p:sp>
        <p:nvSpPr>
          <p:cNvPr id="19" name="Rectángulo: esquinas redondeadas 18">
            <a:extLst>
              <a:ext uri="{FF2B5EF4-FFF2-40B4-BE49-F238E27FC236}">
                <a16:creationId xmlns:a16="http://schemas.microsoft.com/office/drawing/2014/main" id="{F9AE9A8D-9AC0-D46E-6725-1885A0EE33D4}"/>
              </a:ext>
            </a:extLst>
          </p:cNvPr>
          <p:cNvSpPr/>
          <p:nvPr/>
        </p:nvSpPr>
        <p:spPr>
          <a:xfrm>
            <a:off x="5759789" y="3600072"/>
            <a:ext cx="1775572" cy="1190336"/>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t>Desarrollo FullStack</a:t>
            </a:r>
            <a:endParaRPr lang="es-CO" sz="1200" b="1" dirty="0"/>
          </a:p>
        </p:txBody>
      </p:sp>
    </p:spTree>
    <p:extLst>
      <p:ext uri="{BB962C8B-B14F-4D97-AF65-F5344CB8AC3E}">
        <p14:creationId xmlns:p14="http://schemas.microsoft.com/office/powerpoint/2010/main" val="368294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7"/>
        <p:cNvGrpSpPr/>
        <p:nvPr/>
      </p:nvGrpSpPr>
      <p:grpSpPr>
        <a:xfrm>
          <a:off x="0" y="0"/>
          <a:ext cx="0" cy="0"/>
          <a:chOff x="0" y="0"/>
          <a:chExt cx="0" cy="0"/>
        </a:xfrm>
      </p:grpSpPr>
      <p:sp>
        <p:nvSpPr>
          <p:cNvPr id="2428" name="Google Shape;2428;p73"/>
          <p:cNvSpPr/>
          <p:nvPr/>
        </p:nvSpPr>
        <p:spPr>
          <a:xfrm>
            <a:off x="1565333" y="3869987"/>
            <a:ext cx="2154600" cy="144300"/>
          </a:xfrm>
          <a:prstGeom prst="ellipse">
            <a:avLst/>
          </a:prstGeom>
          <a:solidFill>
            <a:srgbClr val="D1CE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29" name="Google Shape;2429;p73"/>
          <p:cNvGrpSpPr/>
          <p:nvPr/>
        </p:nvGrpSpPr>
        <p:grpSpPr>
          <a:xfrm>
            <a:off x="1768743" y="1129213"/>
            <a:ext cx="1747800" cy="2815438"/>
            <a:chOff x="1768743" y="1129213"/>
            <a:chExt cx="1747800" cy="2815438"/>
          </a:xfrm>
        </p:grpSpPr>
        <p:sp>
          <p:nvSpPr>
            <p:cNvPr id="2430" name="Google Shape;2430;p73"/>
            <p:cNvSpPr/>
            <p:nvPr/>
          </p:nvSpPr>
          <p:spPr>
            <a:xfrm>
              <a:off x="1768743" y="1130051"/>
              <a:ext cx="1747800" cy="2814600"/>
            </a:xfrm>
            <a:prstGeom prst="roundRect">
              <a:avLst>
                <a:gd name="adj" fmla="val 12498"/>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32" name="Google Shape;2432;p73"/>
            <p:cNvGrpSpPr/>
            <p:nvPr/>
          </p:nvGrpSpPr>
          <p:grpSpPr>
            <a:xfrm>
              <a:off x="2117794" y="1129213"/>
              <a:ext cx="1049667" cy="193767"/>
              <a:chOff x="2117794" y="1129213"/>
              <a:chExt cx="1049667" cy="193767"/>
            </a:xfrm>
          </p:grpSpPr>
          <p:sp>
            <p:nvSpPr>
              <p:cNvPr id="2433" name="Google Shape;2433;p73"/>
              <p:cNvSpPr/>
              <p:nvPr/>
            </p:nvSpPr>
            <p:spPr>
              <a:xfrm rot="10800000">
                <a:off x="2117794" y="1129213"/>
                <a:ext cx="1049667" cy="193767"/>
              </a:xfrm>
              <a:prstGeom prst="round2SameRect">
                <a:avLst>
                  <a:gd name="adj1" fmla="val 50000"/>
                  <a:gd name="adj2" fmla="val 0"/>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73"/>
              <p:cNvSpPr/>
              <p:nvPr/>
            </p:nvSpPr>
            <p:spPr>
              <a:xfrm>
                <a:off x="2602404" y="1185873"/>
                <a:ext cx="80446" cy="80446"/>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435" name="Google Shape;2435;p73"/>
          <p:cNvSpPr txBox="1">
            <a:spLocks noGrp="1"/>
          </p:cNvSpPr>
          <p:nvPr>
            <p:ph type="subTitle" idx="1"/>
          </p:nvPr>
        </p:nvSpPr>
        <p:spPr>
          <a:xfrm flipH="1">
            <a:off x="4270218" y="2155931"/>
            <a:ext cx="4199467" cy="11442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1600"/>
              </a:spcAft>
              <a:buSzPts val="1600"/>
              <a:buNone/>
            </a:pPr>
            <a:r>
              <a:rPr lang="es-CO" sz="1400" dirty="0"/>
              <a:t>Para la presentación, explicación, desarrollo de los temas y las actividades con el formador en lo concerniente con los aspectos temáticos en las áreas de programación y desarrollo de software</a:t>
            </a:r>
            <a:endParaRPr sz="1400" dirty="0"/>
          </a:p>
        </p:txBody>
      </p:sp>
      <p:sp>
        <p:nvSpPr>
          <p:cNvPr id="2436" name="Google Shape;2436;p73"/>
          <p:cNvSpPr txBox="1">
            <a:spLocks noGrp="1"/>
          </p:cNvSpPr>
          <p:nvPr>
            <p:ph type="title"/>
          </p:nvPr>
        </p:nvSpPr>
        <p:spPr>
          <a:xfrm flipH="1">
            <a:off x="4800202" y="1202452"/>
            <a:ext cx="3139500" cy="76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sz="2400" dirty="0"/>
              <a:t>Encuentros Presenciales</a:t>
            </a:r>
            <a:endParaRPr sz="2400" dirty="0"/>
          </a:p>
        </p:txBody>
      </p:sp>
      <p:sp>
        <p:nvSpPr>
          <p:cNvPr id="2" name="Google Shape;1469;p40">
            <a:extLst>
              <a:ext uri="{FF2B5EF4-FFF2-40B4-BE49-F238E27FC236}">
                <a16:creationId xmlns:a16="http://schemas.microsoft.com/office/drawing/2014/main" id="{4A679CF7-E509-BFB3-9DFD-863EF6674A24}"/>
              </a:ext>
            </a:extLst>
          </p:cNvPr>
          <p:cNvSpPr txBox="1">
            <a:spLocks/>
          </p:cNvSpPr>
          <p:nvPr/>
        </p:nvSpPr>
        <p:spPr>
          <a:xfrm>
            <a:off x="1349965" y="212817"/>
            <a:ext cx="5366923"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9pPr>
          </a:lstStyle>
          <a:p>
            <a:pPr algn="l"/>
            <a:r>
              <a:rPr lang="es-CO" sz="2800" dirty="0">
                <a:solidFill>
                  <a:srgbClr val="232347"/>
                </a:solidFill>
              </a:rPr>
              <a:t>Estrategias metodológicas</a:t>
            </a:r>
          </a:p>
        </p:txBody>
      </p:sp>
      <p:pic>
        <p:nvPicPr>
          <p:cNvPr id="4" name="Imagen 3" descr="Diagrama, Dibujo de ingeniería&#10;&#10;Descripción generada automáticamente">
            <a:extLst>
              <a:ext uri="{FF2B5EF4-FFF2-40B4-BE49-F238E27FC236}">
                <a16:creationId xmlns:a16="http://schemas.microsoft.com/office/drawing/2014/main" id="{29529711-387F-3EF7-8D30-4563A43476DA}"/>
              </a:ext>
            </a:extLst>
          </p:cNvPr>
          <p:cNvPicPr>
            <a:picLocks noChangeAspect="1"/>
          </p:cNvPicPr>
          <p:nvPr/>
        </p:nvPicPr>
        <p:blipFill>
          <a:blip r:embed="rId3"/>
          <a:stretch>
            <a:fillRect/>
          </a:stretch>
        </p:blipFill>
        <p:spPr>
          <a:xfrm>
            <a:off x="1807211" y="1464587"/>
            <a:ext cx="1670831" cy="1197954"/>
          </a:xfrm>
          <a:prstGeom prst="rect">
            <a:avLst/>
          </a:prstGeom>
        </p:spPr>
      </p:pic>
      <p:pic>
        <p:nvPicPr>
          <p:cNvPr id="5" name="Google Shape;1271;p36">
            <a:extLst>
              <a:ext uri="{FF2B5EF4-FFF2-40B4-BE49-F238E27FC236}">
                <a16:creationId xmlns:a16="http://schemas.microsoft.com/office/drawing/2014/main" id="{F55AC1F8-2537-CD58-9426-AB8A3FC564FC}"/>
              </a:ext>
            </a:extLst>
          </p:cNvPr>
          <p:cNvPicPr preferRelativeResize="0"/>
          <p:nvPr/>
        </p:nvPicPr>
        <p:blipFill>
          <a:blip r:embed="rId4">
            <a:alphaModFix/>
          </a:blip>
          <a:stretch>
            <a:fillRect/>
          </a:stretch>
        </p:blipFill>
        <p:spPr>
          <a:xfrm>
            <a:off x="2084230" y="2763214"/>
            <a:ext cx="1116791" cy="1073834"/>
          </a:xfrm>
          <a:prstGeom prst="rect">
            <a:avLst/>
          </a:prstGeom>
          <a:solidFill>
            <a:schemeClr val="tx2">
              <a:lumMod val="75000"/>
            </a:schemeClr>
          </a:solidFill>
          <a:ln>
            <a:noFill/>
          </a:ln>
        </p:spPr>
      </p:pic>
    </p:spTree>
    <p:extLst>
      <p:ext uri="{BB962C8B-B14F-4D97-AF65-F5344CB8AC3E}">
        <p14:creationId xmlns:p14="http://schemas.microsoft.com/office/powerpoint/2010/main" val="374612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7"/>
        <p:cNvGrpSpPr/>
        <p:nvPr/>
      </p:nvGrpSpPr>
      <p:grpSpPr>
        <a:xfrm>
          <a:off x="0" y="0"/>
          <a:ext cx="0" cy="0"/>
          <a:chOff x="0" y="0"/>
          <a:chExt cx="0" cy="0"/>
        </a:xfrm>
      </p:grpSpPr>
      <p:sp>
        <p:nvSpPr>
          <p:cNvPr id="2428" name="Google Shape;2428;p73"/>
          <p:cNvSpPr/>
          <p:nvPr/>
        </p:nvSpPr>
        <p:spPr>
          <a:xfrm>
            <a:off x="1565333" y="3869987"/>
            <a:ext cx="2154600" cy="144300"/>
          </a:xfrm>
          <a:prstGeom prst="ellipse">
            <a:avLst/>
          </a:prstGeom>
          <a:solidFill>
            <a:srgbClr val="D1CE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29" name="Google Shape;2429;p73"/>
          <p:cNvGrpSpPr/>
          <p:nvPr/>
        </p:nvGrpSpPr>
        <p:grpSpPr>
          <a:xfrm>
            <a:off x="1768743" y="1129213"/>
            <a:ext cx="1747800" cy="2815438"/>
            <a:chOff x="1768743" y="1129213"/>
            <a:chExt cx="1747800" cy="2815438"/>
          </a:xfrm>
        </p:grpSpPr>
        <p:sp>
          <p:nvSpPr>
            <p:cNvPr id="2430" name="Google Shape;2430;p73"/>
            <p:cNvSpPr/>
            <p:nvPr/>
          </p:nvSpPr>
          <p:spPr>
            <a:xfrm>
              <a:off x="1768743" y="1130051"/>
              <a:ext cx="1747800" cy="2814600"/>
            </a:xfrm>
            <a:prstGeom prst="roundRect">
              <a:avLst>
                <a:gd name="adj" fmla="val 12498"/>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32" name="Google Shape;2432;p73"/>
            <p:cNvGrpSpPr/>
            <p:nvPr/>
          </p:nvGrpSpPr>
          <p:grpSpPr>
            <a:xfrm>
              <a:off x="2117794" y="1129213"/>
              <a:ext cx="1049667" cy="193767"/>
              <a:chOff x="2117794" y="1129213"/>
              <a:chExt cx="1049667" cy="193767"/>
            </a:xfrm>
          </p:grpSpPr>
          <p:sp>
            <p:nvSpPr>
              <p:cNvPr id="2433" name="Google Shape;2433;p73"/>
              <p:cNvSpPr/>
              <p:nvPr/>
            </p:nvSpPr>
            <p:spPr>
              <a:xfrm rot="10800000">
                <a:off x="2117794" y="1129213"/>
                <a:ext cx="1049667" cy="193767"/>
              </a:xfrm>
              <a:prstGeom prst="round2SameRect">
                <a:avLst>
                  <a:gd name="adj1" fmla="val 50000"/>
                  <a:gd name="adj2" fmla="val 0"/>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73"/>
              <p:cNvSpPr/>
              <p:nvPr/>
            </p:nvSpPr>
            <p:spPr>
              <a:xfrm>
                <a:off x="2602404" y="1185873"/>
                <a:ext cx="80446" cy="80446"/>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435" name="Google Shape;2435;p73"/>
          <p:cNvSpPr txBox="1">
            <a:spLocks noGrp="1"/>
          </p:cNvSpPr>
          <p:nvPr>
            <p:ph type="subTitle" idx="1"/>
          </p:nvPr>
        </p:nvSpPr>
        <p:spPr>
          <a:xfrm flipH="1">
            <a:off x="3555011" y="1899901"/>
            <a:ext cx="4917278" cy="1261109"/>
          </a:xfrm>
          <a:prstGeom prst="rect">
            <a:avLst/>
          </a:prstGeom>
          <a:noFill/>
          <a:ln>
            <a:noFill/>
          </a:ln>
        </p:spPr>
        <p:txBody>
          <a:bodyPr spcFirstLastPara="1" wrap="square" lIns="91425" tIns="91425" rIns="91425" bIns="91425" anchor="t" anchorCtr="0">
            <a:noAutofit/>
          </a:bodyPr>
          <a:lstStyle/>
          <a:p>
            <a:pPr marL="457200" indent="0" algn="just">
              <a:lnSpc>
                <a:spcPct val="105000"/>
              </a:lnSpc>
            </a:pPr>
            <a:r>
              <a:rPr lang="es-CO" sz="1400" dirty="0"/>
              <a:t>Durante el desarrollo del módulo, el estudiante se enfrentará a una serie de retos sobre problemas de manejo de información,  que serán propuestos por el formador. Cada reto, le ayudará a los participantes a reforzar sus conocimientos y habilidades en los diferentes ejes temáticos desarrollados en las sesiones presenciales. Además, los retos deberán ser resueltos de manera individual por cada uno de los estudiantes en los tiempos definidos por el formador, con el apoyo a nivel de asesoría por parte de los tutores del módulo. </a:t>
            </a:r>
          </a:p>
        </p:txBody>
      </p:sp>
      <p:sp>
        <p:nvSpPr>
          <p:cNvPr id="2436" name="Google Shape;2436;p73"/>
          <p:cNvSpPr txBox="1">
            <a:spLocks noGrp="1"/>
          </p:cNvSpPr>
          <p:nvPr>
            <p:ph type="title"/>
          </p:nvPr>
        </p:nvSpPr>
        <p:spPr>
          <a:xfrm flipH="1">
            <a:off x="4682418" y="1106959"/>
            <a:ext cx="3139500" cy="76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sz="2400" dirty="0"/>
              <a:t>Aprendizaje Basado en Retos (ABR)</a:t>
            </a:r>
            <a:endParaRPr sz="2400" dirty="0"/>
          </a:p>
        </p:txBody>
      </p:sp>
      <p:sp>
        <p:nvSpPr>
          <p:cNvPr id="2" name="Google Shape;1469;p40">
            <a:extLst>
              <a:ext uri="{FF2B5EF4-FFF2-40B4-BE49-F238E27FC236}">
                <a16:creationId xmlns:a16="http://schemas.microsoft.com/office/drawing/2014/main" id="{4A679CF7-E509-BFB3-9DFD-863EF6674A24}"/>
              </a:ext>
            </a:extLst>
          </p:cNvPr>
          <p:cNvSpPr txBox="1">
            <a:spLocks/>
          </p:cNvSpPr>
          <p:nvPr/>
        </p:nvSpPr>
        <p:spPr>
          <a:xfrm>
            <a:off x="1349965" y="212817"/>
            <a:ext cx="5366923"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2pPr>
            <a:lvl3pPr marR="0" lvl="2"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3pPr>
            <a:lvl4pPr marR="0" lvl="3"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4pPr>
            <a:lvl5pPr marR="0" lvl="4"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5pPr>
            <a:lvl6pPr marR="0" lvl="5"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6pPr>
            <a:lvl7pPr marR="0" lvl="6"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7pPr>
            <a:lvl8pPr marR="0" lvl="7"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8pPr>
            <a:lvl9pPr marR="0" lvl="8" algn="ctr" rtl="0">
              <a:lnSpc>
                <a:spcPct val="100000"/>
              </a:lnSpc>
              <a:spcBef>
                <a:spcPts val="0"/>
              </a:spcBef>
              <a:spcAft>
                <a:spcPts val="0"/>
              </a:spcAft>
              <a:buClr>
                <a:schemeClr val="lt2"/>
              </a:buClr>
              <a:buSzPts val="2800"/>
              <a:buFont typeface="Palanquin Dark"/>
              <a:buNone/>
              <a:defRPr sz="2800" b="1" i="0" u="none" strike="noStrike" cap="none">
                <a:solidFill>
                  <a:schemeClr val="lt2"/>
                </a:solidFill>
                <a:latin typeface="Palanquin Dark"/>
                <a:ea typeface="Palanquin Dark"/>
                <a:cs typeface="Palanquin Dark"/>
                <a:sym typeface="Palanquin Dark"/>
              </a:defRPr>
            </a:lvl9pPr>
          </a:lstStyle>
          <a:p>
            <a:pPr algn="l"/>
            <a:r>
              <a:rPr lang="es-CO" sz="2800" dirty="0">
                <a:solidFill>
                  <a:srgbClr val="232347"/>
                </a:solidFill>
              </a:rPr>
              <a:t>Estrategias metodológicas</a:t>
            </a:r>
          </a:p>
        </p:txBody>
      </p:sp>
      <p:pic>
        <p:nvPicPr>
          <p:cNvPr id="5" name="Google Shape;1271;p36">
            <a:extLst>
              <a:ext uri="{FF2B5EF4-FFF2-40B4-BE49-F238E27FC236}">
                <a16:creationId xmlns:a16="http://schemas.microsoft.com/office/drawing/2014/main" id="{F55AC1F8-2537-CD58-9426-AB8A3FC564FC}"/>
              </a:ext>
            </a:extLst>
          </p:cNvPr>
          <p:cNvPicPr preferRelativeResize="0"/>
          <p:nvPr/>
        </p:nvPicPr>
        <p:blipFill>
          <a:blip r:embed="rId3">
            <a:alphaModFix/>
          </a:blip>
          <a:stretch>
            <a:fillRect/>
          </a:stretch>
        </p:blipFill>
        <p:spPr>
          <a:xfrm>
            <a:off x="2084228" y="2643836"/>
            <a:ext cx="1116791" cy="1073834"/>
          </a:xfrm>
          <a:prstGeom prst="rect">
            <a:avLst/>
          </a:prstGeom>
          <a:solidFill>
            <a:schemeClr val="tx2">
              <a:lumMod val="75000"/>
            </a:schemeClr>
          </a:solidFill>
          <a:ln>
            <a:noFill/>
          </a:ln>
        </p:spPr>
      </p:pic>
      <p:pic>
        <p:nvPicPr>
          <p:cNvPr id="3" name="Imagen 2" descr="Logotipo&#10;&#10;Descripción generada automáticamente">
            <a:extLst>
              <a:ext uri="{FF2B5EF4-FFF2-40B4-BE49-F238E27FC236}">
                <a16:creationId xmlns:a16="http://schemas.microsoft.com/office/drawing/2014/main" id="{D5DB15D8-5225-8DBD-A44F-DEA561ADB4DC}"/>
              </a:ext>
            </a:extLst>
          </p:cNvPr>
          <p:cNvPicPr>
            <a:picLocks noChangeAspect="1"/>
          </p:cNvPicPr>
          <p:nvPr/>
        </p:nvPicPr>
        <p:blipFill>
          <a:blip r:embed="rId4"/>
          <a:stretch>
            <a:fillRect/>
          </a:stretch>
        </p:blipFill>
        <p:spPr>
          <a:xfrm>
            <a:off x="1839307" y="1555119"/>
            <a:ext cx="1606635" cy="955147"/>
          </a:xfrm>
          <a:prstGeom prst="rect">
            <a:avLst/>
          </a:prstGeom>
        </p:spPr>
      </p:pic>
    </p:spTree>
    <p:extLst>
      <p:ext uri="{BB962C8B-B14F-4D97-AF65-F5344CB8AC3E}">
        <p14:creationId xmlns:p14="http://schemas.microsoft.com/office/powerpoint/2010/main" val="828185130"/>
      </p:ext>
    </p:extLst>
  </p:cSld>
  <p:clrMapOvr>
    <a:masterClrMapping/>
  </p:clrMapOvr>
</p:sld>
</file>

<file path=ppt/theme/theme1.xml><?xml version="1.0" encoding="utf-8"?>
<a:theme xmlns:a="http://schemas.openxmlformats.org/drawingml/2006/main" name="International Day of Human Space Flight! by Slidesgo">
  <a:themeElements>
    <a:clrScheme name="Simple Light">
      <a:dk1>
        <a:srgbClr val="FFFFFF"/>
      </a:dk1>
      <a:lt1>
        <a:srgbClr val="E8E5C3"/>
      </a:lt1>
      <a:dk2>
        <a:srgbClr val="BD1717"/>
      </a:dk2>
      <a:lt2>
        <a:srgbClr val="232347"/>
      </a:lt2>
      <a:accent1>
        <a:srgbClr val="FFFFFF"/>
      </a:accent1>
      <a:accent2>
        <a:srgbClr val="D1CEA6"/>
      </a:accent2>
      <a:accent3>
        <a:srgbClr val="BD1717"/>
      </a:accent3>
      <a:accent4>
        <a:srgbClr val="1A1A36"/>
      </a:accent4>
      <a:accent5>
        <a:srgbClr val="FFFFFF"/>
      </a:accent5>
      <a:accent6>
        <a:srgbClr val="E8E5C3"/>
      </a:accent6>
      <a:hlink>
        <a:srgbClr val="232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512</Words>
  <Application>Microsoft Office PowerPoint</Application>
  <PresentationFormat>Presentación en pantalla (16:9)</PresentationFormat>
  <Paragraphs>100</Paragraphs>
  <Slides>11</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Open Sans</vt:lpstr>
      <vt:lpstr>Palanquin Dark</vt:lpstr>
      <vt:lpstr>Montserrat</vt:lpstr>
      <vt:lpstr>Trebuchet MS</vt:lpstr>
      <vt:lpstr>Pathway Gothic One</vt:lpstr>
      <vt:lpstr>Arial</vt:lpstr>
      <vt:lpstr>Calibri</vt:lpstr>
      <vt:lpstr>International Day of Human Space Flight! by Slidesgo</vt:lpstr>
      <vt:lpstr>Programa académico CAMPUS</vt:lpstr>
      <vt:lpstr>Presentación de PowerPoint</vt:lpstr>
      <vt:lpstr>Plan de formación</vt:lpstr>
      <vt:lpstr>Presentación de PowerPoint</vt:lpstr>
      <vt:lpstr>Brecha Digital!</vt:lpstr>
      <vt:lpstr>Brecha Digital!</vt:lpstr>
      <vt:lpstr>Programa de formación - Estructura</vt:lpstr>
      <vt:lpstr>Encuentros Presenciales</vt:lpstr>
      <vt:lpstr>Aprendizaje Basado en Retos (ABR)</vt:lpstr>
      <vt:lpstr>Aprendizaje Basado en Proyectos (ABP)</vt:lpstr>
      <vt:lpstr>Programa académico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académico CAMPUS</dc:title>
  <dc:creator>SERGIO</dc:creator>
  <cp:lastModifiedBy>Sergio Arturo</cp:lastModifiedBy>
  <cp:revision>32</cp:revision>
  <dcterms:modified xsi:type="dcterms:W3CDTF">2023-04-06T00:41:35Z</dcterms:modified>
</cp:coreProperties>
</file>