
<file path=[Content_Types].xml><?xml version="1.0" encoding="utf-8"?>
<Types xmlns="http://schemas.openxmlformats.org/package/2006/content-types">
  <Default Extension="fntdata" ContentType="application/x-fontdata"/>
  <Default Extension="jp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5"/>
  </p:notesMasterIdLst>
  <p:sldIdLst>
    <p:sldId id="256" r:id="rId2"/>
    <p:sldId id="321" r:id="rId3"/>
    <p:sldId id="260" r:id="rId4"/>
    <p:sldId id="323" r:id="rId5"/>
    <p:sldId id="324" r:id="rId6"/>
    <p:sldId id="326" r:id="rId7"/>
    <p:sldId id="325" r:id="rId8"/>
    <p:sldId id="327" r:id="rId9"/>
    <p:sldId id="328" r:id="rId10"/>
    <p:sldId id="329" r:id="rId11"/>
    <p:sldId id="330" r:id="rId12"/>
    <p:sldId id="331" r:id="rId13"/>
    <p:sldId id="332"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Palanquin Dark" panose="020B0604020202020204" charset="0"/>
      <p:regular r:id="rId28"/>
      <p:bold r:id="rId29"/>
    </p:embeddedFont>
    <p:embeddedFont>
      <p:font typeface="Pathway Gothic On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8BCD5D-D7CC-41CA-9DC8-B328E5BED2F0}">
  <a:tblStyle styleId="{6E8BCD5D-D7CC-41CA-9DC8-B328E5BED2F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4" name="Google Shape;12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268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4" name="Google Shape;12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07360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2" name="Google Shape;197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00126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61573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2" name="Google Shape;197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30015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1" name="Google Shape;14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2" name="Google Shape;197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69208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4" name="Google Shape;12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1167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4" name="Google Shape;12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43047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4" name="Google Shape;12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73833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4" name="Google Shape;12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31800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4" name="Google Shape;12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51349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4000" cy="5143600"/>
            <a:chOff x="0" y="0"/>
            <a:chExt cx="9144000" cy="5143600"/>
          </a:xfrm>
        </p:grpSpPr>
        <p:grpSp>
          <p:nvGrpSpPr>
            <p:cNvPr id="10" name="Google Shape;10;p2"/>
            <p:cNvGrpSpPr/>
            <p:nvPr/>
          </p:nvGrpSpPr>
          <p:grpSpPr>
            <a:xfrm>
              <a:off x="0" y="0"/>
              <a:ext cx="9144000" cy="5143600"/>
              <a:chOff x="0" y="0"/>
              <a:chExt cx="9144000" cy="5143600"/>
            </a:xfrm>
          </p:grpSpPr>
          <p:sp>
            <p:nvSpPr>
              <p:cNvPr id="11" name="Google Shape;11;p2"/>
              <p:cNvSpPr/>
              <p:nvPr/>
            </p:nvSpPr>
            <p:spPr>
              <a:xfrm>
                <a:off x="0" y="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0" y="499420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 name="Google Shape;13;p2"/>
              <p:cNvGrpSpPr/>
              <p:nvPr/>
            </p:nvGrpSpPr>
            <p:grpSpPr>
              <a:xfrm>
                <a:off x="0" y="4650"/>
                <a:ext cx="9144000" cy="5134200"/>
                <a:chOff x="0" y="2363"/>
                <a:chExt cx="9144000" cy="5134200"/>
              </a:xfrm>
            </p:grpSpPr>
            <p:sp>
              <p:nvSpPr>
                <p:cNvPr id="14" name="Google Shape;14;p2"/>
                <p:cNvSpPr/>
                <p:nvPr/>
              </p:nvSpPr>
              <p:spPr>
                <a:xfrm rot="-5400000">
                  <a:off x="-24924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5400000">
                  <a:off x="65022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 name="Google Shape;16;p2"/>
            <p:cNvSpPr/>
            <p:nvPr/>
          </p:nvSpPr>
          <p:spPr>
            <a:xfrm>
              <a:off x="144600" y="146700"/>
              <a:ext cx="8854800" cy="4850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 name="Google Shape;17;p2"/>
          <p:cNvGrpSpPr/>
          <p:nvPr/>
        </p:nvGrpSpPr>
        <p:grpSpPr>
          <a:xfrm>
            <a:off x="508636" y="415848"/>
            <a:ext cx="8126727" cy="4311804"/>
            <a:chOff x="325235" y="545148"/>
            <a:chExt cx="8126727" cy="4311804"/>
          </a:xfrm>
        </p:grpSpPr>
        <p:sp>
          <p:nvSpPr>
            <p:cNvPr id="18" name="Google Shape;18;p2"/>
            <p:cNvSpPr/>
            <p:nvPr/>
          </p:nvSpPr>
          <p:spPr>
            <a:xfrm>
              <a:off x="1124045" y="993192"/>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4621537" y="447835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3654678" y="657530"/>
              <a:ext cx="63249" cy="48435"/>
            </a:xfrm>
            <a:custGeom>
              <a:avLst/>
              <a:gdLst/>
              <a:ahLst/>
              <a:cxnLst/>
              <a:rect l="l" t="t" r="r" b="b"/>
              <a:pathLst>
                <a:path w="2899" h="2220" extrusionOk="0">
                  <a:moveTo>
                    <a:pt x="1467" y="1"/>
                  </a:moveTo>
                  <a:cubicBezTo>
                    <a:pt x="0" y="1"/>
                    <a:pt x="0" y="2219"/>
                    <a:pt x="1467" y="2219"/>
                  </a:cubicBezTo>
                  <a:cubicBezTo>
                    <a:pt x="2898" y="2219"/>
                    <a:pt x="2898" y="1"/>
                    <a:pt x="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5787373" y="4356567"/>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273189" y="1990634"/>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749196" y="1911248"/>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612259" y="4173911"/>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2389351" y="870643"/>
              <a:ext cx="32814" cy="25003"/>
            </a:xfrm>
            <a:custGeom>
              <a:avLst/>
              <a:gdLst/>
              <a:ahLst/>
              <a:cxnLst/>
              <a:rect l="l" t="t" r="r" b="b"/>
              <a:pathLst>
                <a:path w="1504" h="1146" extrusionOk="0">
                  <a:moveTo>
                    <a:pt x="752" y="0"/>
                  </a:moveTo>
                  <a:cubicBezTo>
                    <a:pt x="1" y="0"/>
                    <a:pt x="1" y="1145"/>
                    <a:pt x="752" y="1145"/>
                  </a:cubicBezTo>
                  <a:cubicBezTo>
                    <a:pt x="1503" y="1145"/>
                    <a:pt x="1503" y="0"/>
                    <a:pt x="7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5279820" y="742618"/>
              <a:ext cx="32814" cy="24217"/>
            </a:xfrm>
            <a:custGeom>
              <a:avLst/>
              <a:gdLst/>
              <a:ahLst/>
              <a:cxnLst/>
              <a:rect l="l" t="t" r="r" b="b"/>
              <a:pathLst>
                <a:path w="1504" h="1110" extrusionOk="0">
                  <a:moveTo>
                    <a:pt x="752" y="1"/>
                  </a:moveTo>
                  <a:cubicBezTo>
                    <a:pt x="1" y="1"/>
                    <a:pt x="1" y="1110"/>
                    <a:pt x="752" y="1110"/>
                  </a:cubicBezTo>
                  <a:cubicBezTo>
                    <a:pt x="1504" y="1110"/>
                    <a:pt x="1504"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7041259" y="3143379"/>
              <a:ext cx="32792" cy="24217"/>
            </a:xfrm>
            <a:custGeom>
              <a:avLst/>
              <a:gdLst/>
              <a:ahLst/>
              <a:cxnLst/>
              <a:rect l="l" t="t" r="r" b="b"/>
              <a:pathLst>
                <a:path w="1503" h="1110" extrusionOk="0">
                  <a:moveTo>
                    <a:pt x="751" y="0"/>
                  </a:moveTo>
                  <a:cubicBezTo>
                    <a:pt x="0" y="0"/>
                    <a:pt x="0" y="1109"/>
                    <a:pt x="751" y="1109"/>
                  </a:cubicBezTo>
                  <a:cubicBezTo>
                    <a:pt x="1503" y="1109"/>
                    <a:pt x="1503" y="0"/>
                    <a:pt x="75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350216" y="1484032"/>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3898723" y="475312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3142354" y="1648754"/>
              <a:ext cx="45293" cy="36697"/>
            </a:xfrm>
            <a:custGeom>
              <a:avLst/>
              <a:gdLst/>
              <a:ahLst/>
              <a:cxnLst/>
              <a:rect l="l" t="t" r="r" b="b"/>
              <a:pathLst>
                <a:path w="2076" h="1682" extrusionOk="0">
                  <a:moveTo>
                    <a:pt x="1038" y="0"/>
                  </a:moveTo>
                  <a:cubicBezTo>
                    <a:pt x="0" y="72"/>
                    <a:pt x="0" y="1610"/>
                    <a:pt x="1038" y="1682"/>
                  </a:cubicBezTo>
                  <a:cubicBezTo>
                    <a:pt x="2075" y="1610"/>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566586" y="612949"/>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392367" y="3112337"/>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8394953" y="2777460"/>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1264282" y="4820233"/>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1584568" y="566202"/>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700805" y="1012376"/>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685498" y="3732487"/>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5393959" y="4732046"/>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3063506" y="3134962"/>
              <a:ext cx="20312" cy="16429"/>
            </a:xfrm>
            <a:custGeom>
              <a:avLst/>
              <a:gdLst/>
              <a:ahLst/>
              <a:cxnLst/>
              <a:rect l="l" t="t" r="r" b="b"/>
              <a:pathLst>
                <a:path w="931" h="753" extrusionOk="0">
                  <a:moveTo>
                    <a:pt x="466" y="1"/>
                  </a:moveTo>
                  <a:cubicBezTo>
                    <a:pt x="1" y="37"/>
                    <a:pt x="1" y="716"/>
                    <a:pt x="466" y="752"/>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6680337" y="4019210"/>
              <a:ext cx="20312" cy="17192"/>
            </a:xfrm>
            <a:custGeom>
              <a:avLst/>
              <a:gdLst/>
              <a:ahLst/>
              <a:cxnLst/>
              <a:rect l="l" t="t" r="r" b="b"/>
              <a:pathLst>
                <a:path w="931" h="788" extrusionOk="0">
                  <a:moveTo>
                    <a:pt x="465" y="1"/>
                  </a:moveTo>
                  <a:cubicBezTo>
                    <a:pt x="0" y="37"/>
                    <a:pt x="0" y="716"/>
                    <a:pt x="465" y="788"/>
                  </a:cubicBezTo>
                  <a:cubicBezTo>
                    <a:pt x="931" y="716"/>
                    <a:pt x="931" y="37"/>
                    <a:pt x="46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6496061" y="1061500"/>
              <a:ext cx="20312" cy="17192"/>
            </a:xfrm>
            <a:custGeom>
              <a:avLst/>
              <a:gdLst/>
              <a:ahLst/>
              <a:cxnLst/>
              <a:rect l="l" t="t" r="r" b="b"/>
              <a:pathLst>
                <a:path w="931" h="788" extrusionOk="0">
                  <a:moveTo>
                    <a:pt x="466" y="1"/>
                  </a:moveTo>
                  <a:cubicBezTo>
                    <a:pt x="1" y="72"/>
                    <a:pt x="1" y="752"/>
                    <a:pt x="466" y="788"/>
                  </a:cubicBezTo>
                  <a:cubicBezTo>
                    <a:pt x="931" y="752"/>
                    <a:pt x="931" y="72"/>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4553887" y="581823"/>
              <a:ext cx="21098" cy="17192"/>
            </a:xfrm>
            <a:custGeom>
              <a:avLst/>
              <a:gdLst/>
              <a:ahLst/>
              <a:cxnLst/>
              <a:rect l="l" t="t" r="r" b="b"/>
              <a:pathLst>
                <a:path w="967" h="788" extrusionOk="0">
                  <a:moveTo>
                    <a:pt x="502" y="1"/>
                  </a:moveTo>
                  <a:cubicBezTo>
                    <a:pt x="1" y="36"/>
                    <a:pt x="1" y="716"/>
                    <a:pt x="502" y="788"/>
                  </a:cubicBezTo>
                  <a:cubicBezTo>
                    <a:pt x="967" y="716"/>
                    <a:pt x="967" y="36"/>
                    <a:pt x="5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8431650" y="135369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325235" y="2341896"/>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3127786" y="545148"/>
              <a:ext cx="20312" cy="17192"/>
            </a:xfrm>
            <a:custGeom>
              <a:avLst/>
              <a:gdLst/>
              <a:ahLst/>
              <a:cxnLst/>
              <a:rect l="l" t="t" r="r" b="b"/>
              <a:pathLst>
                <a:path w="931" h="788" extrusionOk="0">
                  <a:moveTo>
                    <a:pt x="465" y="0"/>
                  </a:moveTo>
                  <a:cubicBezTo>
                    <a:pt x="0" y="36"/>
                    <a:pt x="0" y="716"/>
                    <a:pt x="465" y="787"/>
                  </a:cubicBezTo>
                  <a:cubicBezTo>
                    <a:pt x="930" y="716"/>
                    <a:pt x="930"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7557866" y="2648507"/>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7088436" y="2006024"/>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7447617" y="450541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7908455" y="2176851"/>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8197948" y="4592162"/>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 name="Google Shape;51;p2"/>
          <p:cNvSpPr txBox="1">
            <a:spLocks noGrp="1"/>
          </p:cNvSpPr>
          <p:nvPr>
            <p:ph type="ctrTitle"/>
          </p:nvPr>
        </p:nvSpPr>
        <p:spPr>
          <a:xfrm>
            <a:off x="3188175" y="983860"/>
            <a:ext cx="4168200" cy="24753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a:endParaRPr/>
          </a:p>
        </p:txBody>
      </p:sp>
      <p:sp>
        <p:nvSpPr>
          <p:cNvPr id="52" name="Google Shape;52;p2"/>
          <p:cNvSpPr txBox="1">
            <a:spLocks noGrp="1"/>
          </p:cNvSpPr>
          <p:nvPr>
            <p:ph type="subTitle" idx="1"/>
          </p:nvPr>
        </p:nvSpPr>
        <p:spPr>
          <a:xfrm>
            <a:off x="4001026" y="3404360"/>
            <a:ext cx="2486100" cy="686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800">
                <a:solidFill>
                  <a:schemeClr val="lt1"/>
                </a:solidFill>
              </a:defRPr>
            </a:lvl1pPr>
            <a:lvl2pPr lvl="1" algn="ctr">
              <a:lnSpc>
                <a:spcPct val="100000"/>
              </a:lnSpc>
              <a:spcBef>
                <a:spcPts val="0"/>
              </a:spcBef>
              <a:spcAft>
                <a:spcPts val="0"/>
              </a:spcAft>
              <a:buClr>
                <a:schemeClr val="lt1"/>
              </a:buClr>
              <a:buSzPts val="1600"/>
              <a:buNone/>
              <a:defRPr>
                <a:solidFill>
                  <a:schemeClr val="lt1"/>
                </a:solidFill>
              </a:defRPr>
            </a:lvl2pPr>
            <a:lvl3pPr lvl="2" algn="ctr">
              <a:lnSpc>
                <a:spcPct val="100000"/>
              </a:lnSpc>
              <a:spcBef>
                <a:spcPts val="0"/>
              </a:spcBef>
              <a:spcAft>
                <a:spcPts val="0"/>
              </a:spcAft>
              <a:buClr>
                <a:schemeClr val="lt1"/>
              </a:buClr>
              <a:buSzPts val="1600"/>
              <a:buNone/>
              <a:defRPr>
                <a:solidFill>
                  <a:schemeClr val="lt1"/>
                </a:solidFill>
              </a:defRPr>
            </a:lvl3pPr>
            <a:lvl4pPr lvl="3" algn="ctr">
              <a:lnSpc>
                <a:spcPct val="100000"/>
              </a:lnSpc>
              <a:spcBef>
                <a:spcPts val="0"/>
              </a:spcBef>
              <a:spcAft>
                <a:spcPts val="0"/>
              </a:spcAft>
              <a:buClr>
                <a:schemeClr val="lt1"/>
              </a:buClr>
              <a:buSzPts val="1600"/>
              <a:buNone/>
              <a:defRPr>
                <a:solidFill>
                  <a:schemeClr val="lt1"/>
                </a:solidFill>
              </a:defRPr>
            </a:lvl4pPr>
            <a:lvl5pPr lvl="4" algn="ctr">
              <a:lnSpc>
                <a:spcPct val="100000"/>
              </a:lnSpc>
              <a:spcBef>
                <a:spcPts val="0"/>
              </a:spcBef>
              <a:spcAft>
                <a:spcPts val="0"/>
              </a:spcAft>
              <a:buClr>
                <a:schemeClr val="lt1"/>
              </a:buClr>
              <a:buSzPts val="1600"/>
              <a:buNone/>
              <a:defRPr>
                <a:solidFill>
                  <a:schemeClr val="lt1"/>
                </a:solidFill>
              </a:defRPr>
            </a:lvl5pPr>
            <a:lvl6pPr lvl="5" algn="ctr">
              <a:lnSpc>
                <a:spcPct val="100000"/>
              </a:lnSpc>
              <a:spcBef>
                <a:spcPts val="0"/>
              </a:spcBef>
              <a:spcAft>
                <a:spcPts val="0"/>
              </a:spcAft>
              <a:buClr>
                <a:schemeClr val="lt1"/>
              </a:buClr>
              <a:buSzPts val="1600"/>
              <a:buNone/>
              <a:defRPr>
                <a:solidFill>
                  <a:schemeClr val="lt1"/>
                </a:solidFill>
              </a:defRPr>
            </a:lvl6pPr>
            <a:lvl7pPr lvl="6" algn="ctr">
              <a:lnSpc>
                <a:spcPct val="100000"/>
              </a:lnSpc>
              <a:spcBef>
                <a:spcPts val="0"/>
              </a:spcBef>
              <a:spcAft>
                <a:spcPts val="0"/>
              </a:spcAft>
              <a:buClr>
                <a:schemeClr val="lt1"/>
              </a:buClr>
              <a:buSzPts val="1600"/>
              <a:buNone/>
              <a:defRPr>
                <a:solidFill>
                  <a:schemeClr val="lt1"/>
                </a:solidFill>
              </a:defRPr>
            </a:lvl7pPr>
            <a:lvl8pPr lvl="7" algn="ctr">
              <a:lnSpc>
                <a:spcPct val="100000"/>
              </a:lnSpc>
              <a:spcBef>
                <a:spcPts val="0"/>
              </a:spcBef>
              <a:spcAft>
                <a:spcPts val="0"/>
              </a:spcAft>
              <a:buClr>
                <a:schemeClr val="lt1"/>
              </a:buClr>
              <a:buSzPts val="1600"/>
              <a:buNone/>
              <a:defRPr>
                <a:solidFill>
                  <a:schemeClr val="lt1"/>
                </a:solidFill>
              </a:defRPr>
            </a:lvl8pPr>
            <a:lvl9pPr lvl="8" algn="ctr">
              <a:lnSpc>
                <a:spcPct val="100000"/>
              </a:lnSpc>
              <a:spcBef>
                <a:spcPts val="0"/>
              </a:spcBef>
              <a:spcAft>
                <a:spcPts val="0"/>
              </a:spcAft>
              <a:buClr>
                <a:schemeClr val="lt1"/>
              </a:buClr>
              <a:buSzPts val="1600"/>
              <a:buNone/>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53"/>
        <p:cNvGrpSpPr/>
        <p:nvPr/>
      </p:nvGrpSpPr>
      <p:grpSpPr>
        <a:xfrm>
          <a:off x="0" y="0"/>
          <a:ext cx="0" cy="0"/>
          <a:chOff x="0" y="0"/>
          <a:chExt cx="0" cy="0"/>
        </a:xfrm>
      </p:grpSpPr>
      <p:grpSp>
        <p:nvGrpSpPr>
          <p:cNvPr id="54" name="Google Shape;54;p3"/>
          <p:cNvGrpSpPr/>
          <p:nvPr/>
        </p:nvGrpSpPr>
        <p:grpSpPr>
          <a:xfrm>
            <a:off x="194785" y="225225"/>
            <a:ext cx="8754430" cy="4693051"/>
            <a:chOff x="195325" y="220874"/>
            <a:chExt cx="8754430" cy="4693051"/>
          </a:xfrm>
        </p:grpSpPr>
        <p:sp>
          <p:nvSpPr>
            <p:cNvPr id="55" name="Google Shape;55;p3"/>
            <p:cNvSpPr/>
            <p:nvPr/>
          </p:nvSpPr>
          <p:spPr>
            <a:xfrm>
              <a:off x="7420705" y="220874"/>
              <a:ext cx="1529050" cy="1089475"/>
            </a:xfrm>
            <a:custGeom>
              <a:avLst/>
              <a:gdLst/>
              <a:ahLst/>
              <a:cxnLst/>
              <a:rect l="l" t="t" r="r" b="b"/>
              <a:pathLst>
                <a:path w="61162" h="43579" extrusionOk="0">
                  <a:moveTo>
                    <a:pt x="12974" y="0"/>
                  </a:moveTo>
                  <a:cubicBezTo>
                    <a:pt x="10949" y="1327"/>
                    <a:pt x="2429" y="5308"/>
                    <a:pt x="823" y="7962"/>
                  </a:cubicBezTo>
                  <a:cubicBezTo>
                    <a:pt x="-783" y="10616"/>
                    <a:pt x="-85" y="14876"/>
                    <a:pt x="3337" y="15923"/>
                  </a:cubicBezTo>
                  <a:cubicBezTo>
                    <a:pt x="6759" y="16971"/>
                    <a:pt x="16397" y="10616"/>
                    <a:pt x="21355" y="14247"/>
                  </a:cubicBezTo>
                  <a:cubicBezTo>
                    <a:pt x="26313" y="17879"/>
                    <a:pt x="28757" y="33871"/>
                    <a:pt x="33087" y="37712"/>
                  </a:cubicBezTo>
                  <a:cubicBezTo>
                    <a:pt x="37417" y="41553"/>
                    <a:pt x="42655" y="36315"/>
                    <a:pt x="47334" y="37293"/>
                  </a:cubicBezTo>
                  <a:cubicBezTo>
                    <a:pt x="52013" y="38271"/>
                    <a:pt x="58857" y="42531"/>
                    <a:pt x="61162" y="43579"/>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95325" y="3269275"/>
              <a:ext cx="687525" cy="1644650"/>
            </a:xfrm>
            <a:custGeom>
              <a:avLst/>
              <a:gdLst/>
              <a:ahLst/>
              <a:cxnLst/>
              <a:rect l="l" t="t" r="r" b="b"/>
              <a:pathLst>
                <a:path w="27501" h="65786" extrusionOk="0">
                  <a:moveTo>
                    <a:pt x="24177" y="65786"/>
                  </a:moveTo>
                  <a:cubicBezTo>
                    <a:pt x="24666" y="63970"/>
                    <a:pt x="28765" y="57686"/>
                    <a:pt x="27110" y="54892"/>
                  </a:cubicBezTo>
                  <a:cubicBezTo>
                    <a:pt x="25455" y="52099"/>
                    <a:pt x="17369" y="51888"/>
                    <a:pt x="14247" y="49025"/>
                  </a:cubicBezTo>
                  <a:cubicBezTo>
                    <a:pt x="11125" y="46162"/>
                    <a:pt x="8750" y="42042"/>
                    <a:pt x="8380" y="37712"/>
                  </a:cubicBezTo>
                  <a:cubicBezTo>
                    <a:pt x="8010" y="33382"/>
                    <a:pt x="12026" y="27097"/>
                    <a:pt x="12026" y="23046"/>
                  </a:cubicBezTo>
                  <a:cubicBezTo>
                    <a:pt x="12026" y="18996"/>
                    <a:pt x="10384" y="17250"/>
                    <a:pt x="8380" y="13409"/>
                  </a:cubicBezTo>
                  <a:cubicBezTo>
                    <a:pt x="6376" y="9568"/>
                    <a:pt x="1397" y="2235"/>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rot="10800000">
            <a:off x="358788" y="419151"/>
            <a:ext cx="8426425" cy="4305199"/>
            <a:chOff x="297351" y="378360"/>
            <a:chExt cx="8426425" cy="4305199"/>
          </a:xfrm>
        </p:grpSpPr>
        <p:sp>
          <p:nvSpPr>
            <p:cNvPr id="58" name="Google Shape;58;p3"/>
            <p:cNvSpPr/>
            <p:nvPr/>
          </p:nvSpPr>
          <p:spPr>
            <a:xfrm rot="5400000">
              <a:off x="2577414" y="446738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3"/>
            <p:cNvSpPr/>
            <p:nvPr/>
          </p:nvSpPr>
          <p:spPr>
            <a:xfrm rot="5400000">
              <a:off x="413199" y="34234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3"/>
            <p:cNvSpPr/>
            <p:nvPr/>
          </p:nvSpPr>
          <p:spPr>
            <a:xfrm rot="10800000">
              <a:off x="8438166" y="18357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3"/>
            <p:cNvSpPr/>
            <p:nvPr/>
          </p:nvSpPr>
          <p:spPr>
            <a:xfrm rot="-5400000">
              <a:off x="379512" y="863099"/>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3"/>
            <p:cNvSpPr/>
            <p:nvPr/>
          </p:nvSpPr>
          <p:spPr>
            <a:xfrm rot="10800000">
              <a:off x="8437131" y="24672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3"/>
            <p:cNvSpPr/>
            <p:nvPr/>
          </p:nvSpPr>
          <p:spPr>
            <a:xfrm rot="10800000">
              <a:off x="8306550" y="3319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3"/>
            <p:cNvSpPr/>
            <p:nvPr/>
          </p:nvSpPr>
          <p:spPr>
            <a:xfrm rot="10800000">
              <a:off x="2056564" y="426438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
            <p:cNvSpPr/>
            <p:nvPr/>
          </p:nvSpPr>
          <p:spPr>
            <a:xfrm rot="10800000">
              <a:off x="7431628" y="46593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3"/>
            <p:cNvSpPr/>
            <p:nvPr/>
          </p:nvSpPr>
          <p:spPr>
            <a:xfrm rot="-5400000">
              <a:off x="589381" y="380313"/>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3"/>
            <p:cNvSpPr/>
            <p:nvPr/>
          </p:nvSpPr>
          <p:spPr>
            <a:xfrm rot="10800000">
              <a:off x="8703442" y="28906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
            <p:cNvSpPr/>
            <p:nvPr/>
          </p:nvSpPr>
          <p:spPr>
            <a:xfrm rot="10800000">
              <a:off x="2775300" y="406045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
            <p:cNvSpPr/>
            <p:nvPr/>
          </p:nvSpPr>
          <p:spPr>
            <a:xfrm rot="10800000">
              <a:off x="297351" y="155559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 name="Google Shape;70;p3"/>
          <p:cNvGrpSpPr/>
          <p:nvPr/>
        </p:nvGrpSpPr>
        <p:grpSpPr>
          <a:xfrm>
            <a:off x="0" y="0"/>
            <a:ext cx="9144000" cy="5143600"/>
            <a:chOff x="0" y="0"/>
            <a:chExt cx="9144000" cy="5143600"/>
          </a:xfrm>
        </p:grpSpPr>
        <p:grpSp>
          <p:nvGrpSpPr>
            <p:cNvPr id="71" name="Google Shape;71;p3"/>
            <p:cNvGrpSpPr/>
            <p:nvPr/>
          </p:nvGrpSpPr>
          <p:grpSpPr>
            <a:xfrm>
              <a:off x="0" y="0"/>
              <a:ext cx="9144000" cy="5143600"/>
              <a:chOff x="0" y="0"/>
              <a:chExt cx="9144000" cy="5143600"/>
            </a:xfrm>
          </p:grpSpPr>
          <p:sp>
            <p:nvSpPr>
              <p:cNvPr id="72" name="Google Shape;72;p3"/>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 name="Google Shape;74;p3"/>
              <p:cNvGrpSpPr/>
              <p:nvPr/>
            </p:nvGrpSpPr>
            <p:grpSpPr>
              <a:xfrm>
                <a:off x="0" y="4650"/>
                <a:ext cx="9144000" cy="5134200"/>
                <a:chOff x="0" y="2363"/>
                <a:chExt cx="9144000" cy="5134200"/>
              </a:xfrm>
            </p:grpSpPr>
            <p:sp>
              <p:nvSpPr>
                <p:cNvPr id="75" name="Google Shape;75;p3"/>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7" name="Google Shape;77;p3"/>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 name="Google Shape;78;p3"/>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79" name="Google Shape;79;p3"/>
          <p:cNvSpPr txBox="1">
            <a:spLocks noGrp="1"/>
          </p:cNvSpPr>
          <p:nvPr>
            <p:ph type="subTitle" idx="1"/>
          </p:nvPr>
        </p:nvSpPr>
        <p:spPr>
          <a:xfrm>
            <a:off x="722375" y="3077900"/>
            <a:ext cx="2244900" cy="837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1pPr>
            <a:lvl2pPr lvl="1"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2pPr>
            <a:lvl3pPr lvl="2"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3pPr>
            <a:lvl4pPr lvl="3"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4pPr>
            <a:lvl5pPr lvl="4"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5pPr>
            <a:lvl6pPr lvl="5"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6pPr>
            <a:lvl7pPr lvl="6"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7pPr>
            <a:lvl8pPr lvl="7"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8pPr>
            <a:lvl9pPr lvl="8"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9pPr>
          </a:lstStyle>
          <a:p>
            <a:endParaRPr/>
          </a:p>
        </p:txBody>
      </p:sp>
      <p:sp>
        <p:nvSpPr>
          <p:cNvPr id="80" name="Google Shape;80;p3"/>
          <p:cNvSpPr txBox="1">
            <a:spLocks noGrp="1"/>
          </p:cNvSpPr>
          <p:nvPr>
            <p:ph type="subTitle" idx="2"/>
          </p:nvPr>
        </p:nvSpPr>
        <p:spPr>
          <a:xfrm>
            <a:off x="722375" y="3906550"/>
            <a:ext cx="2244900" cy="61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81" name="Google Shape;81;p3"/>
          <p:cNvSpPr txBox="1">
            <a:spLocks noGrp="1"/>
          </p:cNvSpPr>
          <p:nvPr>
            <p:ph type="subTitle" idx="3"/>
          </p:nvPr>
        </p:nvSpPr>
        <p:spPr>
          <a:xfrm>
            <a:off x="3450247" y="3077900"/>
            <a:ext cx="2244900" cy="837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1pPr>
            <a:lvl2pPr lvl="1"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2pPr>
            <a:lvl3pPr lvl="2"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3pPr>
            <a:lvl4pPr lvl="3"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4pPr>
            <a:lvl5pPr lvl="4"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5pPr>
            <a:lvl6pPr lvl="5"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6pPr>
            <a:lvl7pPr lvl="6"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7pPr>
            <a:lvl8pPr lvl="7"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8pPr>
            <a:lvl9pPr lvl="8"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9pPr>
          </a:lstStyle>
          <a:p>
            <a:endParaRPr/>
          </a:p>
        </p:txBody>
      </p:sp>
      <p:sp>
        <p:nvSpPr>
          <p:cNvPr id="82" name="Google Shape;82;p3"/>
          <p:cNvSpPr txBox="1">
            <a:spLocks noGrp="1"/>
          </p:cNvSpPr>
          <p:nvPr>
            <p:ph type="subTitle" idx="4"/>
          </p:nvPr>
        </p:nvSpPr>
        <p:spPr>
          <a:xfrm>
            <a:off x="3450246" y="3906550"/>
            <a:ext cx="2244900" cy="61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83" name="Google Shape;83;p3"/>
          <p:cNvSpPr txBox="1">
            <a:spLocks noGrp="1"/>
          </p:cNvSpPr>
          <p:nvPr>
            <p:ph type="subTitle" idx="5"/>
          </p:nvPr>
        </p:nvSpPr>
        <p:spPr>
          <a:xfrm>
            <a:off x="6181473" y="3077900"/>
            <a:ext cx="2244900" cy="837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1pPr>
            <a:lvl2pPr lvl="1"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2pPr>
            <a:lvl3pPr lvl="2"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3pPr>
            <a:lvl4pPr lvl="3"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4pPr>
            <a:lvl5pPr lvl="4"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5pPr>
            <a:lvl6pPr lvl="5"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6pPr>
            <a:lvl7pPr lvl="6"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7pPr>
            <a:lvl8pPr lvl="7"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8pPr>
            <a:lvl9pPr lvl="8"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9pPr>
          </a:lstStyle>
          <a:p>
            <a:endParaRPr/>
          </a:p>
        </p:txBody>
      </p:sp>
      <p:sp>
        <p:nvSpPr>
          <p:cNvPr id="84" name="Google Shape;84;p3"/>
          <p:cNvSpPr txBox="1">
            <a:spLocks noGrp="1"/>
          </p:cNvSpPr>
          <p:nvPr>
            <p:ph type="subTitle" idx="6"/>
          </p:nvPr>
        </p:nvSpPr>
        <p:spPr>
          <a:xfrm>
            <a:off x="6181472" y="3906550"/>
            <a:ext cx="2244900" cy="61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5"/>
        <p:cNvGrpSpPr/>
        <p:nvPr/>
      </p:nvGrpSpPr>
      <p:grpSpPr>
        <a:xfrm>
          <a:off x="0" y="0"/>
          <a:ext cx="0" cy="0"/>
          <a:chOff x="0" y="0"/>
          <a:chExt cx="0" cy="0"/>
        </a:xfrm>
      </p:grpSpPr>
      <p:grpSp>
        <p:nvGrpSpPr>
          <p:cNvPr id="86" name="Google Shape;86;p4"/>
          <p:cNvGrpSpPr/>
          <p:nvPr/>
        </p:nvGrpSpPr>
        <p:grpSpPr>
          <a:xfrm>
            <a:off x="0" y="0"/>
            <a:ext cx="9144000" cy="5143600"/>
            <a:chOff x="0" y="0"/>
            <a:chExt cx="9144000" cy="5143600"/>
          </a:xfrm>
        </p:grpSpPr>
        <p:grpSp>
          <p:nvGrpSpPr>
            <p:cNvPr id="87" name="Google Shape;87;p4"/>
            <p:cNvGrpSpPr/>
            <p:nvPr/>
          </p:nvGrpSpPr>
          <p:grpSpPr>
            <a:xfrm>
              <a:off x="0" y="0"/>
              <a:ext cx="9144000" cy="5143600"/>
              <a:chOff x="0" y="0"/>
              <a:chExt cx="9144000" cy="5143600"/>
            </a:xfrm>
          </p:grpSpPr>
          <p:sp>
            <p:nvSpPr>
              <p:cNvPr id="88" name="Google Shape;88;p4"/>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0" name="Google Shape;90;p4"/>
              <p:cNvGrpSpPr/>
              <p:nvPr/>
            </p:nvGrpSpPr>
            <p:grpSpPr>
              <a:xfrm>
                <a:off x="0" y="4650"/>
                <a:ext cx="9144000" cy="5134200"/>
                <a:chOff x="0" y="2363"/>
                <a:chExt cx="9144000" cy="5134200"/>
              </a:xfrm>
            </p:grpSpPr>
            <p:sp>
              <p:nvSpPr>
                <p:cNvPr id="91" name="Google Shape;91;p4"/>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3" name="Google Shape;93;p4"/>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4"/>
          <p:cNvSpPr/>
          <p:nvPr/>
        </p:nvSpPr>
        <p:spPr>
          <a:xfrm>
            <a:off x="5861350" y="200050"/>
            <a:ext cx="3100075" cy="3618400"/>
          </a:xfrm>
          <a:custGeom>
            <a:avLst/>
            <a:gdLst/>
            <a:ahLst/>
            <a:cxnLst/>
            <a:rect l="l" t="t" r="r" b="b"/>
            <a:pathLst>
              <a:path w="124003" h="144736" extrusionOk="0">
                <a:moveTo>
                  <a:pt x="0" y="0"/>
                </a:moveTo>
                <a:cubicBezTo>
                  <a:pt x="3522" y="5582"/>
                  <a:pt x="11364" y="31367"/>
                  <a:pt x="21133" y="33493"/>
                </a:cubicBezTo>
                <a:cubicBezTo>
                  <a:pt x="30902" y="35620"/>
                  <a:pt x="48843" y="12228"/>
                  <a:pt x="58612" y="12759"/>
                </a:cubicBezTo>
                <a:cubicBezTo>
                  <a:pt x="68381" y="13291"/>
                  <a:pt x="70707" y="30369"/>
                  <a:pt x="79745" y="36682"/>
                </a:cubicBezTo>
                <a:cubicBezTo>
                  <a:pt x="88783" y="42995"/>
                  <a:pt x="109848" y="36616"/>
                  <a:pt x="112838" y="50638"/>
                </a:cubicBezTo>
                <a:cubicBezTo>
                  <a:pt x="115828" y="64660"/>
                  <a:pt x="95826" y="105130"/>
                  <a:pt x="97687" y="120813"/>
                </a:cubicBezTo>
                <a:cubicBezTo>
                  <a:pt x="99548" y="136496"/>
                  <a:pt x="119617" y="140749"/>
                  <a:pt x="124003" y="144736"/>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4"/>
          <p:cNvGrpSpPr/>
          <p:nvPr/>
        </p:nvGrpSpPr>
        <p:grpSpPr>
          <a:xfrm>
            <a:off x="404918" y="317096"/>
            <a:ext cx="8303552" cy="4509307"/>
            <a:chOff x="331813" y="197291"/>
            <a:chExt cx="8303552" cy="4509307"/>
          </a:xfrm>
        </p:grpSpPr>
        <p:sp>
          <p:nvSpPr>
            <p:cNvPr id="96" name="Google Shape;96;p4"/>
            <p:cNvSpPr/>
            <p:nvPr/>
          </p:nvSpPr>
          <p:spPr>
            <a:xfrm rot="10800000">
              <a:off x="7773305" y="4231195"/>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
            <p:cNvSpPr/>
            <p:nvPr/>
          </p:nvSpPr>
          <p:spPr>
            <a:xfrm rot="5400000">
              <a:off x="355402" y="113762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
            <p:cNvSpPr/>
            <p:nvPr/>
          </p:nvSpPr>
          <p:spPr>
            <a:xfrm rot="5400000">
              <a:off x="324787" y="2074859"/>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
            <p:cNvSpPr/>
            <p:nvPr/>
          </p:nvSpPr>
          <p:spPr>
            <a:xfrm rot="10800000">
              <a:off x="654596" y="3257948"/>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
            <p:cNvSpPr/>
            <p:nvPr/>
          </p:nvSpPr>
          <p:spPr>
            <a:xfrm rot="10800000">
              <a:off x="8178589" y="3336549"/>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
            <p:cNvSpPr/>
            <p:nvPr/>
          </p:nvSpPr>
          <p:spPr>
            <a:xfrm rot="10800000">
              <a:off x="5315547" y="1074649"/>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
            <p:cNvSpPr/>
            <p:nvPr/>
          </p:nvSpPr>
          <p:spPr>
            <a:xfrm rot="10800000">
              <a:off x="8578354" y="3763765"/>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
            <p:cNvSpPr/>
            <p:nvPr/>
          </p:nvSpPr>
          <p:spPr>
            <a:xfrm rot="10800000">
              <a:off x="5016582" y="482980"/>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
            <p:cNvSpPr/>
            <p:nvPr/>
          </p:nvSpPr>
          <p:spPr>
            <a:xfrm rot="10800000">
              <a:off x="8348719" y="4623917"/>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
            <p:cNvSpPr/>
            <p:nvPr/>
          </p:nvSpPr>
          <p:spPr>
            <a:xfrm rot="10800000">
              <a:off x="8522938" y="212376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
            <p:cNvSpPr/>
            <p:nvPr/>
          </p:nvSpPr>
          <p:spPr>
            <a:xfrm rot="10800000">
              <a:off x="444152" y="283962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
            <p:cNvSpPr/>
            <p:nvPr/>
          </p:nvSpPr>
          <p:spPr>
            <a:xfrm rot="10800000">
              <a:off x="7651023" y="415848"/>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
            <p:cNvSpPr/>
            <p:nvPr/>
          </p:nvSpPr>
          <p:spPr>
            <a:xfrm rot="10800000">
              <a:off x="7343216" y="4682359"/>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rot="10800000">
              <a:off x="8239481" y="424321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rot="10800000">
              <a:off x="8254789" y="1523906"/>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rot="10800000">
              <a:off x="3316941" y="294961"/>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rot="10800000">
              <a:off x="508636" y="390191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
            <p:cNvSpPr/>
            <p:nvPr/>
          </p:nvSpPr>
          <p:spPr>
            <a:xfrm rot="10800000">
              <a:off x="8615030" y="291371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
            <p:cNvSpPr/>
            <p:nvPr/>
          </p:nvSpPr>
          <p:spPr>
            <a:xfrm rot="10800000">
              <a:off x="1239088" y="19729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p:nvPr/>
          </p:nvSpPr>
          <p:spPr>
            <a:xfrm rot="10800000">
              <a:off x="513739" y="43563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6" name="Google Shape;116;p4"/>
          <p:cNvSpPr txBox="1">
            <a:spLocks noGrp="1"/>
          </p:cNvSpPr>
          <p:nvPr>
            <p:ph type="body" idx="1"/>
          </p:nvPr>
        </p:nvSpPr>
        <p:spPr>
          <a:xfrm>
            <a:off x="720000" y="1106225"/>
            <a:ext cx="7457700" cy="360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1600"/>
              </a:spcBef>
              <a:spcAft>
                <a:spcPts val="0"/>
              </a:spcAft>
              <a:buSzPts val="1200"/>
              <a:buChar char="○"/>
              <a:defRPr sz="1200"/>
            </a:lvl2pPr>
            <a:lvl3pPr marL="1371600" lvl="2" indent="-304800" algn="l">
              <a:lnSpc>
                <a:spcPct val="100000"/>
              </a:lnSpc>
              <a:spcBef>
                <a:spcPts val="1600"/>
              </a:spcBef>
              <a:spcAft>
                <a:spcPts val="0"/>
              </a:spcAft>
              <a:buSzPts val="1200"/>
              <a:buChar char="■"/>
              <a:defRPr sz="1200"/>
            </a:lvl3pPr>
            <a:lvl4pPr marL="1828800" lvl="3" indent="-304800" algn="l">
              <a:lnSpc>
                <a:spcPct val="100000"/>
              </a:lnSpc>
              <a:spcBef>
                <a:spcPts val="1600"/>
              </a:spcBef>
              <a:spcAft>
                <a:spcPts val="0"/>
              </a:spcAft>
              <a:buSzPts val="1200"/>
              <a:buChar char="●"/>
              <a:defRPr sz="1200"/>
            </a:lvl4pPr>
            <a:lvl5pPr marL="2286000" lvl="4" indent="-304800" algn="l">
              <a:lnSpc>
                <a:spcPct val="100000"/>
              </a:lnSpc>
              <a:spcBef>
                <a:spcPts val="1600"/>
              </a:spcBef>
              <a:spcAft>
                <a:spcPts val="0"/>
              </a:spcAft>
              <a:buSzPts val="1200"/>
              <a:buChar char="○"/>
              <a:defRPr sz="1200"/>
            </a:lvl5pPr>
            <a:lvl6pPr marL="2743200" lvl="5" indent="-304800" algn="l">
              <a:lnSpc>
                <a:spcPct val="100000"/>
              </a:lnSpc>
              <a:spcBef>
                <a:spcPts val="1600"/>
              </a:spcBef>
              <a:spcAft>
                <a:spcPts val="0"/>
              </a:spcAft>
              <a:buSzPts val="1200"/>
              <a:buChar char="■"/>
              <a:defRPr sz="1200"/>
            </a:lvl6pPr>
            <a:lvl7pPr marL="3200400" lvl="6" indent="-304800" algn="l">
              <a:lnSpc>
                <a:spcPct val="100000"/>
              </a:lnSpc>
              <a:spcBef>
                <a:spcPts val="1600"/>
              </a:spcBef>
              <a:spcAft>
                <a:spcPts val="0"/>
              </a:spcAft>
              <a:buSzPts val="1200"/>
              <a:buChar char="●"/>
              <a:defRPr sz="1200"/>
            </a:lvl7pPr>
            <a:lvl8pPr marL="3657600" lvl="7" indent="-304800" algn="l">
              <a:lnSpc>
                <a:spcPct val="100000"/>
              </a:lnSpc>
              <a:spcBef>
                <a:spcPts val="1600"/>
              </a:spcBef>
              <a:spcAft>
                <a:spcPts val="0"/>
              </a:spcAft>
              <a:buSzPts val="1200"/>
              <a:buChar char="○"/>
              <a:defRPr sz="1200"/>
            </a:lvl8pPr>
            <a:lvl9pPr marL="4114800" lvl="8" indent="-304800" algn="l">
              <a:lnSpc>
                <a:spcPct val="100000"/>
              </a:lnSpc>
              <a:spcBef>
                <a:spcPts val="1600"/>
              </a:spcBef>
              <a:spcAft>
                <a:spcPts val="1600"/>
              </a:spcAft>
              <a:buSzPts val="1200"/>
              <a:buChar char="■"/>
              <a:defRPr sz="1200"/>
            </a:lvl9pPr>
          </a:lstStyle>
          <a:p>
            <a:endParaRPr/>
          </a:p>
        </p:txBody>
      </p:sp>
      <p:sp>
        <p:nvSpPr>
          <p:cNvPr id="117" name="Google Shape;117;p4"/>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9"/>
        <p:cNvGrpSpPr/>
        <p:nvPr/>
      </p:nvGrpSpPr>
      <p:grpSpPr>
        <a:xfrm>
          <a:off x="0" y="0"/>
          <a:ext cx="0" cy="0"/>
          <a:chOff x="0" y="0"/>
          <a:chExt cx="0" cy="0"/>
        </a:xfrm>
      </p:grpSpPr>
      <p:grpSp>
        <p:nvGrpSpPr>
          <p:cNvPr id="430" name="Google Shape;430;p12"/>
          <p:cNvGrpSpPr/>
          <p:nvPr/>
        </p:nvGrpSpPr>
        <p:grpSpPr>
          <a:xfrm>
            <a:off x="0" y="0"/>
            <a:ext cx="9144000" cy="5143600"/>
            <a:chOff x="0" y="0"/>
            <a:chExt cx="9144000" cy="5143600"/>
          </a:xfrm>
        </p:grpSpPr>
        <p:grpSp>
          <p:nvGrpSpPr>
            <p:cNvPr id="431" name="Google Shape;431;p12"/>
            <p:cNvGrpSpPr/>
            <p:nvPr/>
          </p:nvGrpSpPr>
          <p:grpSpPr>
            <a:xfrm>
              <a:off x="0" y="0"/>
              <a:ext cx="9144000" cy="5143600"/>
              <a:chOff x="0" y="0"/>
              <a:chExt cx="9144000" cy="5143600"/>
            </a:xfrm>
          </p:grpSpPr>
          <p:sp>
            <p:nvSpPr>
              <p:cNvPr id="432" name="Google Shape;432;p12"/>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2"/>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4" name="Google Shape;434;p12"/>
              <p:cNvGrpSpPr/>
              <p:nvPr/>
            </p:nvGrpSpPr>
            <p:grpSpPr>
              <a:xfrm>
                <a:off x="0" y="4650"/>
                <a:ext cx="9144000" cy="5134200"/>
                <a:chOff x="0" y="2363"/>
                <a:chExt cx="9144000" cy="5134200"/>
              </a:xfrm>
            </p:grpSpPr>
            <p:sp>
              <p:nvSpPr>
                <p:cNvPr id="435" name="Google Shape;435;p12"/>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2"/>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37" name="Google Shape;437;p12"/>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8" name="Google Shape;438;p12"/>
          <p:cNvGrpSpPr/>
          <p:nvPr/>
        </p:nvGrpSpPr>
        <p:grpSpPr>
          <a:xfrm flipH="1">
            <a:off x="194915" y="204525"/>
            <a:ext cx="8754160" cy="4734450"/>
            <a:chOff x="194935" y="204525"/>
            <a:chExt cx="8754160" cy="4734450"/>
          </a:xfrm>
        </p:grpSpPr>
        <p:sp>
          <p:nvSpPr>
            <p:cNvPr id="439" name="Google Shape;439;p12"/>
            <p:cNvSpPr/>
            <p:nvPr/>
          </p:nvSpPr>
          <p:spPr>
            <a:xfrm>
              <a:off x="7259245" y="204525"/>
              <a:ext cx="1689850" cy="2492025"/>
            </a:xfrm>
            <a:custGeom>
              <a:avLst/>
              <a:gdLst/>
              <a:ahLst/>
              <a:cxnLst/>
              <a:rect l="l" t="t" r="r" b="b"/>
              <a:pathLst>
                <a:path w="67594" h="99681" extrusionOk="0">
                  <a:moveTo>
                    <a:pt x="14165" y="0"/>
                  </a:moveTo>
                  <a:cubicBezTo>
                    <a:pt x="11875" y="2154"/>
                    <a:pt x="1652" y="9242"/>
                    <a:pt x="425" y="12924"/>
                  </a:cubicBezTo>
                  <a:cubicBezTo>
                    <a:pt x="-802" y="16606"/>
                    <a:pt x="426" y="20167"/>
                    <a:pt x="6805" y="22094"/>
                  </a:cubicBezTo>
                  <a:cubicBezTo>
                    <a:pt x="13185" y="24021"/>
                    <a:pt x="34582" y="19303"/>
                    <a:pt x="38702" y="24486"/>
                  </a:cubicBezTo>
                  <a:cubicBezTo>
                    <a:pt x="42822" y="29669"/>
                    <a:pt x="28335" y="46682"/>
                    <a:pt x="31525" y="53194"/>
                  </a:cubicBezTo>
                  <a:cubicBezTo>
                    <a:pt x="34715" y="59707"/>
                    <a:pt x="51830" y="55813"/>
                    <a:pt x="57841" y="63561"/>
                  </a:cubicBezTo>
                  <a:cubicBezTo>
                    <a:pt x="63853" y="71309"/>
                    <a:pt x="65969" y="93661"/>
                    <a:pt x="67594" y="99681"/>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2"/>
            <p:cNvSpPr/>
            <p:nvPr/>
          </p:nvSpPr>
          <p:spPr>
            <a:xfrm>
              <a:off x="194935" y="2446950"/>
              <a:ext cx="1335725" cy="2492025"/>
            </a:xfrm>
            <a:custGeom>
              <a:avLst/>
              <a:gdLst/>
              <a:ahLst/>
              <a:cxnLst/>
              <a:rect l="l" t="t" r="r" b="b"/>
              <a:pathLst>
                <a:path w="53429" h="99681" extrusionOk="0">
                  <a:moveTo>
                    <a:pt x="53429" y="99681"/>
                  </a:moveTo>
                  <a:cubicBezTo>
                    <a:pt x="50735" y="96730"/>
                    <a:pt x="38809" y="87991"/>
                    <a:pt x="37265" y="81973"/>
                  </a:cubicBezTo>
                  <a:cubicBezTo>
                    <a:pt x="35721" y="75956"/>
                    <a:pt x="46735" y="66642"/>
                    <a:pt x="44163" y="63576"/>
                  </a:cubicBezTo>
                  <a:cubicBezTo>
                    <a:pt x="41591" y="60510"/>
                    <a:pt x="25623" y="67497"/>
                    <a:pt x="21835" y="63576"/>
                  </a:cubicBezTo>
                  <a:cubicBezTo>
                    <a:pt x="18047" y="59655"/>
                    <a:pt x="24161" y="45900"/>
                    <a:pt x="21436" y="40052"/>
                  </a:cubicBezTo>
                  <a:cubicBezTo>
                    <a:pt x="18711" y="34204"/>
                    <a:pt x="9060" y="35164"/>
                    <a:pt x="5487" y="28489"/>
                  </a:cubicBezTo>
                  <a:cubicBezTo>
                    <a:pt x="1914" y="21814"/>
                    <a:pt x="915" y="4748"/>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12"/>
          <p:cNvGrpSpPr/>
          <p:nvPr/>
        </p:nvGrpSpPr>
        <p:grpSpPr>
          <a:xfrm>
            <a:off x="689645" y="487849"/>
            <a:ext cx="7764709" cy="4167802"/>
            <a:chOff x="731400" y="469009"/>
            <a:chExt cx="7764709" cy="4167802"/>
          </a:xfrm>
        </p:grpSpPr>
        <p:sp>
          <p:nvSpPr>
            <p:cNvPr id="442" name="Google Shape;442;p12"/>
            <p:cNvSpPr/>
            <p:nvPr/>
          </p:nvSpPr>
          <p:spPr>
            <a:xfrm rot="10800000">
              <a:off x="3829493" y="4208156"/>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2"/>
            <p:cNvSpPr/>
            <p:nvPr/>
          </p:nvSpPr>
          <p:spPr>
            <a:xfrm rot="5400000">
              <a:off x="2736190" y="73358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2"/>
            <p:cNvSpPr/>
            <p:nvPr/>
          </p:nvSpPr>
          <p:spPr>
            <a:xfrm rot="5400000">
              <a:off x="724375" y="20518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2"/>
            <p:cNvSpPr/>
            <p:nvPr/>
          </p:nvSpPr>
          <p:spPr>
            <a:xfrm rot="10800000">
              <a:off x="1054183" y="3234909"/>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2"/>
            <p:cNvSpPr/>
            <p:nvPr/>
          </p:nvSpPr>
          <p:spPr>
            <a:xfrm rot="10800000">
              <a:off x="5921144" y="4380310"/>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2"/>
            <p:cNvSpPr/>
            <p:nvPr/>
          </p:nvSpPr>
          <p:spPr>
            <a:xfrm rot="10800000">
              <a:off x="5562735" y="746810"/>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2"/>
            <p:cNvSpPr/>
            <p:nvPr/>
          </p:nvSpPr>
          <p:spPr>
            <a:xfrm rot="10800000">
              <a:off x="7834942" y="35883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2"/>
            <p:cNvSpPr/>
            <p:nvPr/>
          </p:nvSpPr>
          <p:spPr>
            <a:xfrm rot="10800000">
              <a:off x="4882770" y="61234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2"/>
            <p:cNvSpPr/>
            <p:nvPr/>
          </p:nvSpPr>
          <p:spPr>
            <a:xfrm rot="10800000">
              <a:off x="8367307" y="46008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2"/>
            <p:cNvSpPr/>
            <p:nvPr/>
          </p:nvSpPr>
          <p:spPr>
            <a:xfrm rot="10800000">
              <a:off x="8008126" y="2176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2"/>
            <p:cNvSpPr/>
            <p:nvPr/>
          </p:nvSpPr>
          <p:spPr>
            <a:xfrm rot="10800000">
              <a:off x="843740" y="281658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2"/>
            <p:cNvSpPr/>
            <p:nvPr/>
          </p:nvSpPr>
          <p:spPr>
            <a:xfrm rot="10800000">
              <a:off x="6374211" y="469009"/>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2"/>
            <p:cNvSpPr/>
            <p:nvPr/>
          </p:nvSpPr>
          <p:spPr>
            <a:xfrm rot="10800000">
              <a:off x="7066972" y="45831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2"/>
            <p:cNvSpPr/>
            <p:nvPr/>
          </p:nvSpPr>
          <p:spPr>
            <a:xfrm rot="10800000">
              <a:off x="4295669" y="422017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2"/>
            <p:cNvSpPr/>
            <p:nvPr/>
          </p:nvSpPr>
          <p:spPr>
            <a:xfrm rot="10800000">
              <a:off x="4783329" y="1033922"/>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2"/>
            <p:cNvSpPr/>
            <p:nvPr/>
          </p:nvSpPr>
          <p:spPr>
            <a:xfrm rot="10800000">
              <a:off x="8100217" y="29668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2"/>
            <p:cNvSpPr/>
            <p:nvPr/>
          </p:nvSpPr>
          <p:spPr>
            <a:xfrm rot="10800000">
              <a:off x="800476" y="383185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2"/>
            <p:cNvSpPr/>
            <p:nvPr/>
          </p:nvSpPr>
          <p:spPr>
            <a:xfrm rot="10800000">
              <a:off x="1294326" y="163179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2"/>
            <p:cNvSpPr/>
            <p:nvPr/>
          </p:nvSpPr>
          <p:spPr>
            <a:xfrm rot="5400000">
              <a:off x="2048503" y="4014748"/>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2"/>
            <p:cNvSpPr/>
            <p:nvPr/>
          </p:nvSpPr>
          <p:spPr>
            <a:xfrm rot="5400000">
              <a:off x="1456812" y="4301233"/>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2"/>
            <p:cNvSpPr/>
            <p:nvPr/>
          </p:nvSpPr>
          <p:spPr>
            <a:xfrm rot="5400000">
              <a:off x="1880738" y="4422524"/>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2"/>
            <p:cNvSpPr/>
            <p:nvPr/>
          </p:nvSpPr>
          <p:spPr>
            <a:xfrm rot="5400000">
              <a:off x="8439886" y="97513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2"/>
            <p:cNvSpPr/>
            <p:nvPr/>
          </p:nvSpPr>
          <p:spPr>
            <a:xfrm rot="5400000">
              <a:off x="8333071" y="145517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5" name="Google Shape;465;p12"/>
          <p:cNvSpPr txBox="1">
            <a:spLocks noGrp="1"/>
          </p:cNvSpPr>
          <p:nvPr>
            <p:ph type="subTitle" idx="1"/>
          </p:nvPr>
        </p:nvSpPr>
        <p:spPr>
          <a:xfrm>
            <a:off x="1337175" y="2578725"/>
            <a:ext cx="2609100" cy="120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160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a:endParaRPr/>
          </a:p>
        </p:txBody>
      </p:sp>
      <p:sp>
        <p:nvSpPr>
          <p:cNvPr id="466" name="Google Shape;466;p12"/>
          <p:cNvSpPr txBox="1">
            <a:spLocks noGrp="1"/>
          </p:cNvSpPr>
          <p:nvPr>
            <p:ph type="title"/>
          </p:nvPr>
        </p:nvSpPr>
        <p:spPr>
          <a:xfrm>
            <a:off x="1337175" y="1372200"/>
            <a:ext cx="2609100" cy="1206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21">
    <p:bg>
      <p:bgPr>
        <a:solidFill>
          <a:schemeClr val="lt2"/>
        </a:solidFill>
        <a:effectLst/>
      </p:bgPr>
    </p:bg>
    <p:spTree>
      <p:nvGrpSpPr>
        <p:cNvPr id="1" name="Shape 1171"/>
        <p:cNvGrpSpPr/>
        <p:nvPr/>
      </p:nvGrpSpPr>
      <p:grpSpPr>
        <a:xfrm>
          <a:off x="0" y="0"/>
          <a:ext cx="0" cy="0"/>
          <a:chOff x="0" y="0"/>
          <a:chExt cx="0" cy="0"/>
        </a:xfrm>
      </p:grpSpPr>
      <p:grpSp>
        <p:nvGrpSpPr>
          <p:cNvPr id="1172" name="Google Shape;1172;p31"/>
          <p:cNvGrpSpPr/>
          <p:nvPr/>
        </p:nvGrpSpPr>
        <p:grpSpPr>
          <a:xfrm>
            <a:off x="0" y="0"/>
            <a:ext cx="9144000" cy="5143600"/>
            <a:chOff x="0" y="0"/>
            <a:chExt cx="9144000" cy="5143600"/>
          </a:xfrm>
        </p:grpSpPr>
        <p:grpSp>
          <p:nvGrpSpPr>
            <p:cNvPr id="1173" name="Google Shape;1173;p31"/>
            <p:cNvGrpSpPr/>
            <p:nvPr/>
          </p:nvGrpSpPr>
          <p:grpSpPr>
            <a:xfrm>
              <a:off x="0" y="0"/>
              <a:ext cx="9144000" cy="5143600"/>
              <a:chOff x="0" y="0"/>
              <a:chExt cx="9144000" cy="5143600"/>
            </a:xfrm>
          </p:grpSpPr>
          <p:sp>
            <p:nvSpPr>
              <p:cNvPr id="1174" name="Google Shape;1174;p31"/>
              <p:cNvSpPr/>
              <p:nvPr/>
            </p:nvSpPr>
            <p:spPr>
              <a:xfrm>
                <a:off x="0" y="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31"/>
              <p:cNvSpPr/>
              <p:nvPr/>
            </p:nvSpPr>
            <p:spPr>
              <a:xfrm>
                <a:off x="0" y="499420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6" name="Google Shape;1176;p31"/>
              <p:cNvGrpSpPr/>
              <p:nvPr/>
            </p:nvGrpSpPr>
            <p:grpSpPr>
              <a:xfrm>
                <a:off x="0" y="4650"/>
                <a:ext cx="9144000" cy="5134200"/>
                <a:chOff x="0" y="2363"/>
                <a:chExt cx="9144000" cy="5134200"/>
              </a:xfrm>
            </p:grpSpPr>
            <p:sp>
              <p:nvSpPr>
                <p:cNvPr id="1177" name="Google Shape;1177;p31"/>
                <p:cNvSpPr/>
                <p:nvPr/>
              </p:nvSpPr>
              <p:spPr>
                <a:xfrm rot="-5400000">
                  <a:off x="-24924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31"/>
                <p:cNvSpPr/>
                <p:nvPr/>
              </p:nvSpPr>
              <p:spPr>
                <a:xfrm rot="-5400000">
                  <a:off x="65022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79" name="Google Shape;1179;p31"/>
            <p:cNvSpPr/>
            <p:nvPr/>
          </p:nvSpPr>
          <p:spPr>
            <a:xfrm>
              <a:off x="144600" y="146700"/>
              <a:ext cx="8854800" cy="4850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0" name="Google Shape;1180;p31"/>
          <p:cNvGrpSpPr/>
          <p:nvPr/>
        </p:nvGrpSpPr>
        <p:grpSpPr>
          <a:xfrm rot="10800000" flipH="1">
            <a:off x="419531" y="639281"/>
            <a:ext cx="8304938" cy="4038289"/>
            <a:chOff x="355242" y="1019005"/>
            <a:chExt cx="8304938" cy="4038289"/>
          </a:xfrm>
        </p:grpSpPr>
        <p:sp>
          <p:nvSpPr>
            <p:cNvPr id="1181" name="Google Shape;1181;p31"/>
            <p:cNvSpPr/>
            <p:nvPr/>
          </p:nvSpPr>
          <p:spPr>
            <a:xfrm rot="5400000">
              <a:off x="458484" y="3848024"/>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31"/>
            <p:cNvSpPr/>
            <p:nvPr/>
          </p:nvSpPr>
          <p:spPr>
            <a:xfrm rot="10800000">
              <a:off x="8615956" y="3052329"/>
              <a:ext cx="34239" cy="25269"/>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31"/>
            <p:cNvSpPr/>
            <p:nvPr/>
          </p:nvSpPr>
          <p:spPr>
            <a:xfrm rot="10800000">
              <a:off x="8485743" y="5031205"/>
              <a:ext cx="33419" cy="26089"/>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31"/>
            <p:cNvSpPr/>
            <p:nvPr/>
          </p:nvSpPr>
          <p:spPr>
            <a:xfrm rot="-5400000">
              <a:off x="7926661" y="1023490"/>
              <a:ext cx="47260" cy="38291"/>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31"/>
            <p:cNvSpPr/>
            <p:nvPr/>
          </p:nvSpPr>
          <p:spPr>
            <a:xfrm rot="10800000">
              <a:off x="623979" y="3225445"/>
              <a:ext cx="47260" cy="3831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31"/>
            <p:cNvSpPr/>
            <p:nvPr/>
          </p:nvSpPr>
          <p:spPr>
            <a:xfrm rot="10800000">
              <a:off x="355242" y="4446542"/>
              <a:ext cx="47260" cy="3831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31"/>
            <p:cNvSpPr/>
            <p:nvPr/>
          </p:nvSpPr>
          <p:spPr>
            <a:xfrm rot="-5400000">
              <a:off x="7125628" y="1116733"/>
              <a:ext cx="21217" cy="17939"/>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31"/>
            <p:cNvSpPr/>
            <p:nvPr/>
          </p:nvSpPr>
          <p:spPr>
            <a:xfrm rot="5400000">
              <a:off x="8601514" y="4799085"/>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31"/>
            <p:cNvSpPr/>
            <p:nvPr/>
          </p:nvSpPr>
          <p:spPr>
            <a:xfrm rot="-5400000">
              <a:off x="509607" y="1288243"/>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31"/>
            <p:cNvSpPr/>
            <p:nvPr/>
          </p:nvSpPr>
          <p:spPr>
            <a:xfrm>
              <a:off x="461092" y="2110003"/>
              <a:ext cx="34239" cy="25269"/>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31"/>
            <p:cNvSpPr/>
            <p:nvPr/>
          </p:nvSpPr>
          <p:spPr>
            <a:xfrm>
              <a:off x="8516247" y="2152442"/>
              <a:ext cx="47260" cy="3831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31"/>
            <p:cNvSpPr/>
            <p:nvPr/>
          </p:nvSpPr>
          <p:spPr>
            <a:xfrm>
              <a:off x="544909" y="1777150"/>
              <a:ext cx="47260" cy="3831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3" name="Google Shape;1193;p31"/>
          <p:cNvSpPr/>
          <p:nvPr/>
        </p:nvSpPr>
        <p:spPr>
          <a:xfrm>
            <a:off x="7437363" y="204525"/>
            <a:ext cx="1515500" cy="1639225"/>
          </a:xfrm>
          <a:custGeom>
            <a:avLst/>
            <a:gdLst/>
            <a:ahLst/>
            <a:cxnLst/>
            <a:rect l="l" t="t" r="r" b="b"/>
            <a:pathLst>
              <a:path w="60620" h="65569" extrusionOk="0">
                <a:moveTo>
                  <a:pt x="7039" y="0"/>
                </a:moveTo>
                <a:cubicBezTo>
                  <a:pt x="5913" y="2833"/>
                  <a:pt x="-1526" y="12976"/>
                  <a:pt x="281" y="16996"/>
                </a:cubicBezTo>
                <a:cubicBezTo>
                  <a:pt x="2088" y="21016"/>
                  <a:pt x="14597" y="19511"/>
                  <a:pt x="17879" y="24120"/>
                </a:cubicBezTo>
                <a:cubicBezTo>
                  <a:pt x="21161" y="28729"/>
                  <a:pt x="16343" y="41649"/>
                  <a:pt x="19975" y="44652"/>
                </a:cubicBezTo>
                <a:cubicBezTo>
                  <a:pt x="23607" y="47655"/>
                  <a:pt x="35479" y="38856"/>
                  <a:pt x="39669" y="42138"/>
                </a:cubicBezTo>
                <a:cubicBezTo>
                  <a:pt x="43859" y="45420"/>
                  <a:pt x="41624" y="60924"/>
                  <a:pt x="45116" y="64346"/>
                </a:cubicBezTo>
                <a:cubicBezTo>
                  <a:pt x="48608" y="67768"/>
                  <a:pt x="58036" y="62949"/>
                  <a:pt x="60620" y="62670"/>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21_1">
    <p:spTree>
      <p:nvGrpSpPr>
        <p:cNvPr id="1" name="Shape 1194"/>
        <p:cNvGrpSpPr/>
        <p:nvPr/>
      </p:nvGrpSpPr>
      <p:grpSpPr>
        <a:xfrm>
          <a:off x="0" y="0"/>
          <a:ext cx="0" cy="0"/>
          <a:chOff x="0" y="0"/>
          <a:chExt cx="0" cy="0"/>
        </a:xfrm>
      </p:grpSpPr>
      <p:grpSp>
        <p:nvGrpSpPr>
          <p:cNvPr id="1195" name="Google Shape;1195;p32"/>
          <p:cNvGrpSpPr/>
          <p:nvPr/>
        </p:nvGrpSpPr>
        <p:grpSpPr>
          <a:xfrm>
            <a:off x="0" y="0"/>
            <a:ext cx="9144000" cy="5143600"/>
            <a:chOff x="0" y="0"/>
            <a:chExt cx="9144000" cy="5143600"/>
          </a:xfrm>
        </p:grpSpPr>
        <p:grpSp>
          <p:nvGrpSpPr>
            <p:cNvPr id="1196" name="Google Shape;1196;p32"/>
            <p:cNvGrpSpPr/>
            <p:nvPr/>
          </p:nvGrpSpPr>
          <p:grpSpPr>
            <a:xfrm>
              <a:off x="0" y="0"/>
              <a:ext cx="9144000" cy="5143600"/>
              <a:chOff x="0" y="0"/>
              <a:chExt cx="9144000" cy="5143600"/>
            </a:xfrm>
          </p:grpSpPr>
          <p:sp>
            <p:nvSpPr>
              <p:cNvPr id="1197" name="Google Shape;1197;p32"/>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32"/>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9" name="Google Shape;1199;p32"/>
              <p:cNvGrpSpPr/>
              <p:nvPr/>
            </p:nvGrpSpPr>
            <p:grpSpPr>
              <a:xfrm>
                <a:off x="0" y="4650"/>
                <a:ext cx="9144000" cy="5134200"/>
                <a:chOff x="0" y="2363"/>
                <a:chExt cx="9144000" cy="5134200"/>
              </a:xfrm>
            </p:grpSpPr>
            <p:sp>
              <p:nvSpPr>
                <p:cNvPr id="1200" name="Google Shape;1200;p32"/>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32"/>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02" name="Google Shape;1202;p32"/>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03" name="Google Shape;1203;p32"/>
          <p:cNvSpPr/>
          <p:nvPr/>
        </p:nvSpPr>
        <p:spPr>
          <a:xfrm rot="10800000">
            <a:off x="7613350" y="204525"/>
            <a:ext cx="1335725" cy="2492025"/>
          </a:xfrm>
          <a:custGeom>
            <a:avLst/>
            <a:gdLst/>
            <a:ahLst/>
            <a:cxnLst/>
            <a:rect l="l" t="t" r="r" b="b"/>
            <a:pathLst>
              <a:path w="53429" h="99681" extrusionOk="0">
                <a:moveTo>
                  <a:pt x="53429" y="99681"/>
                </a:moveTo>
                <a:cubicBezTo>
                  <a:pt x="50735" y="96730"/>
                  <a:pt x="38809" y="87991"/>
                  <a:pt x="37265" y="81973"/>
                </a:cubicBezTo>
                <a:cubicBezTo>
                  <a:pt x="35721" y="75956"/>
                  <a:pt x="46735" y="66642"/>
                  <a:pt x="44163" y="63576"/>
                </a:cubicBezTo>
                <a:cubicBezTo>
                  <a:pt x="41591" y="60510"/>
                  <a:pt x="25623" y="67497"/>
                  <a:pt x="21835" y="63576"/>
                </a:cubicBezTo>
                <a:cubicBezTo>
                  <a:pt x="18047" y="59655"/>
                  <a:pt x="24161" y="45900"/>
                  <a:pt x="21436" y="40052"/>
                </a:cubicBezTo>
                <a:cubicBezTo>
                  <a:pt x="18711" y="34204"/>
                  <a:pt x="9060" y="35164"/>
                  <a:pt x="5487" y="28489"/>
                </a:cubicBezTo>
                <a:cubicBezTo>
                  <a:pt x="1914" y="21814"/>
                  <a:pt x="915" y="4748"/>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32"/>
          <p:cNvGrpSpPr/>
          <p:nvPr/>
        </p:nvGrpSpPr>
        <p:grpSpPr>
          <a:xfrm>
            <a:off x="604046" y="980469"/>
            <a:ext cx="7935907" cy="3733300"/>
            <a:chOff x="476693" y="980469"/>
            <a:chExt cx="7935907" cy="3733300"/>
          </a:xfrm>
        </p:grpSpPr>
        <p:sp>
          <p:nvSpPr>
            <p:cNvPr id="1205" name="Google Shape;1205;p32"/>
            <p:cNvSpPr/>
            <p:nvPr/>
          </p:nvSpPr>
          <p:spPr>
            <a:xfrm rot="10800000">
              <a:off x="476693" y="4665356"/>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32"/>
            <p:cNvSpPr/>
            <p:nvPr/>
          </p:nvSpPr>
          <p:spPr>
            <a:xfrm rot="5400000">
              <a:off x="724375" y="20518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32"/>
            <p:cNvSpPr/>
            <p:nvPr/>
          </p:nvSpPr>
          <p:spPr>
            <a:xfrm rot="10800000">
              <a:off x="8063542" y="38169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32"/>
            <p:cNvSpPr/>
            <p:nvPr/>
          </p:nvSpPr>
          <p:spPr>
            <a:xfrm rot="10800000">
              <a:off x="8367307" y="46008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32"/>
            <p:cNvSpPr/>
            <p:nvPr/>
          </p:nvSpPr>
          <p:spPr>
            <a:xfrm rot="10800000">
              <a:off x="8008126" y="2176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32"/>
            <p:cNvSpPr/>
            <p:nvPr/>
          </p:nvSpPr>
          <p:spPr>
            <a:xfrm rot="10800000">
              <a:off x="7066972" y="45831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32"/>
            <p:cNvSpPr/>
            <p:nvPr/>
          </p:nvSpPr>
          <p:spPr>
            <a:xfrm rot="10800000">
              <a:off x="942869" y="467737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32"/>
            <p:cNvSpPr/>
            <p:nvPr/>
          </p:nvSpPr>
          <p:spPr>
            <a:xfrm rot="10800000">
              <a:off x="8100217" y="29668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32"/>
            <p:cNvSpPr/>
            <p:nvPr/>
          </p:nvSpPr>
          <p:spPr>
            <a:xfrm rot="5400000">
              <a:off x="7402990" y="150853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32"/>
            <p:cNvSpPr/>
            <p:nvPr/>
          </p:nvSpPr>
          <p:spPr>
            <a:xfrm rot="5400000">
              <a:off x="7296175" y="987494"/>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21_1_1">
    <p:spTree>
      <p:nvGrpSpPr>
        <p:cNvPr id="1" name="Shape 1215"/>
        <p:cNvGrpSpPr/>
        <p:nvPr/>
      </p:nvGrpSpPr>
      <p:grpSpPr>
        <a:xfrm>
          <a:off x="0" y="0"/>
          <a:ext cx="0" cy="0"/>
          <a:chOff x="0" y="0"/>
          <a:chExt cx="0" cy="0"/>
        </a:xfrm>
      </p:grpSpPr>
      <p:grpSp>
        <p:nvGrpSpPr>
          <p:cNvPr id="1216" name="Google Shape;1216;p33"/>
          <p:cNvGrpSpPr/>
          <p:nvPr/>
        </p:nvGrpSpPr>
        <p:grpSpPr>
          <a:xfrm>
            <a:off x="194785" y="225225"/>
            <a:ext cx="8754430" cy="4693051"/>
            <a:chOff x="195325" y="220874"/>
            <a:chExt cx="8754430" cy="4693051"/>
          </a:xfrm>
        </p:grpSpPr>
        <p:sp>
          <p:nvSpPr>
            <p:cNvPr id="1217" name="Google Shape;1217;p33"/>
            <p:cNvSpPr/>
            <p:nvPr/>
          </p:nvSpPr>
          <p:spPr>
            <a:xfrm>
              <a:off x="7420705" y="220874"/>
              <a:ext cx="1529050" cy="1089475"/>
            </a:xfrm>
            <a:custGeom>
              <a:avLst/>
              <a:gdLst/>
              <a:ahLst/>
              <a:cxnLst/>
              <a:rect l="l" t="t" r="r" b="b"/>
              <a:pathLst>
                <a:path w="61162" h="43579" extrusionOk="0">
                  <a:moveTo>
                    <a:pt x="12974" y="0"/>
                  </a:moveTo>
                  <a:cubicBezTo>
                    <a:pt x="10949" y="1327"/>
                    <a:pt x="2429" y="5308"/>
                    <a:pt x="823" y="7962"/>
                  </a:cubicBezTo>
                  <a:cubicBezTo>
                    <a:pt x="-783" y="10616"/>
                    <a:pt x="-85" y="14876"/>
                    <a:pt x="3337" y="15923"/>
                  </a:cubicBezTo>
                  <a:cubicBezTo>
                    <a:pt x="6759" y="16971"/>
                    <a:pt x="16397" y="10616"/>
                    <a:pt x="21355" y="14247"/>
                  </a:cubicBezTo>
                  <a:cubicBezTo>
                    <a:pt x="26313" y="17879"/>
                    <a:pt x="28757" y="33871"/>
                    <a:pt x="33087" y="37712"/>
                  </a:cubicBezTo>
                  <a:cubicBezTo>
                    <a:pt x="37417" y="41553"/>
                    <a:pt x="42655" y="36315"/>
                    <a:pt x="47334" y="37293"/>
                  </a:cubicBezTo>
                  <a:cubicBezTo>
                    <a:pt x="52013" y="38271"/>
                    <a:pt x="58857" y="42531"/>
                    <a:pt x="61162" y="43579"/>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195325" y="3269275"/>
              <a:ext cx="687525" cy="1644650"/>
            </a:xfrm>
            <a:custGeom>
              <a:avLst/>
              <a:gdLst/>
              <a:ahLst/>
              <a:cxnLst/>
              <a:rect l="l" t="t" r="r" b="b"/>
              <a:pathLst>
                <a:path w="27501" h="65786" extrusionOk="0">
                  <a:moveTo>
                    <a:pt x="24177" y="65786"/>
                  </a:moveTo>
                  <a:cubicBezTo>
                    <a:pt x="24666" y="63970"/>
                    <a:pt x="28765" y="57686"/>
                    <a:pt x="27110" y="54892"/>
                  </a:cubicBezTo>
                  <a:cubicBezTo>
                    <a:pt x="25455" y="52099"/>
                    <a:pt x="17369" y="51888"/>
                    <a:pt x="14247" y="49025"/>
                  </a:cubicBezTo>
                  <a:cubicBezTo>
                    <a:pt x="11125" y="46162"/>
                    <a:pt x="8750" y="42042"/>
                    <a:pt x="8380" y="37712"/>
                  </a:cubicBezTo>
                  <a:cubicBezTo>
                    <a:pt x="8010" y="33382"/>
                    <a:pt x="12026" y="27097"/>
                    <a:pt x="12026" y="23046"/>
                  </a:cubicBezTo>
                  <a:cubicBezTo>
                    <a:pt x="12026" y="18996"/>
                    <a:pt x="10384" y="17250"/>
                    <a:pt x="8380" y="13409"/>
                  </a:cubicBezTo>
                  <a:cubicBezTo>
                    <a:pt x="6376" y="9568"/>
                    <a:pt x="1397" y="2235"/>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33"/>
          <p:cNvGrpSpPr/>
          <p:nvPr/>
        </p:nvGrpSpPr>
        <p:grpSpPr>
          <a:xfrm rot="10800000">
            <a:off x="358788" y="419151"/>
            <a:ext cx="8426425" cy="4305199"/>
            <a:chOff x="297351" y="378360"/>
            <a:chExt cx="8426425" cy="4305199"/>
          </a:xfrm>
        </p:grpSpPr>
        <p:sp>
          <p:nvSpPr>
            <p:cNvPr id="1220" name="Google Shape;1220;p33"/>
            <p:cNvSpPr/>
            <p:nvPr/>
          </p:nvSpPr>
          <p:spPr>
            <a:xfrm rot="5400000">
              <a:off x="2577414" y="446738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33"/>
            <p:cNvSpPr/>
            <p:nvPr/>
          </p:nvSpPr>
          <p:spPr>
            <a:xfrm rot="5400000">
              <a:off x="413199" y="34234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33"/>
            <p:cNvSpPr/>
            <p:nvPr/>
          </p:nvSpPr>
          <p:spPr>
            <a:xfrm rot="10800000">
              <a:off x="8438166" y="18357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33"/>
            <p:cNvSpPr/>
            <p:nvPr/>
          </p:nvSpPr>
          <p:spPr>
            <a:xfrm rot="-5400000">
              <a:off x="379512" y="863099"/>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33"/>
            <p:cNvSpPr/>
            <p:nvPr/>
          </p:nvSpPr>
          <p:spPr>
            <a:xfrm rot="10800000">
              <a:off x="8437131" y="24672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33"/>
            <p:cNvSpPr/>
            <p:nvPr/>
          </p:nvSpPr>
          <p:spPr>
            <a:xfrm rot="10800000">
              <a:off x="8306550" y="3319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33"/>
            <p:cNvSpPr/>
            <p:nvPr/>
          </p:nvSpPr>
          <p:spPr>
            <a:xfrm rot="10800000">
              <a:off x="2056564" y="426438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33"/>
            <p:cNvSpPr/>
            <p:nvPr/>
          </p:nvSpPr>
          <p:spPr>
            <a:xfrm rot="10800000">
              <a:off x="7431628" y="46593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33"/>
            <p:cNvSpPr/>
            <p:nvPr/>
          </p:nvSpPr>
          <p:spPr>
            <a:xfrm rot="-5400000">
              <a:off x="589381" y="380313"/>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33"/>
            <p:cNvSpPr/>
            <p:nvPr/>
          </p:nvSpPr>
          <p:spPr>
            <a:xfrm rot="10800000">
              <a:off x="8703442" y="28906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33"/>
            <p:cNvSpPr/>
            <p:nvPr/>
          </p:nvSpPr>
          <p:spPr>
            <a:xfrm rot="10800000">
              <a:off x="2775300" y="406045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33"/>
            <p:cNvSpPr/>
            <p:nvPr/>
          </p:nvSpPr>
          <p:spPr>
            <a:xfrm rot="10800000">
              <a:off x="297351" y="155559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33"/>
          <p:cNvGrpSpPr/>
          <p:nvPr/>
        </p:nvGrpSpPr>
        <p:grpSpPr>
          <a:xfrm>
            <a:off x="0" y="0"/>
            <a:ext cx="9144000" cy="5143600"/>
            <a:chOff x="0" y="0"/>
            <a:chExt cx="9144000" cy="5143600"/>
          </a:xfrm>
        </p:grpSpPr>
        <p:grpSp>
          <p:nvGrpSpPr>
            <p:cNvPr id="1233" name="Google Shape;1233;p33"/>
            <p:cNvGrpSpPr/>
            <p:nvPr/>
          </p:nvGrpSpPr>
          <p:grpSpPr>
            <a:xfrm>
              <a:off x="0" y="0"/>
              <a:ext cx="9144000" cy="5143600"/>
              <a:chOff x="0" y="0"/>
              <a:chExt cx="9144000" cy="5143600"/>
            </a:xfrm>
          </p:grpSpPr>
          <p:sp>
            <p:nvSpPr>
              <p:cNvPr id="1234" name="Google Shape;1234;p33"/>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33"/>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36" name="Google Shape;1236;p33"/>
              <p:cNvGrpSpPr/>
              <p:nvPr/>
            </p:nvGrpSpPr>
            <p:grpSpPr>
              <a:xfrm>
                <a:off x="0" y="4650"/>
                <a:ext cx="9144000" cy="5134200"/>
                <a:chOff x="0" y="2363"/>
                <a:chExt cx="9144000" cy="5134200"/>
              </a:xfrm>
            </p:grpSpPr>
            <p:sp>
              <p:nvSpPr>
                <p:cNvPr id="1237" name="Google Shape;1237;p33"/>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33"/>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39" name="Google Shape;1239;p33"/>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500"/>
              <a:buFont typeface="Pathway Gothic One"/>
              <a:buNone/>
              <a:defRPr sz="3500" b="1" i="0" u="none" strike="noStrike" cap="none">
                <a:solidFill>
                  <a:schemeClr val="dk2"/>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2pPr>
            <a:lvl3pPr marR="0" lvl="2"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3pPr>
            <a:lvl4pPr marR="0" lvl="3"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4pPr>
            <a:lvl5pPr marR="0" lvl="4"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5pPr>
            <a:lvl6pPr marR="0" lvl="5"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6pPr>
            <a:lvl7pPr marR="0" lvl="6"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7pPr>
            <a:lvl8pPr marR="0" lvl="7"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8pPr>
            <a:lvl9pPr marR="0" lvl="8"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0000" y="1306075"/>
            <a:ext cx="7704000" cy="32982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1pPr>
            <a:lvl2pPr marL="914400" marR="0" lvl="1"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2pPr>
            <a:lvl3pPr marL="1371600" marR="0" lvl="2"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3pPr>
            <a:lvl4pPr marL="1828800" marR="0" lvl="3"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4pPr>
            <a:lvl5pPr marL="2286000" marR="0" lvl="4"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5pPr>
            <a:lvl6pPr marL="2743200" marR="0" lvl="5"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6pPr>
            <a:lvl7pPr marL="3200400" marR="0" lvl="6"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7pPr>
            <a:lvl8pPr marL="3657600" marR="0" lvl="7"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8pPr>
            <a:lvl9pPr marL="4114800" marR="0" lvl="8" indent="-330200" algn="l" rtl="0">
              <a:lnSpc>
                <a:spcPct val="100000"/>
              </a:lnSpc>
              <a:spcBef>
                <a:spcPts val="1600"/>
              </a:spcBef>
              <a:spcAft>
                <a:spcPts val="160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76" r:id="rId5"/>
    <p:sldLayoutId id="2147483677" r:id="rId6"/>
    <p:sldLayoutId id="2147483678" r:id="rId7"/>
    <p:sldLayoutId id="214748367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36"/>
          <p:cNvSpPr txBox="1">
            <a:spLocks noGrp="1"/>
          </p:cNvSpPr>
          <p:nvPr>
            <p:ph type="ctrTitle"/>
          </p:nvPr>
        </p:nvSpPr>
        <p:spPr>
          <a:xfrm>
            <a:off x="3072255" y="10589"/>
            <a:ext cx="4935836" cy="24753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 sz="5400" dirty="0"/>
              <a:t>Programa académico</a:t>
            </a:r>
            <a:br>
              <a:rPr lang="en" sz="5400" dirty="0"/>
            </a:br>
            <a:r>
              <a:rPr lang="en" sz="5400" dirty="0"/>
              <a:t>CAMPUS</a:t>
            </a:r>
            <a:endParaRPr sz="5400" b="1" dirty="0">
              <a:latin typeface="Pathway Gothic One"/>
              <a:ea typeface="Pathway Gothic One"/>
              <a:cs typeface="Pathway Gothic One"/>
              <a:sym typeface="Pathway Gothic One"/>
            </a:endParaRPr>
          </a:p>
        </p:txBody>
      </p:sp>
      <p:grpSp>
        <p:nvGrpSpPr>
          <p:cNvPr id="1249" name="Google Shape;1249;p36"/>
          <p:cNvGrpSpPr/>
          <p:nvPr/>
        </p:nvGrpSpPr>
        <p:grpSpPr>
          <a:xfrm rot="-709894">
            <a:off x="-209434" y="577440"/>
            <a:ext cx="3350245" cy="4077723"/>
            <a:chOff x="184475" y="1150162"/>
            <a:chExt cx="2916788" cy="3572138"/>
          </a:xfrm>
        </p:grpSpPr>
        <p:sp>
          <p:nvSpPr>
            <p:cNvPr id="1250" name="Google Shape;1250;p36"/>
            <p:cNvSpPr/>
            <p:nvPr/>
          </p:nvSpPr>
          <p:spPr>
            <a:xfrm>
              <a:off x="184475" y="2716275"/>
              <a:ext cx="2780225" cy="2006025"/>
            </a:xfrm>
            <a:custGeom>
              <a:avLst/>
              <a:gdLst/>
              <a:ahLst/>
              <a:cxnLst/>
              <a:rect l="l" t="t" r="r" b="b"/>
              <a:pathLst>
                <a:path w="111209" h="80241" extrusionOk="0">
                  <a:moveTo>
                    <a:pt x="82468" y="0"/>
                  </a:moveTo>
                  <a:cubicBezTo>
                    <a:pt x="86289" y="1761"/>
                    <a:pt x="100787" y="4082"/>
                    <a:pt x="105394" y="10566"/>
                  </a:cubicBezTo>
                  <a:cubicBezTo>
                    <a:pt x="110001" y="17050"/>
                    <a:pt x="112912" y="29329"/>
                    <a:pt x="110109" y="38903"/>
                  </a:cubicBezTo>
                  <a:cubicBezTo>
                    <a:pt x="107306" y="48477"/>
                    <a:pt x="99919" y="63807"/>
                    <a:pt x="88578" y="68010"/>
                  </a:cubicBezTo>
                  <a:cubicBezTo>
                    <a:pt x="77237" y="72213"/>
                    <a:pt x="53871" y="62144"/>
                    <a:pt x="42065" y="64120"/>
                  </a:cubicBezTo>
                  <a:cubicBezTo>
                    <a:pt x="30259" y="66097"/>
                    <a:pt x="24754" y="78008"/>
                    <a:pt x="17743" y="79869"/>
                  </a:cubicBezTo>
                  <a:cubicBezTo>
                    <a:pt x="10732" y="81730"/>
                    <a:pt x="2957" y="76048"/>
                    <a:pt x="0" y="75284"/>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792639" y="1150162"/>
              <a:ext cx="2308624" cy="2843291"/>
            </a:xfrm>
            <a:custGeom>
              <a:avLst/>
              <a:gdLst/>
              <a:ahLst/>
              <a:cxnLst/>
              <a:rect l="l" t="t" r="r" b="b"/>
              <a:pathLst>
                <a:path w="115706" h="142503" extrusionOk="0">
                  <a:moveTo>
                    <a:pt x="99534" y="65330"/>
                  </a:moveTo>
                  <a:cubicBezTo>
                    <a:pt x="99570" y="66761"/>
                    <a:pt x="98639" y="67370"/>
                    <a:pt x="97387" y="67727"/>
                  </a:cubicBezTo>
                  <a:cubicBezTo>
                    <a:pt x="96600" y="68014"/>
                    <a:pt x="95741" y="68085"/>
                    <a:pt x="94918" y="67870"/>
                  </a:cubicBezTo>
                  <a:cubicBezTo>
                    <a:pt x="94596" y="67763"/>
                    <a:pt x="94239" y="67799"/>
                    <a:pt x="93917" y="67978"/>
                  </a:cubicBezTo>
                  <a:cubicBezTo>
                    <a:pt x="92486" y="68801"/>
                    <a:pt x="90840" y="69123"/>
                    <a:pt x="89266" y="69552"/>
                  </a:cubicBezTo>
                  <a:cubicBezTo>
                    <a:pt x="86368" y="70375"/>
                    <a:pt x="83327" y="70733"/>
                    <a:pt x="80321" y="70590"/>
                  </a:cubicBezTo>
                  <a:cubicBezTo>
                    <a:pt x="77244" y="70482"/>
                    <a:pt x="74239" y="69767"/>
                    <a:pt x="71448" y="68479"/>
                  </a:cubicBezTo>
                  <a:cubicBezTo>
                    <a:pt x="71341" y="68407"/>
                    <a:pt x="71162" y="68371"/>
                    <a:pt x="70948" y="68264"/>
                  </a:cubicBezTo>
                  <a:lnTo>
                    <a:pt x="70948" y="74525"/>
                  </a:lnTo>
                  <a:cubicBezTo>
                    <a:pt x="71913" y="74454"/>
                    <a:pt x="72379" y="74776"/>
                    <a:pt x="72808" y="75885"/>
                  </a:cubicBezTo>
                  <a:cubicBezTo>
                    <a:pt x="73380" y="77387"/>
                    <a:pt x="73380" y="79069"/>
                    <a:pt x="72808" y="80607"/>
                  </a:cubicBezTo>
                  <a:cubicBezTo>
                    <a:pt x="72772" y="80750"/>
                    <a:pt x="72665" y="80894"/>
                    <a:pt x="72629" y="81037"/>
                  </a:cubicBezTo>
                  <a:cubicBezTo>
                    <a:pt x="72522" y="81752"/>
                    <a:pt x="71913" y="82253"/>
                    <a:pt x="71198" y="82217"/>
                  </a:cubicBezTo>
                  <a:cubicBezTo>
                    <a:pt x="71270" y="83720"/>
                    <a:pt x="71305" y="85223"/>
                    <a:pt x="71413" y="86690"/>
                  </a:cubicBezTo>
                  <a:cubicBezTo>
                    <a:pt x="71520" y="87012"/>
                    <a:pt x="71699" y="87334"/>
                    <a:pt x="71949" y="87584"/>
                  </a:cubicBezTo>
                  <a:cubicBezTo>
                    <a:pt x="73273" y="89015"/>
                    <a:pt x="74561" y="90410"/>
                    <a:pt x="75885" y="91841"/>
                  </a:cubicBezTo>
                  <a:cubicBezTo>
                    <a:pt x="78318" y="94489"/>
                    <a:pt x="80321" y="97494"/>
                    <a:pt x="81824" y="100786"/>
                  </a:cubicBezTo>
                  <a:cubicBezTo>
                    <a:pt x="82468" y="102145"/>
                    <a:pt x="82861" y="103612"/>
                    <a:pt x="83005" y="105151"/>
                  </a:cubicBezTo>
                  <a:cubicBezTo>
                    <a:pt x="83148" y="106439"/>
                    <a:pt x="83327" y="107763"/>
                    <a:pt x="83362" y="109051"/>
                  </a:cubicBezTo>
                  <a:cubicBezTo>
                    <a:pt x="83327" y="110052"/>
                    <a:pt x="83219" y="111054"/>
                    <a:pt x="83040" y="112020"/>
                  </a:cubicBezTo>
                  <a:cubicBezTo>
                    <a:pt x="82969" y="112807"/>
                    <a:pt x="82826" y="113559"/>
                    <a:pt x="82718" y="114310"/>
                  </a:cubicBezTo>
                  <a:cubicBezTo>
                    <a:pt x="82575" y="115347"/>
                    <a:pt x="82432" y="116349"/>
                    <a:pt x="82325" y="117351"/>
                  </a:cubicBezTo>
                  <a:cubicBezTo>
                    <a:pt x="82289" y="117673"/>
                    <a:pt x="82361" y="117995"/>
                    <a:pt x="82504" y="118245"/>
                  </a:cubicBezTo>
                  <a:cubicBezTo>
                    <a:pt x="82933" y="119104"/>
                    <a:pt x="83505" y="119855"/>
                    <a:pt x="83470" y="120857"/>
                  </a:cubicBezTo>
                  <a:cubicBezTo>
                    <a:pt x="84257" y="121143"/>
                    <a:pt x="85044" y="121358"/>
                    <a:pt x="85759" y="121680"/>
                  </a:cubicBezTo>
                  <a:cubicBezTo>
                    <a:pt x="87298" y="122396"/>
                    <a:pt x="88657" y="123433"/>
                    <a:pt x="89695" y="124721"/>
                  </a:cubicBezTo>
                  <a:cubicBezTo>
                    <a:pt x="90339" y="125473"/>
                    <a:pt x="90697" y="126403"/>
                    <a:pt x="90661" y="127405"/>
                  </a:cubicBezTo>
                  <a:cubicBezTo>
                    <a:pt x="90625" y="128907"/>
                    <a:pt x="90625" y="130410"/>
                    <a:pt x="89981" y="131841"/>
                  </a:cubicBezTo>
                  <a:cubicBezTo>
                    <a:pt x="89409" y="133272"/>
                    <a:pt x="88335" y="134417"/>
                    <a:pt x="86940" y="135061"/>
                  </a:cubicBezTo>
                  <a:cubicBezTo>
                    <a:pt x="84901" y="135991"/>
                    <a:pt x="82683" y="136492"/>
                    <a:pt x="80429" y="136528"/>
                  </a:cubicBezTo>
                  <a:cubicBezTo>
                    <a:pt x="79069" y="136528"/>
                    <a:pt x="77745" y="136599"/>
                    <a:pt x="76386" y="136528"/>
                  </a:cubicBezTo>
                  <a:cubicBezTo>
                    <a:pt x="75455" y="136492"/>
                    <a:pt x="74561" y="136242"/>
                    <a:pt x="73667" y="136099"/>
                  </a:cubicBezTo>
                  <a:cubicBezTo>
                    <a:pt x="72522" y="135920"/>
                    <a:pt x="71413" y="135777"/>
                    <a:pt x="70304" y="135562"/>
                  </a:cubicBezTo>
                  <a:cubicBezTo>
                    <a:pt x="67584" y="135025"/>
                    <a:pt x="64937" y="134238"/>
                    <a:pt x="62719" y="132485"/>
                  </a:cubicBezTo>
                  <a:cubicBezTo>
                    <a:pt x="61932" y="131877"/>
                    <a:pt x="61252" y="131197"/>
                    <a:pt x="60679" y="130410"/>
                  </a:cubicBezTo>
                  <a:cubicBezTo>
                    <a:pt x="60107" y="129587"/>
                    <a:pt x="59928" y="128549"/>
                    <a:pt x="60143" y="127548"/>
                  </a:cubicBezTo>
                  <a:cubicBezTo>
                    <a:pt x="60178" y="127154"/>
                    <a:pt x="60250" y="126796"/>
                    <a:pt x="60322" y="126367"/>
                  </a:cubicBezTo>
                  <a:cubicBezTo>
                    <a:pt x="59141" y="125973"/>
                    <a:pt x="59034" y="125007"/>
                    <a:pt x="59069" y="124006"/>
                  </a:cubicBezTo>
                  <a:cubicBezTo>
                    <a:pt x="59105" y="123075"/>
                    <a:pt x="59141" y="122181"/>
                    <a:pt x="60178" y="121716"/>
                  </a:cubicBezTo>
                  <a:cubicBezTo>
                    <a:pt x="60250" y="120249"/>
                    <a:pt x="60250" y="118746"/>
                    <a:pt x="60393" y="117279"/>
                  </a:cubicBezTo>
                  <a:cubicBezTo>
                    <a:pt x="60608" y="115204"/>
                    <a:pt x="60822" y="113129"/>
                    <a:pt x="61180" y="111090"/>
                  </a:cubicBezTo>
                  <a:cubicBezTo>
                    <a:pt x="61502" y="109265"/>
                    <a:pt x="60858" y="107870"/>
                    <a:pt x="59678" y="106653"/>
                  </a:cubicBezTo>
                  <a:cubicBezTo>
                    <a:pt x="58068" y="104972"/>
                    <a:pt x="56601" y="103183"/>
                    <a:pt x="55277" y="101287"/>
                  </a:cubicBezTo>
                  <a:cubicBezTo>
                    <a:pt x="55134" y="101036"/>
                    <a:pt x="54883" y="100857"/>
                    <a:pt x="54561" y="100893"/>
                  </a:cubicBezTo>
                  <a:lnTo>
                    <a:pt x="53309" y="100893"/>
                  </a:lnTo>
                  <a:cubicBezTo>
                    <a:pt x="53452" y="101179"/>
                    <a:pt x="53488" y="101394"/>
                    <a:pt x="53595" y="101573"/>
                  </a:cubicBezTo>
                  <a:cubicBezTo>
                    <a:pt x="54454" y="103326"/>
                    <a:pt x="55062" y="105222"/>
                    <a:pt x="55384" y="107154"/>
                  </a:cubicBezTo>
                  <a:cubicBezTo>
                    <a:pt x="55456" y="107619"/>
                    <a:pt x="55563" y="108085"/>
                    <a:pt x="55635" y="108585"/>
                  </a:cubicBezTo>
                  <a:cubicBezTo>
                    <a:pt x="55921" y="110517"/>
                    <a:pt x="55527" y="112414"/>
                    <a:pt x="55241" y="114310"/>
                  </a:cubicBezTo>
                  <a:cubicBezTo>
                    <a:pt x="54919" y="116206"/>
                    <a:pt x="54204" y="118031"/>
                    <a:pt x="53130" y="119641"/>
                  </a:cubicBezTo>
                  <a:cubicBezTo>
                    <a:pt x="52272" y="120965"/>
                    <a:pt x="51377" y="122253"/>
                    <a:pt x="50519" y="123576"/>
                  </a:cubicBezTo>
                  <a:cubicBezTo>
                    <a:pt x="50375" y="123755"/>
                    <a:pt x="50268" y="124006"/>
                    <a:pt x="50161" y="124185"/>
                  </a:cubicBezTo>
                  <a:cubicBezTo>
                    <a:pt x="50876" y="125544"/>
                    <a:pt x="50375" y="126761"/>
                    <a:pt x="49910" y="128013"/>
                  </a:cubicBezTo>
                  <a:cubicBezTo>
                    <a:pt x="50375" y="128621"/>
                    <a:pt x="50805" y="129301"/>
                    <a:pt x="51163" y="129981"/>
                  </a:cubicBezTo>
                  <a:cubicBezTo>
                    <a:pt x="52451" y="132914"/>
                    <a:pt x="52665" y="135848"/>
                    <a:pt x="51055" y="138746"/>
                  </a:cubicBezTo>
                  <a:cubicBezTo>
                    <a:pt x="50447" y="139784"/>
                    <a:pt x="49553" y="140642"/>
                    <a:pt x="48479" y="141143"/>
                  </a:cubicBezTo>
                  <a:cubicBezTo>
                    <a:pt x="47048" y="141895"/>
                    <a:pt x="45545" y="142324"/>
                    <a:pt x="43971" y="142503"/>
                  </a:cubicBezTo>
                  <a:cubicBezTo>
                    <a:pt x="43291" y="142503"/>
                    <a:pt x="42612" y="142431"/>
                    <a:pt x="41968" y="142288"/>
                  </a:cubicBezTo>
                  <a:cubicBezTo>
                    <a:pt x="40608" y="142002"/>
                    <a:pt x="39213" y="141644"/>
                    <a:pt x="37853" y="141322"/>
                  </a:cubicBezTo>
                  <a:cubicBezTo>
                    <a:pt x="36494" y="140964"/>
                    <a:pt x="35313" y="140070"/>
                    <a:pt x="34204" y="139211"/>
                  </a:cubicBezTo>
                  <a:cubicBezTo>
                    <a:pt x="31449" y="137029"/>
                    <a:pt x="29267" y="134167"/>
                    <a:pt x="27836" y="130947"/>
                  </a:cubicBezTo>
                  <a:cubicBezTo>
                    <a:pt x="27514" y="130195"/>
                    <a:pt x="27084" y="129480"/>
                    <a:pt x="26691" y="128728"/>
                  </a:cubicBezTo>
                  <a:cubicBezTo>
                    <a:pt x="25760" y="126868"/>
                    <a:pt x="25653" y="125043"/>
                    <a:pt x="26726" y="123219"/>
                  </a:cubicBezTo>
                  <a:cubicBezTo>
                    <a:pt x="27120" y="122610"/>
                    <a:pt x="27335" y="121966"/>
                    <a:pt x="27442" y="121287"/>
                  </a:cubicBezTo>
                  <a:cubicBezTo>
                    <a:pt x="27657" y="120356"/>
                    <a:pt x="28014" y="119498"/>
                    <a:pt x="28515" y="118746"/>
                  </a:cubicBezTo>
                  <a:cubicBezTo>
                    <a:pt x="28873" y="118245"/>
                    <a:pt x="29159" y="117709"/>
                    <a:pt x="29302" y="117136"/>
                  </a:cubicBezTo>
                  <a:cubicBezTo>
                    <a:pt x="29803" y="114882"/>
                    <a:pt x="30555" y="112664"/>
                    <a:pt x="31556" y="110589"/>
                  </a:cubicBezTo>
                  <a:cubicBezTo>
                    <a:pt x="31950" y="109695"/>
                    <a:pt x="31914" y="109695"/>
                    <a:pt x="31234" y="108907"/>
                  </a:cubicBezTo>
                  <a:cubicBezTo>
                    <a:pt x="30447" y="107977"/>
                    <a:pt x="29696" y="106975"/>
                    <a:pt x="29016" y="105938"/>
                  </a:cubicBezTo>
                  <a:cubicBezTo>
                    <a:pt x="27836" y="104113"/>
                    <a:pt x="26726" y="102253"/>
                    <a:pt x="25689" y="100392"/>
                  </a:cubicBezTo>
                  <a:cubicBezTo>
                    <a:pt x="24365" y="98031"/>
                    <a:pt x="23614" y="95455"/>
                    <a:pt x="23435" y="92772"/>
                  </a:cubicBezTo>
                  <a:cubicBezTo>
                    <a:pt x="23363" y="92163"/>
                    <a:pt x="23435" y="91555"/>
                    <a:pt x="23435" y="90947"/>
                  </a:cubicBezTo>
                  <a:cubicBezTo>
                    <a:pt x="22862" y="90661"/>
                    <a:pt x="22362" y="90410"/>
                    <a:pt x="21825" y="90160"/>
                  </a:cubicBezTo>
                  <a:cubicBezTo>
                    <a:pt x="21682" y="90088"/>
                    <a:pt x="21467" y="90053"/>
                    <a:pt x="21288" y="90053"/>
                  </a:cubicBezTo>
                  <a:cubicBezTo>
                    <a:pt x="20358" y="90196"/>
                    <a:pt x="19392" y="89945"/>
                    <a:pt x="18676" y="89373"/>
                  </a:cubicBezTo>
                  <a:cubicBezTo>
                    <a:pt x="18498" y="89266"/>
                    <a:pt x="18319" y="89158"/>
                    <a:pt x="18140" y="89087"/>
                  </a:cubicBezTo>
                  <a:cubicBezTo>
                    <a:pt x="18140" y="89659"/>
                    <a:pt x="18140" y="90088"/>
                    <a:pt x="18176" y="90518"/>
                  </a:cubicBezTo>
                  <a:cubicBezTo>
                    <a:pt x="18319" y="92128"/>
                    <a:pt x="18176" y="93738"/>
                    <a:pt x="17710" y="95276"/>
                  </a:cubicBezTo>
                  <a:cubicBezTo>
                    <a:pt x="17567" y="95920"/>
                    <a:pt x="17138" y="96457"/>
                    <a:pt x="16566" y="96743"/>
                  </a:cubicBezTo>
                  <a:cubicBezTo>
                    <a:pt x="15850" y="97137"/>
                    <a:pt x="15385" y="97101"/>
                    <a:pt x="14848" y="96493"/>
                  </a:cubicBezTo>
                  <a:cubicBezTo>
                    <a:pt x="14491" y="95992"/>
                    <a:pt x="14169" y="95455"/>
                    <a:pt x="13847" y="94883"/>
                  </a:cubicBezTo>
                  <a:cubicBezTo>
                    <a:pt x="13739" y="95348"/>
                    <a:pt x="13596" y="95849"/>
                    <a:pt x="13417" y="96314"/>
                  </a:cubicBezTo>
                  <a:cubicBezTo>
                    <a:pt x="13238" y="96815"/>
                    <a:pt x="12952" y="97280"/>
                    <a:pt x="12594" y="97673"/>
                  </a:cubicBezTo>
                  <a:cubicBezTo>
                    <a:pt x="11449" y="98711"/>
                    <a:pt x="9911" y="98246"/>
                    <a:pt x="9195" y="96743"/>
                  </a:cubicBezTo>
                  <a:cubicBezTo>
                    <a:pt x="9088" y="96457"/>
                    <a:pt x="8981" y="96135"/>
                    <a:pt x="8802" y="95705"/>
                  </a:cubicBezTo>
                  <a:cubicBezTo>
                    <a:pt x="8516" y="96278"/>
                    <a:pt x="8265" y="96743"/>
                    <a:pt x="7979" y="97172"/>
                  </a:cubicBezTo>
                  <a:cubicBezTo>
                    <a:pt x="7263" y="98353"/>
                    <a:pt x="5475" y="98210"/>
                    <a:pt x="4974" y="96922"/>
                  </a:cubicBezTo>
                  <a:cubicBezTo>
                    <a:pt x="4616" y="96242"/>
                    <a:pt x="4330" y="95562"/>
                    <a:pt x="4008" y="94847"/>
                  </a:cubicBezTo>
                  <a:lnTo>
                    <a:pt x="3757" y="95097"/>
                  </a:lnTo>
                  <a:cubicBezTo>
                    <a:pt x="3042" y="95813"/>
                    <a:pt x="1825" y="95670"/>
                    <a:pt x="1253" y="94811"/>
                  </a:cubicBezTo>
                  <a:cubicBezTo>
                    <a:pt x="752" y="94024"/>
                    <a:pt x="430" y="93129"/>
                    <a:pt x="394" y="92199"/>
                  </a:cubicBezTo>
                  <a:cubicBezTo>
                    <a:pt x="179" y="89766"/>
                    <a:pt x="1" y="87334"/>
                    <a:pt x="430" y="84901"/>
                  </a:cubicBezTo>
                  <a:cubicBezTo>
                    <a:pt x="466" y="84650"/>
                    <a:pt x="466" y="84400"/>
                    <a:pt x="430" y="84149"/>
                  </a:cubicBezTo>
                  <a:cubicBezTo>
                    <a:pt x="108" y="82933"/>
                    <a:pt x="144" y="81645"/>
                    <a:pt x="501" y="80428"/>
                  </a:cubicBezTo>
                  <a:cubicBezTo>
                    <a:pt x="680" y="79606"/>
                    <a:pt x="716" y="78711"/>
                    <a:pt x="645" y="77852"/>
                  </a:cubicBezTo>
                  <a:cubicBezTo>
                    <a:pt x="645" y="76600"/>
                    <a:pt x="752" y="75348"/>
                    <a:pt x="967" y="74132"/>
                  </a:cubicBezTo>
                  <a:cubicBezTo>
                    <a:pt x="1253" y="72450"/>
                    <a:pt x="1646" y="70804"/>
                    <a:pt x="2040" y="69158"/>
                  </a:cubicBezTo>
                  <a:cubicBezTo>
                    <a:pt x="2541" y="67441"/>
                    <a:pt x="3149" y="65795"/>
                    <a:pt x="3936" y="64221"/>
                  </a:cubicBezTo>
                  <a:cubicBezTo>
                    <a:pt x="4902" y="62146"/>
                    <a:pt x="6333" y="60357"/>
                    <a:pt x="7729" y="58532"/>
                  </a:cubicBezTo>
                  <a:cubicBezTo>
                    <a:pt x="9160" y="56636"/>
                    <a:pt x="10984" y="55098"/>
                    <a:pt x="12702" y="53452"/>
                  </a:cubicBezTo>
                  <a:cubicBezTo>
                    <a:pt x="13167" y="53023"/>
                    <a:pt x="13668" y="52665"/>
                    <a:pt x="14240" y="52307"/>
                  </a:cubicBezTo>
                  <a:cubicBezTo>
                    <a:pt x="14634" y="52057"/>
                    <a:pt x="14884" y="51592"/>
                    <a:pt x="14920" y="51126"/>
                  </a:cubicBezTo>
                  <a:cubicBezTo>
                    <a:pt x="14920" y="49838"/>
                    <a:pt x="15027" y="48550"/>
                    <a:pt x="15063" y="47262"/>
                  </a:cubicBezTo>
                  <a:cubicBezTo>
                    <a:pt x="15170" y="44901"/>
                    <a:pt x="15170" y="42504"/>
                    <a:pt x="15278" y="40143"/>
                  </a:cubicBezTo>
                  <a:cubicBezTo>
                    <a:pt x="15385" y="38139"/>
                    <a:pt x="15349" y="36136"/>
                    <a:pt x="15850" y="34204"/>
                  </a:cubicBezTo>
                  <a:cubicBezTo>
                    <a:pt x="16208" y="32737"/>
                    <a:pt x="16601" y="31270"/>
                    <a:pt x="17388" y="29982"/>
                  </a:cubicBezTo>
                  <a:cubicBezTo>
                    <a:pt x="18032" y="28873"/>
                    <a:pt x="19177" y="28193"/>
                    <a:pt x="20251" y="27585"/>
                  </a:cubicBezTo>
                  <a:cubicBezTo>
                    <a:pt x="21038" y="27120"/>
                    <a:pt x="21861" y="26833"/>
                    <a:pt x="22648" y="26476"/>
                  </a:cubicBezTo>
                  <a:cubicBezTo>
                    <a:pt x="22648" y="25188"/>
                    <a:pt x="22576" y="23864"/>
                    <a:pt x="22648" y="22576"/>
                  </a:cubicBezTo>
                  <a:cubicBezTo>
                    <a:pt x="22684" y="20894"/>
                    <a:pt x="22827" y="19249"/>
                    <a:pt x="23077" y="17567"/>
                  </a:cubicBezTo>
                  <a:cubicBezTo>
                    <a:pt x="23471" y="15206"/>
                    <a:pt x="24544" y="13095"/>
                    <a:pt x="25904" y="11091"/>
                  </a:cubicBezTo>
                  <a:cubicBezTo>
                    <a:pt x="27335" y="9016"/>
                    <a:pt x="29338" y="7513"/>
                    <a:pt x="31306" y="6047"/>
                  </a:cubicBezTo>
                  <a:cubicBezTo>
                    <a:pt x="32666" y="5009"/>
                    <a:pt x="34132" y="4079"/>
                    <a:pt x="35707" y="3292"/>
                  </a:cubicBezTo>
                  <a:cubicBezTo>
                    <a:pt x="37746" y="2183"/>
                    <a:pt x="40000" y="1395"/>
                    <a:pt x="42325" y="1073"/>
                  </a:cubicBezTo>
                  <a:cubicBezTo>
                    <a:pt x="44508" y="823"/>
                    <a:pt x="46655" y="465"/>
                    <a:pt x="48837" y="215"/>
                  </a:cubicBezTo>
                  <a:cubicBezTo>
                    <a:pt x="49624" y="143"/>
                    <a:pt x="50411" y="107"/>
                    <a:pt x="51234" y="143"/>
                  </a:cubicBezTo>
                  <a:cubicBezTo>
                    <a:pt x="52987" y="215"/>
                    <a:pt x="54740" y="0"/>
                    <a:pt x="56493" y="501"/>
                  </a:cubicBezTo>
                  <a:cubicBezTo>
                    <a:pt x="59248" y="1252"/>
                    <a:pt x="61967" y="2183"/>
                    <a:pt x="64186" y="4079"/>
                  </a:cubicBezTo>
                  <a:cubicBezTo>
                    <a:pt x="64973" y="4794"/>
                    <a:pt x="65688" y="5546"/>
                    <a:pt x="66368" y="6369"/>
                  </a:cubicBezTo>
                  <a:cubicBezTo>
                    <a:pt x="68300" y="8658"/>
                    <a:pt x="69731" y="11270"/>
                    <a:pt x="70554" y="14132"/>
                  </a:cubicBezTo>
                  <a:cubicBezTo>
                    <a:pt x="71520" y="17138"/>
                    <a:pt x="71949" y="20286"/>
                    <a:pt x="71878" y="23435"/>
                  </a:cubicBezTo>
                  <a:cubicBezTo>
                    <a:pt x="71806" y="24723"/>
                    <a:pt x="71878" y="26011"/>
                    <a:pt x="71842" y="27299"/>
                  </a:cubicBezTo>
                  <a:cubicBezTo>
                    <a:pt x="71806" y="29266"/>
                    <a:pt x="71556" y="31198"/>
                    <a:pt x="71055" y="33095"/>
                  </a:cubicBezTo>
                  <a:cubicBezTo>
                    <a:pt x="70912" y="33953"/>
                    <a:pt x="70840" y="34812"/>
                    <a:pt x="70876" y="35706"/>
                  </a:cubicBezTo>
                  <a:cubicBezTo>
                    <a:pt x="70804" y="38604"/>
                    <a:pt x="70733" y="41538"/>
                    <a:pt x="70661" y="44472"/>
                  </a:cubicBezTo>
                  <a:lnTo>
                    <a:pt x="70661" y="44865"/>
                  </a:lnTo>
                  <a:cubicBezTo>
                    <a:pt x="71413" y="45295"/>
                    <a:pt x="72200" y="45652"/>
                    <a:pt x="72879" y="46153"/>
                  </a:cubicBezTo>
                  <a:cubicBezTo>
                    <a:pt x="74203" y="47048"/>
                    <a:pt x="75420" y="48014"/>
                    <a:pt x="76708" y="48908"/>
                  </a:cubicBezTo>
                  <a:cubicBezTo>
                    <a:pt x="77709" y="49624"/>
                    <a:pt x="78783" y="50304"/>
                    <a:pt x="79856" y="50948"/>
                  </a:cubicBezTo>
                  <a:cubicBezTo>
                    <a:pt x="80214" y="51091"/>
                    <a:pt x="80572" y="51198"/>
                    <a:pt x="80965" y="51198"/>
                  </a:cubicBezTo>
                  <a:cubicBezTo>
                    <a:pt x="82396" y="51305"/>
                    <a:pt x="83792" y="51198"/>
                    <a:pt x="85187" y="50876"/>
                  </a:cubicBezTo>
                  <a:cubicBezTo>
                    <a:pt x="87226" y="50411"/>
                    <a:pt x="89266" y="49982"/>
                    <a:pt x="91305" y="49588"/>
                  </a:cubicBezTo>
                  <a:cubicBezTo>
                    <a:pt x="91877" y="49481"/>
                    <a:pt x="92414" y="49373"/>
                    <a:pt x="92736" y="48801"/>
                  </a:cubicBezTo>
                  <a:cubicBezTo>
                    <a:pt x="92843" y="48658"/>
                    <a:pt x="92986" y="48550"/>
                    <a:pt x="93130" y="48515"/>
                  </a:cubicBezTo>
                  <a:cubicBezTo>
                    <a:pt x="94418" y="48193"/>
                    <a:pt x="95491" y="47191"/>
                    <a:pt x="97029" y="47513"/>
                  </a:cubicBezTo>
                  <a:cubicBezTo>
                    <a:pt x="97137" y="46833"/>
                    <a:pt x="97208" y="46225"/>
                    <a:pt x="97280" y="45652"/>
                  </a:cubicBezTo>
                  <a:cubicBezTo>
                    <a:pt x="97494" y="44007"/>
                    <a:pt x="97673" y="42397"/>
                    <a:pt x="97960" y="40787"/>
                  </a:cubicBezTo>
                  <a:cubicBezTo>
                    <a:pt x="98210" y="39391"/>
                    <a:pt x="99462" y="38390"/>
                    <a:pt x="100858" y="38497"/>
                  </a:cubicBezTo>
                  <a:cubicBezTo>
                    <a:pt x="101358" y="38497"/>
                    <a:pt x="101788" y="38747"/>
                    <a:pt x="102074" y="39141"/>
                  </a:cubicBezTo>
                  <a:cubicBezTo>
                    <a:pt x="102897" y="40322"/>
                    <a:pt x="103398" y="41717"/>
                    <a:pt x="103469" y="43184"/>
                  </a:cubicBezTo>
                  <a:cubicBezTo>
                    <a:pt x="103541" y="43828"/>
                    <a:pt x="103684" y="44508"/>
                    <a:pt x="103756" y="45187"/>
                  </a:cubicBezTo>
                  <a:cubicBezTo>
                    <a:pt x="103934" y="45187"/>
                    <a:pt x="104078" y="45187"/>
                    <a:pt x="104221" y="45152"/>
                  </a:cubicBezTo>
                  <a:cubicBezTo>
                    <a:pt x="105688" y="44436"/>
                    <a:pt x="107298" y="44257"/>
                    <a:pt x="108872" y="43935"/>
                  </a:cubicBezTo>
                  <a:cubicBezTo>
                    <a:pt x="110124" y="43649"/>
                    <a:pt x="111412" y="43864"/>
                    <a:pt x="112485" y="44543"/>
                  </a:cubicBezTo>
                  <a:cubicBezTo>
                    <a:pt x="113308" y="44937"/>
                    <a:pt x="113737" y="45831"/>
                    <a:pt x="113523" y="46726"/>
                  </a:cubicBezTo>
                  <a:cubicBezTo>
                    <a:pt x="113344" y="47406"/>
                    <a:pt x="113093" y="48050"/>
                    <a:pt x="112843" y="48729"/>
                  </a:cubicBezTo>
                  <a:cubicBezTo>
                    <a:pt x="113881" y="48980"/>
                    <a:pt x="114668" y="49803"/>
                    <a:pt x="114954" y="50840"/>
                  </a:cubicBezTo>
                  <a:cubicBezTo>
                    <a:pt x="115347" y="51914"/>
                    <a:pt x="114954" y="53130"/>
                    <a:pt x="113988" y="53774"/>
                  </a:cubicBezTo>
                  <a:cubicBezTo>
                    <a:pt x="114739" y="54132"/>
                    <a:pt x="115204" y="54847"/>
                    <a:pt x="115276" y="55670"/>
                  </a:cubicBezTo>
                  <a:cubicBezTo>
                    <a:pt x="115312" y="56493"/>
                    <a:pt x="114882" y="57280"/>
                    <a:pt x="114131" y="57674"/>
                  </a:cubicBezTo>
                  <a:cubicBezTo>
                    <a:pt x="114453" y="57996"/>
                    <a:pt x="114775" y="58282"/>
                    <a:pt x="115025" y="58604"/>
                  </a:cubicBezTo>
                  <a:cubicBezTo>
                    <a:pt x="115705" y="59463"/>
                    <a:pt x="115598" y="60751"/>
                    <a:pt x="114703" y="61466"/>
                  </a:cubicBezTo>
                  <a:cubicBezTo>
                    <a:pt x="113058" y="62897"/>
                    <a:pt x="111018" y="63863"/>
                    <a:pt x="108872" y="64293"/>
                  </a:cubicBezTo>
                  <a:cubicBezTo>
                    <a:pt x="107083" y="64686"/>
                    <a:pt x="105258" y="64972"/>
                    <a:pt x="103469" y="65187"/>
                  </a:cubicBezTo>
                  <a:cubicBezTo>
                    <a:pt x="102217" y="65294"/>
                    <a:pt x="100929" y="65259"/>
                    <a:pt x="99534" y="65330"/>
                  </a:cubicBezTo>
                  <a:close/>
                  <a:moveTo>
                    <a:pt x="71126" y="24436"/>
                  </a:moveTo>
                  <a:cubicBezTo>
                    <a:pt x="71055" y="22683"/>
                    <a:pt x="71019" y="20930"/>
                    <a:pt x="70876" y="19213"/>
                  </a:cubicBezTo>
                  <a:cubicBezTo>
                    <a:pt x="70840" y="17925"/>
                    <a:pt x="70339" y="16673"/>
                    <a:pt x="69481" y="15707"/>
                  </a:cubicBezTo>
                  <a:cubicBezTo>
                    <a:pt x="68407" y="14454"/>
                    <a:pt x="67012" y="13488"/>
                    <a:pt x="65438" y="12952"/>
                  </a:cubicBezTo>
                  <a:cubicBezTo>
                    <a:pt x="63935" y="12522"/>
                    <a:pt x="62397" y="12129"/>
                    <a:pt x="60894" y="11699"/>
                  </a:cubicBezTo>
                  <a:cubicBezTo>
                    <a:pt x="58962" y="11234"/>
                    <a:pt x="56958" y="10984"/>
                    <a:pt x="54991" y="11020"/>
                  </a:cubicBezTo>
                  <a:cubicBezTo>
                    <a:pt x="51449" y="11020"/>
                    <a:pt x="47907" y="11199"/>
                    <a:pt x="44472" y="12200"/>
                  </a:cubicBezTo>
                  <a:cubicBezTo>
                    <a:pt x="41789" y="13023"/>
                    <a:pt x="39213" y="14025"/>
                    <a:pt x="37138" y="16064"/>
                  </a:cubicBezTo>
                  <a:cubicBezTo>
                    <a:pt x="36887" y="16279"/>
                    <a:pt x="36637" y="16458"/>
                    <a:pt x="36386" y="16673"/>
                  </a:cubicBezTo>
                  <a:cubicBezTo>
                    <a:pt x="34991" y="17961"/>
                    <a:pt x="33632" y="19284"/>
                    <a:pt x="33131" y="21216"/>
                  </a:cubicBezTo>
                  <a:cubicBezTo>
                    <a:pt x="32844" y="22290"/>
                    <a:pt x="32487" y="23363"/>
                    <a:pt x="32236" y="24472"/>
                  </a:cubicBezTo>
                  <a:cubicBezTo>
                    <a:pt x="32022" y="25402"/>
                    <a:pt x="31878" y="26368"/>
                    <a:pt x="31843" y="27334"/>
                  </a:cubicBezTo>
                  <a:cubicBezTo>
                    <a:pt x="31771" y="28909"/>
                    <a:pt x="31843" y="30447"/>
                    <a:pt x="31807" y="32057"/>
                  </a:cubicBezTo>
                  <a:cubicBezTo>
                    <a:pt x="31735" y="35563"/>
                    <a:pt x="32844" y="38819"/>
                    <a:pt x="34383" y="41932"/>
                  </a:cubicBezTo>
                  <a:cubicBezTo>
                    <a:pt x="34454" y="42110"/>
                    <a:pt x="34598" y="42289"/>
                    <a:pt x="34776" y="42397"/>
                  </a:cubicBezTo>
                  <a:cubicBezTo>
                    <a:pt x="35349" y="42683"/>
                    <a:pt x="35921" y="42898"/>
                    <a:pt x="36494" y="43041"/>
                  </a:cubicBezTo>
                  <a:cubicBezTo>
                    <a:pt x="38283" y="43506"/>
                    <a:pt x="40071" y="43899"/>
                    <a:pt x="41860" y="44221"/>
                  </a:cubicBezTo>
                  <a:cubicBezTo>
                    <a:pt x="43220" y="44436"/>
                    <a:pt x="44544" y="44436"/>
                    <a:pt x="45903" y="44579"/>
                  </a:cubicBezTo>
                  <a:cubicBezTo>
                    <a:pt x="48479" y="44937"/>
                    <a:pt x="51091" y="44937"/>
                    <a:pt x="53667" y="44651"/>
                  </a:cubicBezTo>
                  <a:cubicBezTo>
                    <a:pt x="56744" y="44293"/>
                    <a:pt x="59749" y="43613"/>
                    <a:pt x="62683" y="42611"/>
                  </a:cubicBezTo>
                  <a:cubicBezTo>
                    <a:pt x="64257" y="42182"/>
                    <a:pt x="65688" y="41252"/>
                    <a:pt x="66762" y="40000"/>
                  </a:cubicBezTo>
                  <a:cubicBezTo>
                    <a:pt x="68157" y="38390"/>
                    <a:pt x="69230" y="36529"/>
                    <a:pt x="69874" y="34526"/>
                  </a:cubicBezTo>
                  <a:cubicBezTo>
                    <a:pt x="70804" y="31234"/>
                    <a:pt x="71234" y="27835"/>
                    <a:pt x="71126" y="24436"/>
                  </a:cubicBezTo>
                  <a:close/>
                  <a:moveTo>
                    <a:pt x="22827" y="47584"/>
                  </a:moveTo>
                  <a:cubicBezTo>
                    <a:pt x="23041" y="47763"/>
                    <a:pt x="23292" y="47942"/>
                    <a:pt x="23578" y="48085"/>
                  </a:cubicBezTo>
                  <a:cubicBezTo>
                    <a:pt x="25152" y="48908"/>
                    <a:pt x="26404" y="50268"/>
                    <a:pt x="27120" y="51914"/>
                  </a:cubicBezTo>
                  <a:cubicBezTo>
                    <a:pt x="28301" y="54311"/>
                    <a:pt x="28945" y="56922"/>
                    <a:pt x="29124" y="59606"/>
                  </a:cubicBezTo>
                  <a:cubicBezTo>
                    <a:pt x="29231" y="62039"/>
                    <a:pt x="29159" y="64543"/>
                    <a:pt x="29124" y="67012"/>
                  </a:cubicBezTo>
                  <a:cubicBezTo>
                    <a:pt x="29088" y="67799"/>
                    <a:pt x="29016" y="68622"/>
                    <a:pt x="28873" y="69409"/>
                  </a:cubicBezTo>
                  <a:cubicBezTo>
                    <a:pt x="28694" y="70947"/>
                    <a:pt x="28480" y="72522"/>
                    <a:pt x="28265" y="74132"/>
                  </a:cubicBezTo>
                  <a:cubicBezTo>
                    <a:pt x="28766" y="74310"/>
                    <a:pt x="29338" y="74489"/>
                    <a:pt x="29875" y="74632"/>
                  </a:cubicBezTo>
                  <a:cubicBezTo>
                    <a:pt x="30948" y="74883"/>
                    <a:pt x="32022" y="75133"/>
                    <a:pt x="33059" y="75348"/>
                  </a:cubicBezTo>
                  <a:cubicBezTo>
                    <a:pt x="35885" y="75885"/>
                    <a:pt x="38676" y="76529"/>
                    <a:pt x="41503" y="76886"/>
                  </a:cubicBezTo>
                  <a:cubicBezTo>
                    <a:pt x="44472" y="77244"/>
                    <a:pt x="47477" y="77423"/>
                    <a:pt x="50447" y="77423"/>
                  </a:cubicBezTo>
                  <a:cubicBezTo>
                    <a:pt x="53095" y="77423"/>
                    <a:pt x="55706" y="76994"/>
                    <a:pt x="58318" y="76886"/>
                  </a:cubicBezTo>
                  <a:cubicBezTo>
                    <a:pt x="60465" y="76708"/>
                    <a:pt x="62611" y="76421"/>
                    <a:pt x="64722" y="75992"/>
                  </a:cubicBezTo>
                  <a:cubicBezTo>
                    <a:pt x="66440" y="75706"/>
                    <a:pt x="68157" y="75312"/>
                    <a:pt x="69910" y="74954"/>
                  </a:cubicBezTo>
                  <a:cubicBezTo>
                    <a:pt x="69982" y="74239"/>
                    <a:pt x="70089" y="73595"/>
                    <a:pt x="70125" y="72951"/>
                  </a:cubicBezTo>
                  <a:cubicBezTo>
                    <a:pt x="70160" y="69624"/>
                    <a:pt x="70053" y="66260"/>
                    <a:pt x="69731" y="62933"/>
                  </a:cubicBezTo>
                  <a:cubicBezTo>
                    <a:pt x="69695" y="61896"/>
                    <a:pt x="69588" y="60822"/>
                    <a:pt x="69409" y="59785"/>
                  </a:cubicBezTo>
                  <a:cubicBezTo>
                    <a:pt x="68801" y="56636"/>
                    <a:pt x="68622" y="53452"/>
                    <a:pt x="68908" y="50268"/>
                  </a:cubicBezTo>
                  <a:cubicBezTo>
                    <a:pt x="69051" y="48694"/>
                    <a:pt x="69302" y="47155"/>
                    <a:pt x="69481" y="45581"/>
                  </a:cubicBezTo>
                  <a:cubicBezTo>
                    <a:pt x="69516" y="45259"/>
                    <a:pt x="69481" y="44758"/>
                    <a:pt x="69302" y="44615"/>
                  </a:cubicBezTo>
                  <a:cubicBezTo>
                    <a:pt x="68443" y="44078"/>
                    <a:pt x="67477" y="43828"/>
                    <a:pt x="66475" y="43899"/>
                  </a:cubicBezTo>
                  <a:cubicBezTo>
                    <a:pt x="66547" y="44472"/>
                    <a:pt x="66618" y="44937"/>
                    <a:pt x="66654" y="45438"/>
                  </a:cubicBezTo>
                  <a:cubicBezTo>
                    <a:pt x="66726" y="46833"/>
                    <a:pt x="66440" y="47334"/>
                    <a:pt x="65187" y="47906"/>
                  </a:cubicBezTo>
                  <a:cubicBezTo>
                    <a:pt x="64293" y="48336"/>
                    <a:pt x="63363" y="48729"/>
                    <a:pt x="62361" y="49159"/>
                  </a:cubicBezTo>
                  <a:cubicBezTo>
                    <a:pt x="62468" y="49731"/>
                    <a:pt x="62576" y="50339"/>
                    <a:pt x="62683" y="50912"/>
                  </a:cubicBezTo>
                  <a:cubicBezTo>
                    <a:pt x="63076" y="52951"/>
                    <a:pt x="63577" y="54955"/>
                    <a:pt x="63828" y="56994"/>
                  </a:cubicBezTo>
                  <a:cubicBezTo>
                    <a:pt x="64114" y="59033"/>
                    <a:pt x="64186" y="61073"/>
                    <a:pt x="64042" y="63148"/>
                  </a:cubicBezTo>
                  <a:cubicBezTo>
                    <a:pt x="63971" y="63899"/>
                    <a:pt x="63864" y="64686"/>
                    <a:pt x="63649" y="65402"/>
                  </a:cubicBezTo>
                  <a:cubicBezTo>
                    <a:pt x="63220" y="66940"/>
                    <a:pt x="62003" y="68085"/>
                    <a:pt x="60465" y="68479"/>
                  </a:cubicBezTo>
                  <a:cubicBezTo>
                    <a:pt x="56887" y="69588"/>
                    <a:pt x="53202" y="69695"/>
                    <a:pt x="49517" y="69731"/>
                  </a:cubicBezTo>
                  <a:cubicBezTo>
                    <a:pt x="47513" y="69695"/>
                    <a:pt x="45510" y="69516"/>
                    <a:pt x="43542" y="69230"/>
                  </a:cubicBezTo>
                  <a:cubicBezTo>
                    <a:pt x="42683" y="69123"/>
                    <a:pt x="41860" y="68908"/>
                    <a:pt x="41037" y="68586"/>
                  </a:cubicBezTo>
                  <a:cubicBezTo>
                    <a:pt x="39893" y="68121"/>
                    <a:pt x="39034" y="67298"/>
                    <a:pt x="38855" y="65974"/>
                  </a:cubicBezTo>
                  <a:cubicBezTo>
                    <a:pt x="38712" y="65187"/>
                    <a:pt x="38640" y="64400"/>
                    <a:pt x="38640" y="63577"/>
                  </a:cubicBezTo>
                  <a:cubicBezTo>
                    <a:pt x="38640" y="62575"/>
                    <a:pt x="38748" y="61609"/>
                    <a:pt x="38819" y="60608"/>
                  </a:cubicBezTo>
                  <a:cubicBezTo>
                    <a:pt x="38891" y="59463"/>
                    <a:pt x="38962" y="58282"/>
                    <a:pt x="39070" y="57137"/>
                  </a:cubicBezTo>
                  <a:cubicBezTo>
                    <a:pt x="39141" y="56171"/>
                    <a:pt x="39213" y="55241"/>
                    <a:pt x="39284" y="54275"/>
                  </a:cubicBezTo>
                  <a:cubicBezTo>
                    <a:pt x="39427" y="53094"/>
                    <a:pt x="39571" y="51914"/>
                    <a:pt x="39749" y="50733"/>
                  </a:cubicBezTo>
                  <a:cubicBezTo>
                    <a:pt x="35277" y="49552"/>
                    <a:pt x="30948" y="48193"/>
                    <a:pt x="27836" y="44651"/>
                  </a:cubicBezTo>
                  <a:cubicBezTo>
                    <a:pt x="26011" y="45366"/>
                    <a:pt x="24294" y="46368"/>
                    <a:pt x="22791" y="47584"/>
                  </a:cubicBezTo>
                  <a:close/>
                  <a:moveTo>
                    <a:pt x="40358" y="51055"/>
                  </a:moveTo>
                  <a:cubicBezTo>
                    <a:pt x="40179" y="52522"/>
                    <a:pt x="39964" y="54024"/>
                    <a:pt x="39821" y="55527"/>
                  </a:cubicBezTo>
                  <a:cubicBezTo>
                    <a:pt x="39678" y="57137"/>
                    <a:pt x="39535" y="58783"/>
                    <a:pt x="39427" y="60393"/>
                  </a:cubicBezTo>
                  <a:cubicBezTo>
                    <a:pt x="39356" y="61931"/>
                    <a:pt x="39356" y="63434"/>
                    <a:pt x="39356" y="64937"/>
                  </a:cubicBezTo>
                  <a:cubicBezTo>
                    <a:pt x="39392" y="66582"/>
                    <a:pt x="40322" y="67548"/>
                    <a:pt x="41860" y="68049"/>
                  </a:cubicBezTo>
                  <a:cubicBezTo>
                    <a:pt x="43649" y="68622"/>
                    <a:pt x="45438" y="68729"/>
                    <a:pt x="47299" y="68872"/>
                  </a:cubicBezTo>
                  <a:cubicBezTo>
                    <a:pt x="48551" y="68980"/>
                    <a:pt x="49839" y="68908"/>
                    <a:pt x="51127" y="68908"/>
                  </a:cubicBezTo>
                  <a:cubicBezTo>
                    <a:pt x="54096" y="68908"/>
                    <a:pt x="57030" y="68586"/>
                    <a:pt x="59928" y="67870"/>
                  </a:cubicBezTo>
                  <a:cubicBezTo>
                    <a:pt x="61753" y="67370"/>
                    <a:pt x="62969" y="66260"/>
                    <a:pt x="63220" y="64293"/>
                  </a:cubicBezTo>
                  <a:cubicBezTo>
                    <a:pt x="63398" y="62826"/>
                    <a:pt x="63470" y="61359"/>
                    <a:pt x="63398" y="59856"/>
                  </a:cubicBezTo>
                  <a:cubicBezTo>
                    <a:pt x="63363" y="58032"/>
                    <a:pt x="63148" y="56171"/>
                    <a:pt x="62790" y="54346"/>
                  </a:cubicBezTo>
                  <a:cubicBezTo>
                    <a:pt x="62432" y="52736"/>
                    <a:pt x="62075" y="51091"/>
                    <a:pt x="61717" y="49481"/>
                  </a:cubicBezTo>
                  <a:cubicBezTo>
                    <a:pt x="49839" y="52343"/>
                    <a:pt x="52129" y="51914"/>
                    <a:pt x="40358" y="51055"/>
                  </a:cubicBezTo>
                  <a:close/>
                  <a:moveTo>
                    <a:pt x="61109" y="121573"/>
                  </a:moveTo>
                  <a:cubicBezTo>
                    <a:pt x="62826" y="121787"/>
                    <a:pt x="64543" y="121859"/>
                    <a:pt x="66261" y="121859"/>
                  </a:cubicBezTo>
                  <a:cubicBezTo>
                    <a:pt x="71019" y="121680"/>
                    <a:pt x="75491" y="120392"/>
                    <a:pt x="79856" y="118567"/>
                  </a:cubicBezTo>
                  <a:cubicBezTo>
                    <a:pt x="81001" y="118102"/>
                    <a:pt x="81645" y="117351"/>
                    <a:pt x="81752" y="116063"/>
                  </a:cubicBezTo>
                  <a:cubicBezTo>
                    <a:pt x="81752" y="114918"/>
                    <a:pt x="81895" y="113773"/>
                    <a:pt x="82146" y="112628"/>
                  </a:cubicBezTo>
                  <a:cubicBezTo>
                    <a:pt x="82861" y="109695"/>
                    <a:pt x="82432" y="106832"/>
                    <a:pt x="81931" y="103934"/>
                  </a:cubicBezTo>
                  <a:cubicBezTo>
                    <a:pt x="81860" y="103612"/>
                    <a:pt x="81717" y="103290"/>
                    <a:pt x="81466" y="103004"/>
                  </a:cubicBezTo>
                  <a:cubicBezTo>
                    <a:pt x="80285" y="101501"/>
                    <a:pt x="78532" y="100857"/>
                    <a:pt x="76779" y="100357"/>
                  </a:cubicBezTo>
                  <a:cubicBezTo>
                    <a:pt x="75527" y="99963"/>
                    <a:pt x="74203" y="99927"/>
                    <a:pt x="72951" y="100249"/>
                  </a:cubicBezTo>
                  <a:cubicBezTo>
                    <a:pt x="72307" y="100392"/>
                    <a:pt x="71663" y="100607"/>
                    <a:pt x="71019" y="100822"/>
                  </a:cubicBezTo>
                  <a:cubicBezTo>
                    <a:pt x="70017" y="101108"/>
                    <a:pt x="69051" y="101430"/>
                    <a:pt x="68121" y="101859"/>
                  </a:cubicBezTo>
                  <a:cubicBezTo>
                    <a:pt x="65724" y="103111"/>
                    <a:pt x="64042" y="105115"/>
                    <a:pt x="62790" y="107476"/>
                  </a:cubicBezTo>
                  <a:cubicBezTo>
                    <a:pt x="62504" y="107941"/>
                    <a:pt x="62325" y="108407"/>
                    <a:pt x="62254" y="108907"/>
                  </a:cubicBezTo>
                  <a:cubicBezTo>
                    <a:pt x="62039" y="110517"/>
                    <a:pt x="61932" y="112127"/>
                    <a:pt x="61681" y="113702"/>
                  </a:cubicBezTo>
                  <a:cubicBezTo>
                    <a:pt x="61288" y="116313"/>
                    <a:pt x="61073" y="118961"/>
                    <a:pt x="61073" y="121609"/>
                  </a:cubicBezTo>
                  <a:close/>
                  <a:moveTo>
                    <a:pt x="68694" y="11699"/>
                  </a:moveTo>
                  <a:cubicBezTo>
                    <a:pt x="68658" y="11521"/>
                    <a:pt x="68586" y="11342"/>
                    <a:pt x="68515" y="11163"/>
                  </a:cubicBezTo>
                  <a:cubicBezTo>
                    <a:pt x="67477" y="8980"/>
                    <a:pt x="65903" y="7191"/>
                    <a:pt x="64329" y="5403"/>
                  </a:cubicBezTo>
                  <a:cubicBezTo>
                    <a:pt x="64221" y="5295"/>
                    <a:pt x="64078" y="5188"/>
                    <a:pt x="63971" y="5081"/>
                  </a:cubicBezTo>
                  <a:cubicBezTo>
                    <a:pt x="62039" y="3327"/>
                    <a:pt x="59642" y="2469"/>
                    <a:pt x="57245" y="1610"/>
                  </a:cubicBezTo>
                  <a:cubicBezTo>
                    <a:pt x="55706" y="1145"/>
                    <a:pt x="54096" y="930"/>
                    <a:pt x="52486" y="1038"/>
                  </a:cubicBezTo>
                  <a:cubicBezTo>
                    <a:pt x="51234" y="1073"/>
                    <a:pt x="49982" y="1038"/>
                    <a:pt x="48730" y="1109"/>
                  </a:cubicBezTo>
                  <a:cubicBezTo>
                    <a:pt x="47477" y="1181"/>
                    <a:pt x="46154" y="1431"/>
                    <a:pt x="44830" y="1610"/>
                  </a:cubicBezTo>
                  <a:cubicBezTo>
                    <a:pt x="42039" y="1932"/>
                    <a:pt x="39249" y="2433"/>
                    <a:pt x="36708" y="3828"/>
                  </a:cubicBezTo>
                  <a:cubicBezTo>
                    <a:pt x="35778" y="4365"/>
                    <a:pt x="34884" y="4902"/>
                    <a:pt x="33954" y="5438"/>
                  </a:cubicBezTo>
                  <a:cubicBezTo>
                    <a:pt x="31091" y="6941"/>
                    <a:pt x="28587" y="9088"/>
                    <a:pt x="26619" y="11699"/>
                  </a:cubicBezTo>
                  <a:cubicBezTo>
                    <a:pt x="26190" y="12272"/>
                    <a:pt x="25868" y="12952"/>
                    <a:pt x="25474" y="13560"/>
                  </a:cubicBezTo>
                  <a:cubicBezTo>
                    <a:pt x="24258" y="15492"/>
                    <a:pt x="23614" y="17746"/>
                    <a:pt x="23542" y="20036"/>
                  </a:cubicBezTo>
                  <a:cubicBezTo>
                    <a:pt x="23506" y="21324"/>
                    <a:pt x="23471" y="22576"/>
                    <a:pt x="23506" y="23864"/>
                  </a:cubicBezTo>
                  <a:cubicBezTo>
                    <a:pt x="23506" y="25367"/>
                    <a:pt x="23614" y="26869"/>
                    <a:pt x="23828" y="28336"/>
                  </a:cubicBezTo>
                  <a:cubicBezTo>
                    <a:pt x="24365" y="31842"/>
                    <a:pt x="25904" y="34991"/>
                    <a:pt x="27836" y="37960"/>
                  </a:cubicBezTo>
                  <a:cubicBezTo>
                    <a:pt x="28336" y="38819"/>
                    <a:pt x="29052" y="39499"/>
                    <a:pt x="29946" y="39928"/>
                  </a:cubicBezTo>
                  <a:cubicBezTo>
                    <a:pt x="29839" y="39713"/>
                    <a:pt x="29803" y="39606"/>
                    <a:pt x="29732" y="39499"/>
                  </a:cubicBezTo>
                  <a:cubicBezTo>
                    <a:pt x="28802" y="37638"/>
                    <a:pt x="28193" y="35671"/>
                    <a:pt x="27871" y="33631"/>
                  </a:cubicBezTo>
                  <a:cubicBezTo>
                    <a:pt x="27478" y="30769"/>
                    <a:pt x="27478" y="27871"/>
                    <a:pt x="27871" y="24973"/>
                  </a:cubicBezTo>
                  <a:cubicBezTo>
                    <a:pt x="28229" y="22826"/>
                    <a:pt x="28945" y="20751"/>
                    <a:pt x="29911" y="18819"/>
                  </a:cubicBezTo>
                  <a:cubicBezTo>
                    <a:pt x="31020" y="16422"/>
                    <a:pt x="32809" y="14597"/>
                    <a:pt x="34848" y="13059"/>
                  </a:cubicBezTo>
                  <a:cubicBezTo>
                    <a:pt x="36851" y="11485"/>
                    <a:pt x="39213" y="10340"/>
                    <a:pt x="41753" y="9803"/>
                  </a:cubicBezTo>
                  <a:cubicBezTo>
                    <a:pt x="44293" y="9267"/>
                    <a:pt x="46762" y="8265"/>
                    <a:pt x="49481" y="8265"/>
                  </a:cubicBezTo>
                  <a:cubicBezTo>
                    <a:pt x="50912" y="8265"/>
                    <a:pt x="52343" y="8122"/>
                    <a:pt x="53810" y="8086"/>
                  </a:cubicBezTo>
                  <a:cubicBezTo>
                    <a:pt x="54454" y="8086"/>
                    <a:pt x="55134" y="8122"/>
                    <a:pt x="55814" y="8122"/>
                  </a:cubicBezTo>
                  <a:cubicBezTo>
                    <a:pt x="57781" y="8122"/>
                    <a:pt x="59749" y="8372"/>
                    <a:pt x="61645" y="8909"/>
                  </a:cubicBezTo>
                  <a:cubicBezTo>
                    <a:pt x="64042" y="9589"/>
                    <a:pt x="66511" y="10268"/>
                    <a:pt x="68694" y="11699"/>
                  </a:cubicBezTo>
                  <a:close/>
                  <a:moveTo>
                    <a:pt x="32522" y="108836"/>
                  </a:moveTo>
                  <a:cubicBezTo>
                    <a:pt x="32630" y="108693"/>
                    <a:pt x="32701" y="108621"/>
                    <a:pt x="32773" y="108514"/>
                  </a:cubicBezTo>
                  <a:cubicBezTo>
                    <a:pt x="34204" y="106761"/>
                    <a:pt x="35778" y="105222"/>
                    <a:pt x="37853" y="104328"/>
                  </a:cubicBezTo>
                  <a:cubicBezTo>
                    <a:pt x="38390" y="104113"/>
                    <a:pt x="38962" y="103970"/>
                    <a:pt x="39499" y="103720"/>
                  </a:cubicBezTo>
                  <a:cubicBezTo>
                    <a:pt x="40501" y="103290"/>
                    <a:pt x="41574" y="103076"/>
                    <a:pt x="42683" y="103076"/>
                  </a:cubicBezTo>
                  <a:cubicBezTo>
                    <a:pt x="45116" y="103040"/>
                    <a:pt x="47549" y="103612"/>
                    <a:pt x="49696" y="104793"/>
                  </a:cubicBezTo>
                  <a:cubicBezTo>
                    <a:pt x="51663" y="105795"/>
                    <a:pt x="53345" y="107083"/>
                    <a:pt x="54239" y="109194"/>
                  </a:cubicBezTo>
                  <a:cubicBezTo>
                    <a:pt x="54418" y="109551"/>
                    <a:pt x="54597" y="109909"/>
                    <a:pt x="54848" y="110231"/>
                  </a:cubicBezTo>
                  <a:cubicBezTo>
                    <a:pt x="54955" y="108514"/>
                    <a:pt x="54526" y="106940"/>
                    <a:pt x="54096" y="105365"/>
                  </a:cubicBezTo>
                  <a:cubicBezTo>
                    <a:pt x="53595" y="103541"/>
                    <a:pt x="52808" y="101823"/>
                    <a:pt x="51842" y="100178"/>
                  </a:cubicBezTo>
                  <a:cubicBezTo>
                    <a:pt x="51341" y="99247"/>
                    <a:pt x="50769" y="98353"/>
                    <a:pt x="50053" y="97566"/>
                  </a:cubicBezTo>
                  <a:cubicBezTo>
                    <a:pt x="47263" y="94453"/>
                    <a:pt x="43792" y="92056"/>
                    <a:pt x="39928" y="90482"/>
                  </a:cubicBezTo>
                  <a:cubicBezTo>
                    <a:pt x="38068" y="89731"/>
                    <a:pt x="36136" y="89122"/>
                    <a:pt x="34204" y="88514"/>
                  </a:cubicBezTo>
                  <a:cubicBezTo>
                    <a:pt x="32666" y="87942"/>
                    <a:pt x="31020" y="87727"/>
                    <a:pt x="29374" y="87834"/>
                  </a:cubicBezTo>
                  <a:cubicBezTo>
                    <a:pt x="27943" y="87942"/>
                    <a:pt x="26548" y="88121"/>
                    <a:pt x="25331" y="89015"/>
                  </a:cubicBezTo>
                  <a:cubicBezTo>
                    <a:pt x="24651" y="89480"/>
                    <a:pt x="24222" y="90267"/>
                    <a:pt x="24222" y="91126"/>
                  </a:cubicBezTo>
                  <a:cubicBezTo>
                    <a:pt x="24115" y="94203"/>
                    <a:pt x="24973" y="97065"/>
                    <a:pt x="26333" y="99748"/>
                  </a:cubicBezTo>
                  <a:cubicBezTo>
                    <a:pt x="27764" y="102467"/>
                    <a:pt x="29446" y="105079"/>
                    <a:pt x="31306" y="107548"/>
                  </a:cubicBezTo>
                  <a:cubicBezTo>
                    <a:pt x="31664" y="108013"/>
                    <a:pt x="32093" y="108442"/>
                    <a:pt x="32522" y="108836"/>
                  </a:cubicBezTo>
                  <a:close/>
                  <a:moveTo>
                    <a:pt x="49195" y="124077"/>
                  </a:moveTo>
                  <a:cubicBezTo>
                    <a:pt x="49374" y="123827"/>
                    <a:pt x="49517" y="123576"/>
                    <a:pt x="49731" y="123326"/>
                  </a:cubicBezTo>
                  <a:cubicBezTo>
                    <a:pt x="50697" y="121931"/>
                    <a:pt x="51699" y="120571"/>
                    <a:pt x="52594" y="119104"/>
                  </a:cubicBezTo>
                  <a:cubicBezTo>
                    <a:pt x="53524" y="117601"/>
                    <a:pt x="54168" y="115920"/>
                    <a:pt x="54526" y="114203"/>
                  </a:cubicBezTo>
                  <a:cubicBezTo>
                    <a:pt x="54812" y="113129"/>
                    <a:pt x="54704" y="111984"/>
                    <a:pt x="54239" y="110983"/>
                  </a:cubicBezTo>
                  <a:cubicBezTo>
                    <a:pt x="53631" y="109838"/>
                    <a:pt x="52951" y="108693"/>
                    <a:pt x="52272" y="107548"/>
                  </a:cubicBezTo>
                  <a:cubicBezTo>
                    <a:pt x="52129" y="107333"/>
                    <a:pt x="51914" y="107119"/>
                    <a:pt x="51663" y="106940"/>
                  </a:cubicBezTo>
                  <a:cubicBezTo>
                    <a:pt x="49588" y="105580"/>
                    <a:pt x="47442" y="104364"/>
                    <a:pt x="44937" y="103970"/>
                  </a:cubicBezTo>
                  <a:cubicBezTo>
                    <a:pt x="43399" y="103684"/>
                    <a:pt x="41825" y="103755"/>
                    <a:pt x="40358" y="104185"/>
                  </a:cubicBezTo>
                  <a:cubicBezTo>
                    <a:pt x="38640" y="104721"/>
                    <a:pt x="36959" y="105365"/>
                    <a:pt x="35563" y="106582"/>
                  </a:cubicBezTo>
                  <a:cubicBezTo>
                    <a:pt x="34168" y="107798"/>
                    <a:pt x="32988" y="109086"/>
                    <a:pt x="32272" y="110732"/>
                  </a:cubicBezTo>
                  <a:cubicBezTo>
                    <a:pt x="31664" y="112127"/>
                    <a:pt x="31163" y="113559"/>
                    <a:pt x="30698" y="114990"/>
                  </a:cubicBezTo>
                  <a:cubicBezTo>
                    <a:pt x="30376" y="115956"/>
                    <a:pt x="30197" y="116957"/>
                    <a:pt x="29946" y="117923"/>
                  </a:cubicBezTo>
                  <a:cubicBezTo>
                    <a:pt x="38426" y="122288"/>
                    <a:pt x="45295" y="123827"/>
                    <a:pt x="49195" y="124077"/>
                  </a:cubicBezTo>
                  <a:close/>
                  <a:moveTo>
                    <a:pt x="70339" y="82575"/>
                  </a:moveTo>
                  <a:cubicBezTo>
                    <a:pt x="70089" y="82575"/>
                    <a:pt x="69910" y="82575"/>
                    <a:pt x="69731" y="82611"/>
                  </a:cubicBezTo>
                  <a:cubicBezTo>
                    <a:pt x="66118" y="83255"/>
                    <a:pt x="62540" y="83970"/>
                    <a:pt x="58926" y="84471"/>
                  </a:cubicBezTo>
                  <a:cubicBezTo>
                    <a:pt x="56887" y="84722"/>
                    <a:pt x="54812" y="84829"/>
                    <a:pt x="52773" y="84793"/>
                  </a:cubicBezTo>
                  <a:cubicBezTo>
                    <a:pt x="51413" y="84829"/>
                    <a:pt x="50089" y="84722"/>
                    <a:pt x="48730" y="84650"/>
                  </a:cubicBezTo>
                  <a:cubicBezTo>
                    <a:pt x="47943" y="84614"/>
                    <a:pt x="47155" y="84471"/>
                    <a:pt x="46333" y="84471"/>
                  </a:cubicBezTo>
                  <a:cubicBezTo>
                    <a:pt x="43005" y="84436"/>
                    <a:pt x="39714" y="83899"/>
                    <a:pt x="36386" y="83362"/>
                  </a:cubicBezTo>
                  <a:cubicBezTo>
                    <a:pt x="34955" y="83148"/>
                    <a:pt x="33488" y="82933"/>
                    <a:pt x="32022" y="82647"/>
                  </a:cubicBezTo>
                  <a:cubicBezTo>
                    <a:pt x="30984" y="82468"/>
                    <a:pt x="29911" y="82217"/>
                    <a:pt x="28837" y="81967"/>
                  </a:cubicBezTo>
                  <a:cubicBezTo>
                    <a:pt x="28014" y="81752"/>
                    <a:pt x="27192" y="81538"/>
                    <a:pt x="26297" y="81287"/>
                  </a:cubicBezTo>
                  <a:cubicBezTo>
                    <a:pt x="25653" y="83684"/>
                    <a:pt x="24759" y="85974"/>
                    <a:pt x="24472" y="88514"/>
                  </a:cubicBezTo>
                  <a:cubicBezTo>
                    <a:pt x="24580" y="88478"/>
                    <a:pt x="24723" y="88443"/>
                    <a:pt x="24830" y="88371"/>
                  </a:cubicBezTo>
                  <a:cubicBezTo>
                    <a:pt x="27192" y="86797"/>
                    <a:pt x="29803" y="86582"/>
                    <a:pt x="32487" y="87190"/>
                  </a:cubicBezTo>
                  <a:cubicBezTo>
                    <a:pt x="35778" y="87870"/>
                    <a:pt x="38927" y="88944"/>
                    <a:pt x="41968" y="90410"/>
                  </a:cubicBezTo>
                  <a:cubicBezTo>
                    <a:pt x="44508" y="91627"/>
                    <a:pt x="46833" y="93237"/>
                    <a:pt x="48944" y="95133"/>
                  </a:cubicBezTo>
                  <a:cubicBezTo>
                    <a:pt x="50483" y="96528"/>
                    <a:pt x="51771" y="98174"/>
                    <a:pt x="52773" y="99999"/>
                  </a:cubicBezTo>
                  <a:lnTo>
                    <a:pt x="55098" y="99999"/>
                  </a:lnTo>
                  <a:cubicBezTo>
                    <a:pt x="55706" y="99963"/>
                    <a:pt x="56279" y="99677"/>
                    <a:pt x="56708" y="99212"/>
                  </a:cubicBezTo>
                  <a:cubicBezTo>
                    <a:pt x="57495" y="98389"/>
                    <a:pt x="58211" y="97459"/>
                    <a:pt x="58819" y="96493"/>
                  </a:cubicBezTo>
                  <a:cubicBezTo>
                    <a:pt x="59928" y="94561"/>
                    <a:pt x="61323" y="92807"/>
                    <a:pt x="62933" y="91305"/>
                  </a:cubicBezTo>
                  <a:cubicBezTo>
                    <a:pt x="65152" y="89373"/>
                    <a:pt x="67477" y="87620"/>
                    <a:pt x="70339" y="86833"/>
                  </a:cubicBezTo>
                  <a:lnTo>
                    <a:pt x="70339" y="82575"/>
                  </a:lnTo>
                  <a:close/>
                  <a:moveTo>
                    <a:pt x="28050" y="122646"/>
                  </a:moveTo>
                  <a:cubicBezTo>
                    <a:pt x="26619" y="124220"/>
                    <a:pt x="26476" y="126653"/>
                    <a:pt x="27514" y="128227"/>
                  </a:cubicBezTo>
                  <a:cubicBezTo>
                    <a:pt x="27871" y="128764"/>
                    <a:pt x="28193" y="129372"/>
                    <a:pt x="28444" y="130016"/>
                  </a:cubicBezTo>
                  <a:cubicBezTo>
                    <a:pt x="29481" y="132449"/>
                    <a:pt x="30948" y="134739"/>
                    <a:pt x="32809" y="136671"/>
                  </a:cubicBezTo>
                  <a:cubicBezTo>
                    <a:pt x="34204" y="138209"/>
                    <a:pt x="35885" y="139497"/>
                    <a:pt x="37817" y="140356"/>
                  </a:cubicBezTo>
                  <a:cubicBezTo>
                    <a:pt x="39356" y="141036"/>
                    <a:pt x="41037" y="141215"/>
                    <a:pt x="42647" y="141537"/>
                  </a:cubicBezTo>
                  <a:cubicBezTo>
                    <a:pt x="44150" y="141859"/>
                    <a:pt x="45510" y="141429"/>
                    <a:pt x="46869" y="140964"/>
                  </a:cubicBezTo>
                  <a:cubicBezTo>
                    <a:pt x="47227" y="140857"/>
                    <a:pt x="47513" y="140678"/>
                    <a:pt x="47871" y="140571"/>
                  </a:cubicBezTo>
                  <a:cubicBezTo>
                    <a:pt x="49696" y="139855"/>
                    <a:pt x="50733" y="138424"/>
                    <a:pt x="51091" y="136564"/>
                  </a:cubicBezTo>
                  <a:cubicBezTo>
                    <a:pt x="51449" y="134811"/>
                    <a:pt x="51377" y="133022"/>
                    <a:pt x="50876" y="131304"/>
                  </a:cubicBezTo>
                  <a:cubicBezTo>
                    <a:pt x="50590" y="130267"/>
                    <a:pt x="50018" y="129372"/>
                    <a:pt x="49231" y="128621"/>
                  </a:cubicBezTo>
                  <a:cubicBezTo>
                    <a:pt x="49016" y="128442"/>
                    <a:pt x="48730" y="128335"/>
                    <a:pt x="48443" y="128335"/>
                  </a:cubicBezTo>
                  <a:cubicBezTo>
                    <a:pt x="45867" y="128478"/>
                    <a:pt x="43363" y="127834"/>
                    <a:pt x="40823" y="127476"/>
                  </a:cubicBezTo>
                  <a:cubicBezTo>
                    <a:pt x="38032" y="127083"/>
                    <a:pt x="35456" y="125902"/>
                    <a:pt x="32880" y="124864"/>
                  </a:cubicBezTo>
                  <a:cubicBezTo>
                    <a:pt x="31270" y="124185"/>
                    <a:pt x="29696" y="123397"/>
                    <a:pt x="28050" y="122610"/>
                  </a:cubicBezTo>
                  <a:close/>
                  <a:moveTo>
                    <a:pt x="18426" y="79284"/>
                  </a:moveTo>
                  <a:cubicBezTo>
                    <a:pt x="18462" y="78962"/>
                    <a:pt x="18498" y="78640"/>
                    <a:pt x="18498" y="78318"/>
                  </a:cubicBezTo>
                  <a:cubicBezTo>
                    <a:pt x="18462" y="75813"/>
                    <a:pt x="18641" y="73309"/>
                    <a:pt x="19106" y="70840"/>
                  </a:cubicBezTo>
                  <a:cubicBezTo>
                    <a:pt x="19285" y="69838"/>
                    <a:pt x="19213" y="68801"/>
                    <a:pt x="18963" y="67799"/>
                  </a:cubicBezTo>
                  <a:cubicBezTo>
                    <a:pt x="18462" y="65831"/>
                    <a:pt x="17174" y="64185"/>
                    <a:pt x="15421" y="63184"/>
                  </a:cubicBezTo>
                  <a:cubicBezTo>
                    <a:pt x="13167" y="61860"/>
                    <a:pt x="10770" y="61108"/>
                    <a:pt x="8086" y="61395"/>
                  </a:cubicBezTo>
                  <a:cubicBezTo>
                    <a:pt x="6941" y="61466"/>
                    <a:pt x="5904" y="62110"/>
                    <a:pt x="5367" y="63148"/>
                  </a:cubicBezTo>
                  <a:cubicBezTo>
                    <a:pt x="4115" y="65509"/>
                    <a:pt x="2970" y="67942"/>
                    <a:pt x="2433" y="70625"/>
                  </a:cubicBezTo>
                  <a:cubicBezTo>
                    <a:pt x="2183" y="71985"/>
                    <a:pt x="1825" y="73380"/>
                    <a:pt x="1682" y="74776"/>
                  </a:cubicBezTo>
                  <a:cubicBezTo>
                    <a:pt x="1539" y="76386"/>
                    <a:pt x="1539" y="77996"/>
                    <a:pt x="1467" y="79570"/>
                  </a:cubicBezTo>
                  <a:cubicBezTo>
                    <a:pt x="1503" y="79713"/>
                    <a:pt x="1539" y="79820"/>
                    <a:pt x="1611" y="79928"/>
                  </a:cubicBezTo>
                  <a:cubicBezTo>
                    <a:pt x="7228" y="79999"/>
                    <a:pt x="12809" y="79677"/>
                    <a:pt x="18426" y="79284"/>
                  </a:cubicBezTo>
                  <a:close/>
                  <a:moveTo>
                    <a:pt x="61144" y="126617"/>
                  </a:moveTo>
                  <a:cubicBezTo>
                    <a:pt x="60715" y="128514"/>
                    <a:pt x="61109" y="130016"/>
                    <a:pt x="62611" y="131161"/>
                  </a:cubicBezTo>
                  <a:cubicBezTo>
                    <a:pt x="63112" y="131591"/>
                    <a:pt x="63613" y="131948"/>
                    <a:pt x="64150" y="132306"/>
                  </a:cubicBezTo>
                  <a:cubicBezTo>
                    <a:pt x="66261" y="133558"/>
                    <a:pt x="68586" y="134381"/>
                    <a:pt x="70983" y="134739"/>
                  </a:cubicBezTo>
                  <a:cubicBezTo>
                    <a:pt x="71735" y="134882"/>
                    <a:pt x="72450" y="134989"/>
                    <a:pt x="73166" y="135097"/>
                  </a:cubicBezTo>
                  <a:cubicBezTo>
                    <a:pt x="74704" y="135311"/>
                    <a:pt x="76243" y="135526"/>
                    <a:pt x="77745" y="135669"/>
                  </a:cubicBezTo>
                  <a:cubicBezTo>
                    <a:pt x="78532" y="135741"/>
                    <a:pt x="79355" y="135562"/>
                    <a:pt x="80142" y="135598"/>
                  </a:cubicBezTo>
                  <a:cubicBezTo>
                    <a:pt x="82361" y="135669"/>
                    <a:pt x="84579" y="135204"/>
                    <a:pt x="86582" y="134274"/>
                  </a:cubicBezTo>
                  <a:cubicBezTo>
                    <a:pt x="88443" y="133487"/>
                    <a:pt x="89659" y="131734"/>
                    <a:pt x="89731" y="129730"/>
                  </a:cubicBezTo>
                  <a:cubicBezTo>
                    <a:pt x="89767" y="129050"/>
                    <a:pt x="89802" y="128406"/>
                    <a:pt x="89874" y="127727"/>
                  </a:cubicBezTo>
                  <a:cubicBezTo>
                    <a:pt x="89981" y="126868"/>
                    <a:pt x="89731" y="126009"/>
                    <a:pt x="89194" y="125365"/>
                  </a:cubicBezTo>
                  <a:cubicBezTo>
                    <a:pt x="87835" y="123684"/>
                    <a:pt x="86010" y="122431"/>
                    <a:pt x="83899" y="121859"/>
                  </a:cubicBezTo>
                  <a:cubicBezTo>
                    <a:pt x="83505" y="121752"/>
                    <a:pt x="83076" y="121823"/>
                    <a:pt x="82718" y="122038"/>
                  </a:cubicBezTo>
                  <a:cubicBezTo>
                    <a:pt x="81788" y="122503"/>
                    <a:pt x="80822" y="122968"/>
                    <a:pt x="79856" y="123326"/>
                  </a:cubicBezTo>
                  <a:cubicBezTo>
                    <a:pt x="79141" y="123612"/>
                    <a:pt x="78389" y="123827"/>
                    <a:pt x="77638" y="124041"/>
                  </a:cubicBezTo>
                  <a:cubicBezTo>
                    <a:pt x="75813" y="124578"/>
                    <a:pt x="74024" y="125365"/>
                    <a:pt x="72092" y="125508"/>
                  </a:cubicBezTo>
                  <a:cubicBezTo>
                    <a:pt x="71520" y="125580"/>
                    <a:pt x="70948" y="125687"/>
                    <a:pt x="70375" y="125795"/>
                  </a:cubicBezTo>
                  <a:cubicBezTo>
                    <a:pt x="68372" y="126152"/>
                    <a:pt x="66440" y="126689"/>
                    <a:pt x="64364" y="126617"/>
                  </a:cubicBezTo>
                  <a:cubicBezTo>
                    <a:pt x="63291" y="126582"/>
                    <a:pt x="62254" y="126617"/>
                    <a:pt x="61144" y="126617"/>
                  </a:cubicBezTo>
                  <a:close/>
                  <a:moveTo>
                    <a:pt x="92271" y="50375"/>
                  </a:moveTo>
                  <a:cubicBezTo>
                    <a:pt x="92128" y="50339"/>
                    <a:pt x="91949" y="50339"/>
                    <a:pt x="91806" y="50375"/>
                  </a:cubicBezTo>
                  <a:cubicBezTo>
                    <a:pt x="90124" y="50697"/>
                    <a:pt x="88407" y="50983"/>
                    <a:pt x="86725" y="51413"/>
                  </a:cubicBezTo>
                  <a:cubicBezTo>
                    <a:pt x="84829" y="51914"/>
                    <a:pt x="82861" y="52128"/>
                    <a:pt x="80929" y="52057"/>
                  </a:cubicBezTo>
                  <a:cubicBezTo>
                    <a:pt x="80035" y="51985"/>
                    <a:pt x="79463" y="52450"/>
                    <a:pt x="78926" y="53023"/>
                  </a:cubicBezTo>
                  <a:cubicBezTo>
                    <a:pt x="77781" y="54239"/>
                    <a:pt x="77244" y="55742"/>
                    <a:pt x="76887" y="57316"/>
                  </a:cubicBezTo>
                  <a:cubicBezTo>
                    <a:pt x="76421" y="59427"/>
                    <a:pt x="76421" y="61609"/>
                    <a:pt x="76922" y="63720"/>
                  </a:cubicBezTo>
                  <a:cubicBezTo>
                    <a:pt x="77387" y="65795"/>
                    <a:pt x="78031" y="67727"/>
                    <a:pt x="79749" y="69158"/>
                  </a:cubicBezTo>
                  <a:cubicBezTo>
                    <a:pt x="79999" y="69409"/>
                    <a:pt x="80321" y="69588"/>
                    <a:pt x="80643" y="69659"/>
                  </a:cubicBezTo>
                  <a:cubicBezTo>
                    <a:pt x="81287" y="69767"/>
                    <a:pt x="81931" y="69802"/>
                    <a:pt x="82575" y="69731"/>
                  </a:cubicBezTo>
                  <a:cubicBezTo>
                    <a:pt x="84543" y="69445"/>
                    <a:pt x="86511" y="69230"/>
                    <a:pt x="88443" y="68801"/>
                  </a:cubicBezTo>
                  <a:cubicBezTo>
                    <a:pt x="90232" y="68407"/>
                    <a:pt x="92092" y="68014"/>
                    <a:pt x="93738" y="67012"/>
                  </a:cubicBezTo>
                  <a:cubicBezTo>
                    <a:pt x="93738" y="66726"/>
                    <a:pt x="93702" y="66439"/>
                    <a:pt x="93666" y="66153"/>
                  </a:cubicBezTo>
                  <a:cubicBezTo>
                    <a:pt x="93237" y="64185"/>
                    <a:pt x="92986" y="62182"/>
                    <a:pt x="92986" y="60142"/>
                  </a:cubicBezTo>
                  <a:cubicBezTo>
                    <a:pt x="92915" y="57388"/>
                    <a:pt x="92951" y="54633"/>
                    <a:pt x="92414" y="51914"/>
                  </a:cubicBezTo>
                  <a:cubicBezTo>
                    <a:pt x="92342" y="51413"/>
                    <a:pt x="92271" y="50876"/>
                    <a:pt x="92271" y="50375"/>
                  </a:cubicBezTo>
                  <a:close/>
                  <a:moveTo>
                    <a:pt x="71484" y="75527"/>
                  </a:moveTo>
                  <a:cubicBezTo>
                    <a:pt x="69624" y="75885"/>
                    <a:pt x="67942" y="76242"/>
                    <a:pt x="66261" y="76529"/>
                  </a:cubicBezTo>
                  <a:cubicBezTo>
                    <a:pt x="64543" y="76851"/>
                    <a:pt x="62683" y="77137"/>
                    <a:pt x="60930" y="77352"/>
                  </a:cubicBezTo>
                  <a:cubicBezTo>
                    <a:pt x="59284" y="77566"/>
                    <a:pt x="57674" y="77709"/>
                    <a:pt x="56028" y="77852"/>
                  </a:cubicBezTo>
                  <a:cubicBezTo>
                    <a:pt x="54025" y="77996"/>
                    <a:pt x="52021" y="78210"/>
                    <a:pt x="49982" y="78210"/>
                  </a:cubicBezTo>
                  <a:cubicBezTo>
                    <a:pt x="47943" y="78210"/>
                    <a:pt x="45903" y="78067"/>
                    <a:pt x="43828" y="77852"/>
                  </a:cubicBezTo>
                  <a:cubicBezTo>
                    <a:pt x="41717" y="77638"/>
                    <a:pt x="39571" y="77352"/>
                    <a:pt x="37460" y="76958"/>
                  </a:cubicBezTo>
                  <a:cubicBezTo>
                    <a:pt x="34526" y="76421"/>
                    <a:pt x="31592" y="75813"/>
                    <a:pt x="28694" y="75169"/>
                  </a:cubicBezTo>
                  <a:cubicBezTo>
                    <a:pt x="28301" y="75026"/>
                    <a:pt x="27836" y="75169"/>
                    <a:pt x="27585" y="75491"/>
                  </a:cubicBezTo>
                  <a:cubicBezTo>
                    <a:pt x="26726" y="76672"/>
                    <a:pt x="26261" y="78103"/>
                    <a:pt x="26297" y="79534"/>
                  </a:cubicBezTo>
                  <a:cubicBezTo>
                    <a:pt x="26297" y="79892"/>
                    <a:pt x="26512" y="80035"/>
                    <a:pt x="26798" y="80250"/>
                  </a:cubicBezTo>
                  <a:cubicBezTo>
                    <a:pt x="27728" y="80894"/>
                    <a:pt x="28766" y="81287"/>
                    <a:pt x="29839" y="81430"/>
                  </a:cubicBezTo>
                  <a:cubicBezTo>
                    <a:pt x="32165" y="81895"/>
                    <a:pt x="34490" y="82325"/>
                    <a:pt x="36816" y="82682"/>
                  </a:cubicBezTo>
                  <a:cubicBezTo>
                    <a:pt x="38318" y="82933"/>
                    <a:pt x="39821" y="83183"/>
                    <a:pt x="41288" y="83291"/>
                  </a:cubicBezTo>
                  <a:cubicBezTo>
                    <a:pt x="44544" y="83541"/>
                    <a:pt x="47835" y="83720"/>
                    <a:pt x="51091" y="83970"/>
                  </a:cubicBezTo>
                  <a:cubicBezTo>
                    <a:pt x="51842" y="84006"/>
                    <a:pt x="52629" y="83970"/>
                    <a:pt x="53417" y="83935"/>
                  </a:cubicBezTo>
                  <a:cubicBezTo>
                    <a:pt x="54848" y="83899"/>
                    <a:pt x="56279" y="83935"/>
                    <a:pt x="57710" y="83756"/>
                  </a:cubicBezTo>
                  <a:cubicBezTo>
                    <a:pt x="59606" y="83577"/>
                    <a:pt x="61466" y="83255"/>
                    <a:pt x="63327" y="82897"/>
                  </a:cubicBezTo>
                  <a:cubicBezTo>
                    <a:pt x="65867" y="82468"/>
                    <a:pt x="68372" y="81895"/>
                    <a:pt x="70912" y="81430"/>
                  </a:cubicBezTo>
                  <a:cubicBezTo>
                    <a:pt x="71484" y="81394"/>
                    <a:pt x="71949" y="80965"/>
                    <a:pt x="72021" y="80393"/>
                  </a:cubicBezTo>
                  <a:cubicBezTo>
                    <a:pt x="72200" y="79498"/>
                    <a:pt x="72307" y="78568"/>
                    <a:pt x="72307" y="77638"/>
                  </a:cubicBezTo>
                  <a:cubicBezTo>
                    <a:pt x="72307" y="76851"/>
                    <a:pt x="72021" y="76099"/>
                    <a:pt x="71484" y="75527"/>
                  </a:cubicBezTo>
                  <a:close/>
                  <a:moveTo>
                    <a:pt x="6906" y="60786"/>
                  </a:moveTo>
                  <a:cubicBezTo>
                    <a:pt x="7442" y="60751"/>
                    <a:pt x="7872" y="60715"/>
                    <a:pt x="8265" y="60679"/>
                  </a:cubicBezTo>
                  <a:cubicBezTo>
                    <a:pt x="8802" y="60643"/>
                    <a:pt x="9339" y="60608"/>
                    <a:pt x="9875" y="60608"/>
                  </a:cubicBezTo>
                  <a:cubicBezTo>
                    <a:pt x="12129" y="60715"/>
                    <a:pt x="14276" y="61466"/>
                    <a:pt x="16101" y="62683"/>
                  </a:cubicBezTo>
                  <a:cubicBezTo>
                    <a:pt x="18533" y="64150"/>
                    <a:pt x="19964" y="66833"/>
                    <a:pt x="19821" y="69659"/>
                  </a:cubicBezTo>
                  <a:cubicBezTo>
                    <a:pt x="19821" y="70554"/>
                    <a:pt x="19678" y="71448"/>
                    <a:pt x="19571" y="72414"/>
                  </a:cubicBezTo>
                  <a:cubicBezTo>
                    <a:pt x="19821" y="72271"/>
                    <a:pt x="20000" y="72200"/>
                    <a:pt x="20143" y="72092"/>
                  </a:cubicBezTo>
                  <a:cubicBezTo>
                    <a:pt x="20787" y="71699"/>
                    <a:pt x="21431" y="71198"/>
                    <a:pt x="22111" y="70876"/>
                  </a:cubicBezTo>
                  <a:cubicBezTo>
                    <a:pt x="24186" y="69802"/>
                    <a:pt x="26011" y="68336"/>
                    <a:pt x="27871" y="66904"/>
                  </a:cubicBezTo>
                  <a:cubicBezTo>
                    <a:pt x="28086" y="66690"/>
                    <a:pt x="28229" y="66404"/>
                    <a:pt x="28265" y="66082"/>
                  </a:cubicBezTo>
                  <a:cubicBezTo>
                    <a:pt x="28336" y="63756"/>
                    <a:pt x="28515" y="61395"/>
                    <a:pt x="28158" y="59069"/>
                  </a:cubicBezTo>
                  <a:cubicBezTo>
                    <a:pt x="27871" y="57173"/>
                    <a:pt x="27442" y="55348"/>
                    <a:pt x="26798" y="53559"/>
                  </a:cubicBezTo>
                  <a:cubicBezTo>
                    <a:pt x="26297" y="51985"/>
                    <a:pt x="25331" y="50626"/>
                    <a:pt x="24007" y="49624"/>
                  </a:cubicBezTo>
                  <a:cubicBezTo>
                    <a:pt x="23256" y="49087"/>
                    <a:pt x="22433" y="48658"/>
                    <a:pt x="21574" y="48121"/>
                  </a:cubicBezTo>
                  <a:cubicBezTo>
                    <a:pt x="15993" y="51448"/>
                    <a:pt x="10913" y="55384"/>
                    <a:pt x="6906" y="60786"/>
                  </a:cubicBezTo>
                  <a:close/>
                  <a:moveTo>
                    <a:pt x="81001" y="101287"/>
                  </a:moveTo>
                  <a:cubicBezTo>
                    <a:pt x="80071" y="99033"/>
                    <a:pt x="78819" y="96958"/>
                    <a:pt x="77280" y="95133"/>
                  </a:cubicBezTo>
                  <a:cubicBezTo>
                    <a:pt x="75384" y="92736"/>
                    <a:pt x="73273" y="90554"/>
                    <a:pt x="71198" y="88264"/>
                  </a:cubicBezTo>
                  <a:cubicBezTo>
                    <a:pt x="70876" y="87870"/>
                    <a:pt x="70304" y="87727"/>
                    <a:pt x="69803" y="87906"/>
                  </a:cubicBezTo>
                  <a:cubicBezTo>
                    <a:pt x="69230" y="88085"/>
                    <a:pt x="68658" y="88300"/>
                    <a:pt x="68121" y="88622"/>
                  </a:cubicBezTo>
                  <a:cubicBezTo>
                    <a:pt x="64794" y="90554"/>
                    <a:pt x="61896" y="92915"/>
                    <a:pt x="59892" y="96278"/>
                  </a:cubicBezTo>
                  <a:cubicBezTo>
                    <a:pt x="58890" y="97995"/>
                    <a:pt x="57853" y="99784"/>
                    <a:pt x="55885" y="100786"/>
                  </a:cubicBezTo>
                  <a:cubicBezTo>
                    <a:pt x="57889" y="103183"/>
                    <a:pt x="59821" y="105509"/>
                    <a:pt x="61788" y="107870"/>
                  </a:cubicBezTo>
                  <a:cubicBezTo>
                    <a:pt x="62075" y="107333"/>
                    <a:pt x="62325" y="106832"/>
                    <a:pt x="62576" y="106367"/>
                  </a:cubicBezTo>
                  <a:cubicBezTo>
                    <a:pt x="63363" y="104972"/>
                    <a:pt x="64400" y="103720"/>
                    <a:pt x="65617" y="102646"/>
                  </a:cubicBezTo>
                  <a:cubicBezTo>
                    <a:pt x="66583" y="101752"/>
                    <a:pt x="67728" y="101072"/>
                    <a:pt x="68980" y="100679"/>
                  </a:cubicBezTo>
                  <a:cubicBezTo>
                    <a:pt x="70017" y="100392"/>
                    <a:pt x="71019" y="100070"/>
                    <a:pt x="72021" y="99748"/>
                  </a:cubicBezTo>
                  <a:cubicBezTo>
                    <a:pt x="74024" y="99104"/>
                    <a:pt x="76207" y="99176"/>
                    <a:pt x="78175" y="99999"/>
                  </a:cubicBezTo>
                  <a:cubicBezTo>
                    <a:pt x="79105" y="100392"/>
                    <a:pt x="80035" y="100822"/>
                    <a:pt x="81001" y="101287"/>
                  </a:cubicBezTo>
                  <a:close/>
                  <a:moveTo>
                    <a:pt x="1217" y="84936"/>
                  </a:moveTo>
                  <a:cubicBezTo>
                    <a:pt x="1074" y="85580"/>
                    <a:pt x="1002" y="86189"/>
                    <a:pt x="967" y="86833"/>
                  </a:cubicBezTo>
                  <a:cubicBezTo>
                    <a:pt x="967" y="88407"/>
                    <a:pt x="1002" y="89945"/>
                    <a:pt x="1110" y="91520"/>
                  </a:cubicBezTo>
                  <a:cubicBezTo>
                    <a:pt x="1181" y="92271"/>
                    <a:pt x="1324" y="92986"/>
                    <a:pt x="1539" y="93702"/>
                  </a:cubicBezTo>
                  <a:cubicBezTo>
                    <a:pt x="1682" y="94239"/>
                    <a:pt x="2147" y="94632"/>
                    <a:pt x="2720" y="94704"/>
                  </a:cubicBezTo>
                  <a:cubicBezTo>
                    <a:pt x="3113" y="94668"/>
                    <a:pt x="3399" y="94239"/>
                    <a:pt x="3543" y="93523"/>
                  </a:cubicBezTo>
                  <a:cubicBezTo>
                    <a:pt x="3543" y="93380"/>
                    <a:pt x="3543" y="93201"/>
                    <a:pt x="3543" y="93058"/>
                  </a:cubicBezTo>
                  <a:cubicBezTo>
                    <a:pt x="3614" y="92664"/>
                    <a:pt x="3614" y="92271"/>
                    <a:pt x="3686" y="91913"/>
                  </a:cubicBezTo>
                  <a:cubicBezTo>
                    <a:pt x="3721" y="91591"/>
                    <a:pt x="3757" y="91198"/>
                    <a:pt x="4222" y="91269"/>
                  </a:cubicBezTo>
                  <a:cubicBezTo>
                    <a:pt x="4580" y="91305"/>
                    <a:pt x="4580" y="91627"/>
                    <a:pt x="4616" y="91913"/>
                  </a:cubicBezTo>
                  <a:cubicBezTo>
                    <a:pt x="4652" y="92593"/>
                    <a:pt x="4723" y="93273"/>
                    <a:pt x="4759" y="93917"/>
                  </a:cubicBezTo>
                  <a:cubicBezTo>
                    <a:pt x="4831" y="94811"/>
                    <a:pt x="5081" y="95634"/>
                    <a:pt x="5546" y="96385"/>
                  </a:cubicBezTo>
                  <a:cubicBezTo>
                    <a:pt x="6083" y="97280"/>
                    <a:pt x="6941" y="97315"/>
                    <a:pt x="7514" y="96457"/>
                  </a:cubicBezTo>
                  <a:cubicBezTo>
                    <a:pt x="7693" y="96135"/>
                    <a:pt x="7836" y="95813"/>
                    <a:pt x="7907" y="95491"/>
                  </a:cubicBezTo>
                  <a:cubicBezTo>
                    <a:pt x="8015" y="94632"/>
                    <a:pt x="8086" y="93773"/>
                    <a:pt x="8086" y="92915"/>
                  </a:cubicBezTo>
                  <a:cubicBezTo>
                    <a:pt x="8086" y="92485"/>
                    <a:pt x="8015" y="92092"/>
                    <a:pt x="8623" y="91770"/>
                  </a:cubicBezTo>
                  <a:cubicBezTo>
                    <a:pt x="8730" y="92056"/>
                    <a:pt x="8838" y="92378"/>
                    <a:pt x="8909" y="92664"/>
                  </a:cubicBezTo>
                  <a:cubicBezTo>
                    <a:pt x="9088" y="93344"/>
                    <a:pt x="9124" y="94060"/>
                    <a:pt x="9339" y="94739"/>
                  </a:cubicBezTo>
                  <a:cubicBezTo>
                    <a:pt x="9517" y="95455"/>
                    <a:pt x="9804" y="96135"/>
                    <a:pt x="10197" y="96779"/>
                  </a:cubicBezTo>
                  <a:cubicBezTo>
                    <a:pt x="10662" y="97673"/>
                    <a:pt x="11986" y="97566"/>
                    <a:pt x="12380" y="96636"/>
                  </a:cubicBezTo>
                  <a:cubicBezTo>
                    <a:pt x="12666" y="96027"/>
                    <a:pt x="12881" y="95383"/>
                    <a:pt x="12952" y="94739"/>
                  </a:cubicBezTo>
                  <a:cubicBezTo>
                    <a:pt x="13059" y="93559"/>
                    <a:pt x="13024" y="92342"/>
                    <a:pt x="13095" y="91162"/>
                  </a:cubicBezTo>
                  <a:cubicBezTo>
                    <a:pt x="13095" y="90983"/>
                    <a:pt x="13310" y="90804"/>
                    <a:pt x="13417" y="90661"/>
                  </a:cubicBezTo>
                  <a:cubicBezTo>
                    <a:pt x="13560" y="90768"/>
                    <a:pt x="13811" y="90876"/>
                    <a:pt x="13847" y="91054"/>
                  </a:cubicBezTo>
                  <a:cubicBezTo>
                    <a:pt x="14025" y="91770"/>
                    <a:pt x="14169" y="92485"/>
                    <a:pt x="14312" y="93201"/>
                  </a:cubicBezTo>
                  <a:cubicBezTo>
                    <a:pt x="14491" y="94095"/>
                    <a:pt x="14634" y="95026"/>
                    <a:pt x="15278" y="95777"/>
                  </a:cubicBezTo>
                  <a:cubicBezTo>
                    <a:pt x="15635" y="96242"/>
                    <a:pt x="16029" y="96278"/>
                    <a:pt x="16423" y="95849"/>
                  </a:cubicBezTo>
                  <a:cubicBezTo>
                    <a:pt x="16673" y="95598"/>
                    <a:pt x="16852" y="95312"/>
                    <a:pt x="16959" y="94954"/>
                  </a:cubicBezTo>
                  <a:cubicBezTo>
                    <a:pt x="17138" y="94203"/>
                    <a:pt x="17281" y="93451"/>
                    <a:pt x="17353" y="92700"/>
                  </a:cubicBezTo>
                  <a:cubicBezTo>
                    <a:pt x="17496" y="91233"/>
                    <a:pt x="17424" y="89731"/>
                    <a:pt x="17174" y="88300"/>
                  </a:cubicBezTo>
                  <a:cubicBezTo>
                    <a:pt x="17138" y="88013"/>
                    <a:pt x="17138" y="87763"/>
                    <a:pt x="17174" y="87477"/>
                  </a:cubicBezTo>
                  <a:cubicBezTo>
                    <a:pt x="17675" y="87298"/>
                    <a:pt x="17854" y="87691"/>
                    <a:pt x="18140" y="87870"/>
                  </a:cubicBezTo>
                  <a:cubicBezTo>
                    <a:pt x="18784" y="88371"/>
                    <a:pt x="19428" y="88800"/>
                    <a:pt x="20108" y="89230"/>
                  </a:cubicBezTo>
                  <a:cubicBezTo>
                    <a:pt x="20573" y="89444"/>
                    <a:pt x="21109" y="89373"/>
                    <a:pt x="21467" y="89015"/>
                  </a:cubicBezTo>
                  <a:cubicBezTo>
                    <a:pt x="21753" y="88693"/>
                    <a:pt x="21825" y="88228"/>
                    <a:pt x="21610" y="87834"/>
                  </a:cubicBezTo>
                  <a:cubicBezTo>
                    <a:pt x="21574" y="87584"/>
                    <a:pt x="21467" y="87334"/>
                    <a:pt x="21360" y="87119"/>
                  </a:cubicBezTo>
                  <a:cubicBezTo>
                    <a:pt x="20537" y="85759"/>
                    <a:pt x="19678" y="84471"/>
                    <a:pt x="18855" y="83183"/>
                  </a:cubicBezTo>
                  <a:cubicBezTo>
                    <a:pt x="12988" y="84114"/>
                    <a:pt x="7192" y="84579"/>
                    <a:pt x="1217" y="84936"/>
                  </a:cubicBezTo>
                  <a:close/>
                  <a:moveTo>
                    <a:pt x="29553" y="40679"/>
                  </a:moveTo>
                  <a:cubicBezTo>
                    <a:pt x="28909" y="41538"/>
                    <a:pt x="28623" y="42611"/>
                    <a:pt x="28694" y="43685"/>
                  </a:cubicBezTo>
                  <a:cubicBezTo>
                    <a:pt x="28694" y="44186"/>
                    <a:pt x="28909" y="44686"/>
                    <a:pt x="29302" y="45008"/>
                  </a:cubicBezTo>
                  <a:cubicBezTo>
                    <a:pt x="30555" y="46153"/>
                    <a:pt x="31986" y="47119"/>
                    <a:pt x="33524" y="47799"/>
                  </a:cubicBezTo>
                  <a:cubicBezTo>
                    <a:pt x="35420" y="48658"/>
                    <a:pt x="37424" y="49338"/>
                    <a:pt x="39427" y="49874"/>
                  </a:cubicBezTo>
                  <a:cubicBezTo>
                    <a:pt x="42504" y="50661"/>
                    <a:pt x="45689" y="51019"/>
                    <a:pt x="48873" y="50948"/>
                  </a:cubicBezTo>
                  <a:cubicBezTo>
                    <a:pt x="50554" y="50948"/>
                    <a:pt x="52272" y="50840"/>
                    <a:pt x="53953" y="50590"/>
                  </a:cubicBezTo>
                  <a:cubicBezTo>
                    <a:pt x="55814" y="50268"/>
                    <a:pt x="57674" y="49838"/>
                    <a:pt x="59463" y="49266"/>
                  </a:cubicBezTo>
                  <a:cubicBezTo>
                    <a:pt x="61252" y="48729"/>
                    <a:pt x="62933" y="47942"/>
                    <a:pt x="64686" y="47262"/>
                  </a:cubicBezTo>
                  <a:cubicBezTo>
                    <a:pt x="65116" y="47084"/>
                    <a:pt x="65617" y="46833"/>
                    <a:pt x="65652" y="46296"/>
                  </a:cubicBezTo>
                  <a:cubicBezTo>
                    <a:pt x="65760" y="45008"/>
                    <a:pt x="65509" y="43828"/>
                    <a:pt x="64508" y="42933"/>
                  </a:cubicBezTo>
                  <a:cubicBezTo>
                    <a:pt x="61288" y="44078"/>
                    <a:pt x="57996" y="44901"/>
                    <a:pt x="54633" y="45330"/>
                  </a:cubicBezTo>
                  <a:cubicBezTo>
                    <a:pt x="52737" y="45545"/>
                    <a:pt x="50841" y="45617"/>
                    <a:pt x="48944" y="45581"/>
                  </a:cubicBezTo>
                  <a:cubicBezTo>
                    <a:pt x="47406" y="45581"/>
                    <a:pt x="45867" y="45366"/>
                    <a:pt x="44329" y="45259"/>
                  </a:cubicBezTo>
                  <a:cubicBezTo>
                    <a:pt x="42469" y="45152"/>
                    <a:pt x="40608" y="44865"/>
                    <a:pt x="38819" y="44364"/>
                  </a:cubicBezTo>
                  <a:cubicBezTo>
                    <a:pt x="37495" y="43971"/>
                    <a:pt x="36100" y="43577"/>
                    <a:pt x="34776" y="43112"/>
                  </a:cubicBezTo>
                  <a:cubicBezTo>
                    <a:pt x="33846" y="42790"/>
                    <a:pt x="32952" y="42325"/>
                    <a:pt x="32057" y="41896"/>
                  </a:cubicBezTo>
                  <a:cubicBezTo>
                    <a:pt x="31234" y="41538"/>
                    <a:pt x="30447" y="41144"/>
                    <a:pt x="29553" y="40679"/>
                  </a:cubicBezTo>
                  <a:close/>
                  <a:moveTo>
                    <a:pt x="99462" y="64293"/>
                  </a:moveTo>
                  <a:cubicBezTo>
                    <a:pt x="99999" y="64328"/>
                    <a:pt x="100464" y="64400"/>
                    <a:pt x="100893" y="64436"/>
                  </a:cubicBezTo>
                  <a:cubicBezTo>
                    <a:pt x="104078" y="64507"/>
                    <a:pt x="107262" y="64042"/>
                    <a:pt x="110303" y="62969"/>
                  </a:cubicBezTo>
                  <a:cubicBezTo>
                    <a:pt x="111662" y="62468"/>
                    <a:pt x="112915" y="61752"/>
                    <a:pt x="114024" y="60822"/>
                  </a:cubicBezTo>
                  <a:cubicBezTo>
                    <a:pt x="114775" y="60214"/>
                    <a:pt x="114775" y="59391"/>
                    <a:pt x="114024" y="58783"/>
                  </a:cubicBezTo>
                  <a:cubicBezTo>
                    <a:pt x="113415" y="58282"/>
                    <a:pt x="112628" y="58103"/>
                    <a:pt x="111841" y="58246"/>
                  </a:cubicBezTo>
                  <a:cubicBezTo>
                    <a:pt x="111054" y="58425"/>
                    <a:pt x="110267" y="58640"/>
                    <a:pt x="109480" y="58747"/>
                  </a:cubicBezTo>
                  <a:cubicBezTo>
                    <a:pt x="108836" y="58854"/>
                    <a:pt x="108263" y="59105"/>
                    <a:pt x="107763" y="59498"/>
                  </a:cubicBezTo>
                  <a:cubicBezTo>
                    <a:pt x="107369" y="59677"/>
                    <a:pt x="107154" y="60107"/>
                    <a:pt x="107226" y="60536"/>
                  </a:cubicBezTo>
                  <a:cubicBezTo>
                    <a:pt x="107369" y="61037"/>
                    <a:pt x="107834" y="61359"/>
                    <a:pt x="108335" y="61323"/>
                  </a:cubicBezTo>
                  <a:cubicBezTo>
                    <a:pt x="108907" y="61287"/>
                    <a:pt x="109516" y="61180"/>
                    <a:pt x="110124" y="61073"/>
                  </a:cubicBezTo>
                  <a:cubicBezTo>
                    <a:pt x="110482" y="61001"/>
                    <a:pt x="110875" y="60894"/>
                    <a:pt x="111197" y="61252"/>
                  </a:cubicBezTo>
                  <a:cubicBezTo>
                    <a:pt x="111090" y="61359"/>
                    <a:pt x="111018" y="61502"/>
                    <a:pt x="110947" y="61538"/>
                  </a:cubicBezTo>
                  <a:cubicBezTo>
                    <a:pt x="110052" y="61681"/>
                    <a:pt x="109194" y="61860"/>
                    <a:pt x="108299" y="61967"/>
                  </a:cubicBezTo>
                  <a:cubicBezTo>
                    <a:pt x="107942" y="62003"/>
                    <a:pt x="107584" y="61931"/>
                    <a:pt x="107298" y="61752"/>
                  </a:cubicBezTo>
                  <a:cubicBezTo>
                    <a:pt x="106296" y="61216"/>
                    <a:pt x="106188" y="59820"/>
                    <a:pt x="107083" y="59141"/>
                  </a:cubicBezTo>
                  <a:cubicBezTo>
                    <a:pt x="107369" y="58890"/>
                    <a:pt x="107691" y="58640"/>
                    <a:pt x="108013" y="58389"/>
                  </a:cubicBezTo>
                  <a:cubicBezTo>
                    <a:pt x="107441" y="58139"/>
                    <a:pt x="106976" y="57924"/>
                    <a:pt x="106546" y="57638"/>
                  </a:cubicBezTo>
                  <a:cubicBezTo>
                    <a:pt x="105938" y="57352"/>
                    <a:pt x="105580" y="56744"/>
                    <a:pt x="105652" y="56064"/>
                  </a:cubicBezTo>
                  <a:cubicBezTo>
                    <a:pt x="105688" y="55384"/>
                    <a:pt x="106224" y="55098"/>
                    <a:pt x="106797" y="54919"/>
                  </a:cubicBezTo>
                  <a:cubicBezTo>
                    <a:pt x="107047" y="54847"/>
                    <a:pt x="107298" y="54740"/>
                    <a:pt x="107620" y="54633"/>
                  </a:cubicBezTo>
                  <a:cubicBezTo>
                    <a:pt x="107226" y="54490"/>
                    <a:pt x="106904" y="54382"/>
                    <a:pt x="106582" y="54239"/>
                  </a:cubicBezTo>
                  <a:cubicBezTo>
                    <a:pt x="106260" y="54096"/>
                    <a:pt x="105974" y="53917"/>
                    <a:pt x="105688" y="53702"/>
                  </a:cubicBezTo>
                  <a:cubicBezTo>
                    <a:pt x="104686" y="52844"/>
                    <a:pt x="104614" y="51270"/>
                    <a:pt x="105509" y="50554"/>
                  </a:cubicBezTo>
                  <a:cubicBezTo>
                    <a:pt x="105723" y="50411"/>
                    <a:pt x="105938" y="50304"/>
                    <a:pt x="106153" y="50196"/>
                  </a:cubicBezTo>
                  <a:cubicBezTo>
                    <a:pt x="105366" y="50053"/>
                    <a:pt x="104614" y="49695"/>
                    <a:pt x="104006" y="49159"/>
                  </a:cubicBezTo>
                  <a:cubicBezTo>
                    <a:pt x="103434" y="48729"/>
                    <a:pt x="103076" y="48050"/>
                    <a:pt x="103040" y="47334"/>
                  </a:cubicBezTo>
                  <a:cubicBezTo>
                    <a:pt x="103040" y="47012"/>
                    <a:pt x="103290" y="46654"/>
                    <a:pt x="103255" y="46332"/>
                  </a:cubicBezTo>
                  <a:cubicBezTo>
                    <a:pt x="103255" y="46010"/>
                    <a:pt x="102968" y="45688"/>
                    <a:pt x="102933" y="45366"/>
                  </a:cubicBezTo>
                  <a:cubicBezTo>
                    <a:pt x="102790" y="44364"/>
                    <a:pt x="102682" y="43327"/>
                    <a:pt x="102575" y="42325"/>
                  </a:cubicBezTo>
                  <a:cubicBezTo>
                    <a:pt x="102432" y="41359"/>
                    <a:pt x="102038" y="40429"/>
                    <a:pt x="101466" y="39678"/>
                  </a:cubicBezTo>
                  <a:cubicBezTo>
                    <a:pt x="101251" y="39320"/>
                    <a:pt x="100822" y="39177"/>
                    <a:pt x="100428" y="39320"/>
                  </a:cubicBezTo>
                  <a:cubicBezTo>
                    <a:pt x="99713" y="39570"/>
                    <a:pt x="99069" y="39928"/>
                    <a:pt x="98854" y="40715"/>
                  </a:cubicBezTo>
                  <a:cubicBezTo>
                    <a:pt x="98711" y="41144"/>
                    <a:pt x="98639" y="41610"/>
                    <a:pt x="98568" y="42039"/>
                  </a:cubicBezTo>
                  <a:cubicBezTo>
                    <a:pt x="98246" y="43971"/>
                    <a:pt x="97995" y="45903"/>
                    <a:pt x="97709" y="47835"/>
                  </a:cubicBezTo>
                  <a:cubicBezTo>
                    <a:pt x="97709" y="48014"/>
                    <a:pt x="97709" y="48157"/>
                    <a:pt x="97745" y="48300"/>
                  </a:cubicBezTo>
                  <a:cubicBezTo>
                    <a:pt x="97852" y="49302"/>
                    <a:pt x="98031" y="50339"/>
                    <a:pt x="98103" y="51341"/>
                  </a:cubicBezTo>
                  <a:cubicBezTo>
                    <a:pt x="98246" y="54847"/>
                    <a:pt x="98747" y="58318"/>
                    <a:pt x="99140" y="61788"/>
                  </a:cubicBezTo>
                  <a:cubicBezTo>
                    <a:pt x="99212" y="62611"/>
                    <a:pt x="99355" y="63398"/>
                    <a:pt x="99462" y="64293"/>
                  </a:cubicBezTo>
                  <a:close/>
                  <a:moveTo>
                    <a:pt x="70447" y="45652"/>
                  </a:moveTo>
                  <a:lnTo>
                    <a:pt x="70196" y="45831"/>
                  </a:lnTo>
                  <a:cubicBezTo>
                    <a:pt x="69982" y="48121"/>
                    <a:pt x="69695" y="50411"/>
                    <a:pt x="69588" y="52701"/>
                  </a:cubicBezTo>
                  <a:cubicBezTo>
                    <a:pt x="69552" y="54060"/>
                    <a:pt x="69624" y="55384"/>
                    <a:pt x="69803" y="56744"/>
                  </a:cubicBezTo>
                  <a:cubicBezTo>
                    <a:pt x="69982" y="58461"/>
                    <a:pt x="70268" y="60214"/>
                    <a:pt x="70447" y="61967"/>
                  </a:cubicBezTo>
                  <a:cubicBezTo>
                    <a:pt x="70661" y="63720"/>
                    <a:pt x="70769" y="65473"/>
                    <a:pt x="70912" y="67191"/>
                  </a:cubicBezTo>
                  <a:cubicBezTo>
                    <a:pt x="73452" y="68658"/>
                    <a:pt x="76135" y="69302"/>
                    <a:pt x="78962" y="69624"/>
                  </a:cubicBezTo>
                  <a:lnTo>
                    <a:pt x="78962" y="69445"/>
                  </a:lnTo>
                  <a:cubicBezTo>
                    <a:pt x="78890" y="69373"/>
                    <a:pt x="78854" y="69302"/>
                    <a:pt x="78783" y="69230"/>
                  </a:cubicBezTo>
                  <a:cubicBezTo>
                    <a:pt x="77638" y="68192"/>
                    <a:pt x="76851" y="66833"/>
                    <a:pt x="76529" y="65366"/>
                  </a:cubicBezTo>
                  <a:cubicBezTo>
                    <a:pt x="76350" y="64472"/>
                    <a:pt x="76099" y="63613"/>
                    <a:pt x="75992" y="62718"/>
                  </a:cubicBezTo>
                  <a:cubicBezTo>
                    <a:pt x="75706" y="60679"/>
                    <a:pt x="75813" y="58604"/>
                    <a:pt x="76350" y="56636"/>
                  </a:cubicBezTo>
                  <a:cubicBezTo>
                    <a:pt x="76887" y="54740"/>
                    <a:pt x="77709" y="53058"/>
                    <a:pt x="79176" y="51806"/>
                  </a:cubicBezTo>
                  <a:cubicBezTo>
                    <a:pt x="77173" y="50339"/>
                    <a:pt x="75241" y="48837"/>
                    <a:pt x="73273" y="47441"/>
                  </a:cubicBezTo>
                  <a:cubicBezTo>
                    <a:pt x="72379" y="46797"/>
                    <a:pt x="71413" y="46261"/>
                    <a:pt x="70447" y="45652"/>
                  </a:cubicBezTo>
                  <a:close/>
                  <a:moveTo>
                    <a:pt x="33274" y="41645"/>
                  </a:moveTo>
                  <a:lnTo>
                    <a:pt x="32988" y="40858"/>
                  </a:lnTo>
                  <a:cubicBezTo>
                    <a:pt x="32415" y="39356"/>
                    <a:pt x="31914" y="37853"/>
                    <a:pt x="31485" y="36315"/>
                  </a:cubicBezTo>
                  <a:cubicBezTo>
                    <a:pt x="30877" y="33452"/>
                    <a:pt x="30984" y="30554"/>
                    <a:pt x="31056" y="27692"/>
                  </a:cubicBezTo>
                  <a:cubicBezTo>
                    <a:pt x="31091" y="25402"/>
                    <a:pt x="31735" y="23291"/>
                    <a:pt x="32344" y="21181"/>
                  </a:cubicBezTo>
                  <a:cubicBezTo>
                    <a:pt x="32594" y="20358"/>
                    <a:pt x="32952" y="19571"/>
                    <a:pt x="33417" y="18819"/>
                  </a:cubicBezTo>
                  <a:cubicBezTo>
                    <a:pt x="33846" y="18175"/>
                    <a:pt x="34347" y="17603"/>
                    <a:pt x="34920" y="17102"/>
                  </a:cubicBezTo>
                  <a:cubicBezTo>
                    <a:pt x="36386" y="15742"/>
                    <a:pt x="37817" y="14347"/>
                    <a:pt x="39571" y="13381"/>
                  </a:cubicBezTo>
                  <a:cubicBezTo>
                    <a:pt x="41610" y="12343"/>
                    <a:pt x="43792" y="11592"/>
                    <a:pt x="46011" y="11163"/>
                  </a:cubicBezTo>
                  <a:cubicBezTo>
                    <a:pt x="47334" y="10877"/>
                    <a:pt x="48694" y="10841"/>
                    <a:pt x="50018" y="10626"/>
                  </a:cubicBezTo>
                  <a:cubicBezTo>
                    <a:pt x="52594" y="10304"/>
                    <a:pt x="55170" y="10268"/>
                    <a:pt x="57710" y="10555"/>
                  </a:cubicBezTo>
                  <a:cubicBezTo>
                    <a:pt x="60035" y="10841"/>
                    <a:pt x="62325" y="11306"/>
                    <a:pt x="64579" y="11950"/>
                  </a:cubicBezTo>
                  <a:cubicBezTo>
                    <a:pt x="66118" y="12343"/>
                    <a:pt x="67549" y="13059"/>
                    <a:pt x="68729" y="14097"/>
                  </a:cubicBezTo>
                  <a:cubicBezTo>
                    <a:pt x="69087" y="14419"/>
                    <a:pt x="69445" y="14669"/>
                    <a:pt x="69874" y="14991"/>
                  </a:cubicBezTo>
                  <a:cubicBezTo>
                    <a:pt x="69910" y="14347"/>
                    <a:pt x="69660" y="13703"/>
                    <a:pt x="69194" y="13274"/>
                  </a:cubicBezTo>
                  <a:cubicBezTo>
                    <a:pt x="68228" y="12272"/>
                    <a:pt x="67084" y="11485"/>
                    <a:pt x="65796" y="10948"/>
                  </a:cubicBezTo>
                  <a:cubicBezTo>
                    <a:pt x="64865" y="10626"/>
                    <a:pt x="63899" y="10340"/>
                    <a:pt x="62969" y="9982"/>
                  </a:cubicBezTo>
                  <a:cubicBezTo>
                    <a:pt x="61073" y="9267"/>
                    <a:pt x="59034" y="8837"/>
                    <a:pt x="56994" y="8766"/>
                  </a:cubicBezTo>
                  <a:cubicBezTo>
                    <a:pt x="53846" y="8623"/>
                    <a:pt x="50733" y="8694"/>
                    <a:pt x="47656" y="9052"/>
                  </a:cubicBezTo>
                  <a:cubicBezTo>
                    <a:pt x="46977" y="9159"/>
                    <a:pt x="46297" y="9267"/>
                    <a:pt x="45653" y="9445"/>
                  </a:cubicBezTo>
                  <a:cubicBezTo>
                    <a:pt x="44723" y="9660"/>
                    <a:pt x="43828" y="10018"/>
                    <a:pt x="42862" y="10233"/>
                  </a:cubicBezTo>
                  <a:cubicBezTo>
                    <a:pt x="40787" y="10626"/>
                    <a:pt x="38819" y="11377"/>
                    <a:pt x="36959" y="12451"/>
                  </a:cubicBezTo>
                  <a:cubicBezTo>
                    <a:pt x="35206" y="13488"/>
                    <a:pt x="33596" y="14848"/>
                    <a:pt x="32272" y="16422"/>
                  </a:cubicBezTo>
                  <a:cubicBezTo>
                    <a:pt x="30590" y="18461"/>
                    <a:pt x="29589" y="20894"/>
                    <a:pt x="28945" y="23399"/>
                  </a:cubicBezTo>
                  <a:cubicBezTo>
                    <a:pt x="28301" y="25939"/>
                    <a:pt x="28301" y="28551"/>
                    <a:pt x="28408" y="31163"/>
                  </a:cubicBezTo>
                  <a:cubicBezTo>
                    <a:pt x="28408" y="31985"/>
                    <a:pt x="28480" y="32773"/>
                    <a:pt x="28623" y="33560"/>
                  </a:cubicBezTo>
                  <a:cubicBezTo>
                    <a:pt x="29052" y="35456"/>
                    <a:pt x="29660" y="37281"/>
                    <a:pt x="30412" y="39034"/>
                  </a:cubicBezTo>
                  <a:cubicBezTo>
                    <a:pt x="30948" y="40286"/>
                    <a:pt x="31986" y="41252"/>
                    <a:pt x="33274" y="41645"/>
                  </a:cubicBezTo>
                  <a:close/>
                  <a:moveTo>
                    <a:pt x="15922" y="50804"/>
                  </a:moveTo>
                  <a:cubicBezTo>
                    <a:pt x="16172" y="50661"/>
                    <a:pt x="16351" y="50554"/>
                    <a:pt x="16566" y="50411"/>
                  </a:cubicBezTo>
                  <a:cubicBezTo>
                    <a:pt x="17603" y="49731"/>
                    <a:pt x="18605" y="49016"/>
                    <a:pt x="19607" y="48372"/>
                  </a:cubicBezTo>
                  <a:cubicBezTo>
                    <a:pt x="19929" y="48228"/>
                    <a:pt x="20143" y="47906"/>
                    <a:pt x="20143" y="47549"/>
                  </a:cubicBezTo>
                  <a:cubicBezTo>
                    <a:pt x="20179" y="46225"/>
                    <a:pt x="20286" y="44901"/>
                    <a:pt x="20215" y="43577"/>
                  </a:cubicBezTo>
                  <a:cubicBezTo>
                    <a:pt x="20108" y="41466"/>
                    <a:pt x="20322" y="39356"/>
                    <a:pt x="20787" y="37281"/>
                  </a:cubicBezTo>
                  <a:cubicBezTo>
                    <a:pt x="21038" y="35599"/>
                    <a:pt x="21968" y="34061"/>
                    <a:pt x="23328" y="32987"/>
                  </a:cubicBezTo>
                  <a:cubicBezTo>
                    <a:pt x="23542" y="32844"/>
                    <a:pt x="23757" y="32701"/>
                    <a:pt x="23972" y="32558"/>
                  </a:cubicBezTo>
                  <a:cubicBezTo>
                    <a:pt x="23578" y="30841"/>
                    <a:pt x="23220" y="29159"/>
                    <a:pt x="22827" y="27406"/>
                  </a:cubicBezTo>
                  <a:cubicBezTo>
                    <a:pt x="20072" y="28229"/>
                    <a:pt x="17961" y="29696"/>
                    <a:pt x="17102" y="32665"/>
                  </a:cubicBezTo>
                  <a:cubicBezTo>
                    <a:pt x="16315" y="35313"/>
                    <a:pt x="16136" y="37960"/>
                    <a:pt x="16065" y="40679"/>
                  </a:cubicBezTo>
                  <a:cubicBezTo>
                    <a:pt x="15993" y="43112"/>
                    <a:pt x="15957" y="45545"/>
                    <a:pt x="15922" y="47978"/>
                  </a:cubicBezTo>
                  <a:cubicBezTo>
                    <a:pt x="15922" y="48872"/>
                    <a:pt x="15922" y="49803"/>
                    <a:pt x="15922" y="50804"/>
                  </a:cubicBezTo>
                  <a:close/>
                  <a:moveTo>
                    <a:pt x="93702" y="60321"/>
                  </a:moveTo>
                  <a:lnTo>
                    <a:pt x="93595" y="60321"/>
                  </a:lnTo>
                  <a:cubicBezTo>
                    <a:pt x="93702" y="61645"/>
                    <a:pt x="93774" y="62933"/>
                    <a:pt x="93917" y="64257"/>
                  </a:cubicBezTo>
                  <a:cubicBezTo>
                    <a:pt x="93988" y="64937"/>
                    <a:pt x="94167" y="65581"/>
                    <a:pt x="94310" y="66225"/>
                  </a:cubicBezTo>
                  <a:cubicBezTo>
                    <a:pt x="94382" y="66726"/>
                    <a:pt x="94740" y="67083"/>
                    <a:pt x="95240" y="67191"/>
                  </a:cubicBezTo>
                  <a:cubicBezTo>
                    <a:pt x="96206" y="67477"/>
                    <a:pt x="97029" y="67083"/>
                    <a:pt x="97852" y="66761"/>
                  </a:cubicBezTo>
                  <a:cubicBezTo>
                    <a:pt x="98639" y="66439"/>
                    <a:pt x="98890" y="66117"/>
                    <a:pt x="98818" y="65223"/>
                  </a:cubicBezTo>
                  <a:cubicBezTo>
                    <a:pt x="98711" y="63792"/>
                    <a:pt x="98639" y="62396"/>
                    <a:pt x="98425" y="61001"/>
                  </a:cubicBezTo>
                  <a:cubicBezTo>
                    <a:pt x="97888" y="57316"/>
                    <a:pt x="97530" y="53595"/>
                    <a:pt x="97351" y="49874"/>
                  </a:cubicBezTo>
                  <a:cubicBezTo>
                    <a:pt x="97316" y="49588"/>
                    <a:pt x="97280" y="49302"/>
                    <a:pt x="97208" y="49016"/>
                  </a:cubicBezTo>
                  <a:cubicBezTo>
                    <a:pt x="96958" y="48228"/>
                    <a:pt x="96564" y="48014"/>
                    <a:pt x="95741" y="48264"/>
                  </a:cubicBezTo>
                  <a:cubicBezTo>
                    <a:pt x="95133" y="48479"/>
                    <a:pt x="94561" y="48765"/>
                    <a:pt x="93917" y="48908"/>
                  </a:cubicBezTo>
                  <a:cubicBezTo>
                    <a:pt x="93380" y="49016"/>
                    <a:pt x="92951" y="49516"/>
                    <a:pt x="92986" y="50053"/>
                  </a:cubicBezTo>
                  <a:cubicBezTo>
                    <a:pt x="92951" y="50339"/>
                    <a:pt x="92951" y="50590"/>
                    <a:pt x="92986" y="50840"/>
                  </a:cubicBezTo>
                  <a:cubicBezTo>
                    <a:pt x="93094" y="52164"/>
                    <a:pt x="93237" y="53524"/>
                    <a:pt x="93344" y="54847"/>
                  </a:cubicBezTo>
                  <a:cubicBezTo>
                    <a:pt x="93487" y="56672"/>
                    <a:pt x="93595" y="58497"/>
                    <a:pt x="93702" y="60321"/>
                  </a:cubicBezTo>
                  <a:close/>
                  <a:moveTo>
                    <a:pt x="49696" y="124936"/>
                  </a:moveTo>
                  <a:cubicBezTo>
                    <a:pt x="48515" y="124721"/>
                    <a:pt x="47334" y="124507"/>
                    <a:pt x="46189" y="124292"/>
                  </a:cubicBezTo>
                  <a:cubicBezTo>
                    <a:pt x="44329" y="124006"/>
                    <a:pt x="42433" y="123719"/>
                    <a:pt x="40715" y="122897"/>
                  </a:cubicBezTo>
                  <a:cubicBezTo>
                    <a:pt x="40572" y="122861"/>
                    <a:pt x="40465" y="122825"/>
                    <a:pt x="40358" y="122789"/>
                  </a:cubicBezTo>
                  <a:cubicBezTo>
                    <a:pt x="38354" y="122324"/>
                    <a:pt x="36386" y="121644"/>
                    <a:pt x="34526" y="120786"/>
                  </a:cubicBezTo>
                  <a:cubicBezTo>
                    <a:pt x="33202" y="120177"/>
                    <a:pt x="31843" y="119533"/>
                    <a:pt x="30519" y="118925"/>
                  </a:cubicBezTo>
                  <a:cubicBezTo>
                    <a:pt x="29624" y="118532"/>
                    <a:pt x="29159" y="118746"/>
                    <a:pt x="28766" y="119641"/>
                  </a:cubicBezTo>
                  <a:cubicBezTo>
                    <a:pt x="28623" y="119963"/>
                    <a:pt x="28515" y="120285"/>
                    <a:pt x="28372" y="120643"/>
                  </a:cubicBezTo>
                  <a:cubicBezTo>
                    <a:pt x="27979" y="121573"/>
                    <a:pt x="28050" y="121823"/>
                    <a:pt x="28980" y="122324"/>
                  </a:cubicBezTo>
                  <a:cubicBezTo>
                    <a:pt x="30054" y="122861"/>
                    <a:pt x="31091" y="123433"/>
                    <a:pt x="32165" y="123898"/>
                  </a:cubicBezTo>
                  <a:cubicBezTo>
                    <a:pt x="34633" y="124936"/>
                    <a:pt x="37030" y="126081"/>
                    <a:pt x="39642" y="126617"/>
                  </a:cubicBezTo>
                  <a:cubicBezTo>
                    <a:pt x="40966" y="126868"/>
                    <a:pt x="42290" y="127226"/>
                    <a:pt x="43613" y="127369"/>
                  </a:cubicBezTo>
                  <a:cubicBezTo>
                    <a:pt x="45331" y="127583"/>
                    <a:pt x="47012" y="127619"/>
                    <a:pt x="48694" y="127727"/>
                  </a:cubicBezTo>
                  <a:cubicBezTo>
                    <a:pt x="49123" y="127798"/>
                    <a:pt x="49481" y="127548"/>
                    <a:pt x="49553" y="127154"/>
                  </a:cubicBezTo>
                  <a:cubicBezTo>
                    <a:pt x="49803" y="126439"/>
                    <a:pt x="49875" y="125651"/>
                    <a:pt x="49696" y="124936"/>
                  </a:cubicBezTo>
                  <a:close/>
                  <a:moveTo>
                    <a:pt x="60214" y="122503"/>
                  </a:moveTo>
                  <a:cubicBezTo>
                    <a:pt x="59749" y="123183"/>
                    <a:pt x="59856" y="123934"/>
                    <a:pt x="59892" y="124650"/>
                  </a:cubicBezTo>
                  <a:cubicBezTo>
                    <a:pt x="59892" y="125294"/>
                    <a:pt x="60071" y="125544"/>
                    <a:pt x="60679" y="125687"/>
                  </a:cubicBezTo>
                  <a:cubicBezTo>
                    <a:pt x="61359" y="125866"/>
                    <a:pt x="62075" y="125973"/>
                    <a:pt x="62790" y="126009"/>
                  </a:cubicBezTo>
                  <a:cubicBezTo>
                    <a:pt x="64758" y="126045"/>
                    <a:pt x="66762" y="125866"/>
                    <a:pt x="68694" y="125508"/>
                  </a:cubicBezTo>
                  <a:cubicBezTo>
                    <a:pt x="70482" y="125115"/>
                    <a:pt x="72343" y="124936"/>
                    <a:pt x="74060" y="124471"/>
                  </a:cubicBezTo>
                  <a:cubicBezTo>
                    <a:pt x="76386" y="123863"/>
                    <a:pt x="78675" y="123111"/>
                    <a:pt x="80929" y="122217"/>
                  </a:cubicBezTo>
                  <a:cubicBezTo>
                    <a:pt x="83112" y="121322"/>
                    <a:pt x="83219" y="120929"/>
                    <a:pt x="82110" y="118997"/>
                  </a:cubicBezTo>
                  <a:cubicBezTo>
                    <a:pt x="81752" y="118389"/>
                    <a:pt x="81645" y="118389"/>
                    <a:pt x="80965" y="118675"/>
                  </a:cubicBezTo>
                  <a:cubicBezTo>
                    <a:pt x="80178" y="119033"/>
                    <a:pt x="79391" y="119462"/>
                    <a:pt x="78568" y="119748"/>
                  </a:cubicBezTo>
                  <a:cubicBezTo>
                    <a:pt x="75420" y="120893"/>
                    <a:pt x="72200" y="122002"/>
                    <a:pt x="68801" y="122253"/>
                  </a:cubicBezTo>
                  <a:cubicBezTo>
                    <a:pt x="66976" y="122360"/>
                    <a:pt x="65187" y="122646"/>
                    <a:pt x="63327" y="122431"/>
                  </a:cubicBezTo>
                  <a:cubicBezTo>
                    <a:pt x="62289" y="122217"/>
                    <a:pt x="61216" y="122253"/>
                    <a:pt x="60214" y="122503"/>
                  </a:cubicBezTo>
                  <a:close/>
                  <a:moveTo>
                    <a:pt x="24222" y="33273"/>
                  </a:moveTo>
                  <a:cubicBezTo>
                    <a:pt x="24007" y="33345"/>
                    <a:pt x="23828" y="33452"/>
                    <a:pt x="23650" y="33560"/>
                  </a:cubicBezTo>
                  <a:cubicBezTo>
                    <a:pt x="22827" y="34239"/>
                    <a:pt x="22218" y="35134"/>
                    <a:pt x="21789" y="36100"/>
                  </a:cubicBezTo>
                  <a:cubicBezTo>
                    <a:pt x="21002" y="38354"/>
                    <a:pt x="20680" y="40715"/>
                    <a:pt x="20823" y="43112"/>
                  </a:cubicBezTo>
                  <a:cubicBezTo>
                    <a:pt x="20859" y="44579"/>
                    <a:pt x="20823" y="46046"/>
                    <a:pt x="20823" y="47692"/>
                  </a:cubicBezTo>
                  <a:cubicBezTo>
                    <a:pt x="21324" y="47406"/>
                    <a:pt x="21718" y="47227"/>
                    <a:pt x="22040" y="47012"/>
                  </a:cubicBezTo>
                  <a:cubicBezTo>
                    <a:pt x="23041" y="46368"/>
                    <a:pt x="24043" y="45617"/>
                    <a:pt x="25081" y="45008"/>
                  </a:cubicBezTo>
                  <a:cubicBezTo>
                    <a:pt x="25939" y="44543"/>
                    <a:pt x="26798" y="44114"/>
                    <a:pt x="27692" y="43756"/>
                  </a:cubicBezTo>
                  <a:cubicBezTo>
                    <a:pt x="27764" y="42468"/>
                    <a:pt x="27907" y="41216"/>
                    <a:pt x="28694" y="40178"/>
                  </a:cubicBezTo>
                  <a:cubicBezTo>
                    <a:pt x="26762" y="38139"/>
                    <a:pt x="25689" y="35635"/>
                    <a:pt x="24222" y="33273"/>
                  </a:cubicBezTo>
                  <a:close/>
                  <a:moveTo>
                    <a:pt x="24651" y="83720"/>
                  </a:moveTo>
                  <a:cubicBezTo>
                    <a:pt x="24759" y="83398"/>
                    <a:pt x="24866" y="83112"/>
                    <a:pt x="24938" y="82826"/>
                  </a:cubicBezTo>
                  <a:cubicBezTo>
                    <a:pt x="25331" y="81788"/>
                    <a:pt x="25832" y="80750"/>
                    <a:pt x="25510" y="79606"/>
                  </a:cubicBezTo>
                  <a:cubicBezTo>
                    <a:pt x="25474" y="79462"/>
                    <a:pt x="25510" y="79319"/>
                    <a:pt x="25546" y="79212"/>
                  </a:cubicBezTo>
                  <a:cubicBezTo>
                    <a:pt x="25689" y="77781"/>
                    <a:pt x="26154" y="76421"/>
                    <a:pt x="26870" y="75205"/>
                  </a:cubicBezTo>
                  <a:cubicBezTo>
                    <a:pt x="27084" y="74919"/>
                    <a:pt x="27227" y="74561"/>
                    <a:pt x="27335" y="74167"/>
                  </a:cubicBezTo>
                  <a:cubicBezTo>
                    <a:pt x="27621" y="72486"/>
                    <a:pt x="27907" y="70768"/>
                    <a:pt x="28158" y="69051"/>
                  </a:cubicBezTo>
                  <a:cubicBezTo>
                    <a:pt x="28193" y="68658"/>
                    <a:pt x="28193" y="68228"/>
                    <a:pt x="28158" y="67835"/>
                  </a:cubicBezTo>
                  <a:cubicBezTo>
                    <a:pt x="27943" y="67978"/>
                    <a:pt x="27764" y="68049"/>
                    <a:pt x="27621" y="68157"/>
                  </a:cubicBezTo>
                  <a:cubicBezTo>
                    <a:pt x="25832" y="69373"/>
                    <a:pt x="24043" y="70625"/>
                    <a:pt x="22218" y="71806"/>
                  </a:cubicBezTo>
                  <a:cubicBezTo>
                    <a:pt x="21861" y="72021"/>
                    <a:pt x="21646" y="72414"/>
                    <a:pt x="21682" y="72844"/>
                  </a:cubicBezTo>
                  <a:cubicBezTo>
                    <a:pt x="21682" y="74883"/>
                    <a:pt x="21682" y="76958"/>
                    <a:pt x="21825" y="78997"/>
                  </a:cubicBezTo>
                  <a:cubicBezTo>
                    <a:pt x="21932" y="80965"/>
                    <a:pt x="22755" y="82647"/>
                    <a:pt x="24651" y="83720"/>
                  </a:cubicBezTo>
                  <a:close/>
                  <a:moveTo>
                    <a:pt x="18963" y="79784"/>
                  </a:moveTo>
                  <a:cubicBezTo>
                    <a:pt x="18211" y="79892"/>
                    <a:pt x="17675" y="80035"/>
                    <a:pt x="17138" y="80035"/>
                  </a:cubicBezTo>
                  <a:cubicBezTo>
                    <a:pt x="14920" y="80178"/>
                    <a:pt x="12737" y="80321"/>
                    <a:pt x="10519" y="80428"/>
                  </a:cubicBezTo>
                  <a:cubicBezTo>
                    <a:pt x="7872" y="80500"/>
                    <a:pt x="5260" y="80536"/>
                    <a:pt x="2612" y="80572"/>
                  </a:cubicBezTo>
                  <a:cubicBezTo>
                    <a:pt x="1074" y="80607"/>
                    <a:pt x="967" y="80715"/>
                    <a:pt x="967" y="82217"/>
                  </a:cubicBezTo>
                  <a:cubicBezTo>
                    <a:pt x="967" y="84185"/>
                    <a:pt x="1181" y="84400"/>
                    <a:pt x="3185" y="84257"/>
                  </a:cubicBezTo>
                  <a:cubicBezTo>
                    <a:pt x="5045" y="84114"/>
                    <a:pt x="6870" y="83935"/>
                    <a:pt x="8730" y="83756"/>
                  </a:cubicBezTo>
                  <a:cubicBezTo>
                    <a:pt x="10877" y="83541"/>
                    <a:pt x="13024" y="83362"/>
                    <a:pt x="15135" y="83112"/>
                  </a:cubicBezTo>
                  <a:cubicBezTo>
                    <a:pt x="16208" y="82969"/>
                    <a:pt x="17245" y="82754"/>
                    <a:pt x="18283" y="82575"/>
                  </a:cubicBezTo>
                  <a:cubicBezTo>
                    <a:pt x="18748" y="82504"/>
                    <a:pt x="19034" y="82253"/>
                    <a:pt x="19034" y="81752"/>
                  </a:cubicBezTo>
                  <a:cubicBezTo>
                    <a:pt x="19070" y="81144"/>
                    <a:pt x="18998" y="80500"/>
                    <a:pt x="18963" y="79784"/>
                  </a:cubicBezTo>
                  <a:close/>
                  <a:moveTo>
                    <a:pt x="106904" y="49516"/>
                  </a:moveTo>
                  <a:cubicBezTo>
                    <a:pt x="108478" y="49516"/>
                    <a:pt x="110052" y="49123"/>
                    <a:pt x="111483" y="48372"/>
                  </a:cubicBezTo>
                  <a:cubicBezTo>
                    <a:pt x="112163" y="48014"/>
                    <a:pt x="112593" y="47334"/>
                    <a:pt x="112628" y="46583"/>
                  </a:cubicBezTo>
                  <a:cubicBezTo>
                    <a:pt x="112771" y="46010"/>
                    <a:pt x="112449" y="45402"/>
                    <a:pt x="111877" y="45187"/>
                  </a:cubicBezTo>
                  <a:cubicBezTo>
                    <a:pt x="110947" y="44686"/>
                    <a:pt x="109909" y="44543"/>
                    <a:pt x="108872" y="44722"/>
                  </a:cubicBezTo>
                  <a:cubicBezTo>
                    <a:pt x="108335" y="44830"/>
                    <a:pt x="107798" y="44901"/>
                    <a:pt x="107298" y="45044"/>
                  </a:cubicBezTo>
                  <a:cubicBezTo>
                    <a:pt x="106475" y="45259"/>
                    <a:pt x="105688" y="45474"/>
                    <a:pt x="104900" y="45796"/>
                  </a:cubicBezTo>
                  <a:cubicBezTo>
                    <a:pt x="103505" y="46368"/>
                    <a:pt x="103362" y="47692"/>
                    <a:pt x="104471" y="48694"/>
                  </a:cubicBezTo>
                  <a:cubicBezTo>
                    <a:pt x="105115" y="49338"/>
                    <a:pt x="106010" y="49660"/>
                    <a:pt x="106904" y="49516"/>
                  </a:cubicBezTo>
                  <a:close/>
                  <a:moveTo>
                    <a:pt x="23256" y="89731"/>
                  </a:moveTo>
                  <a:cubicBezTo>
                    <a:pt x="23650" y="87942"/>
                    <a:pt x="24007" y="86260"/>
                    <a:pt x="24401" y="84543"/>
                  </a:cubicBezTo>
                  <a:cubicBezTo>
                    <a:pt x="24294" y="84471"/>
                    <a:pt x="24186" y="84400"/>
                    <a:pt x="24079" y="84328"/>
                  </a:cubicBezTo>
                  <a:cubicBezTo>
                    <a:pt x="22755" y="83505"/>
                    <a:pt x="21825" y="82217"/>
                    <a:pt x="21396" y="80679"/>
                  </a:cubicBezTo>
                  <a:cubicBezTo>
                    <a:pt x="20930" y="78890"/>
                    <a:pt x="21038" y="77065"/>
                    <a:pt x="21002" y="75241"/>
                  </a:cubicBezTo>
                  <a:lnTo>
                    <a:pt x="21002" y="72557"/>
                  </a:lnTo>
                  <a:cubicBezTo>
                    <a:pt x="20108" y="73022"/>
                    <a:pt x="19607" y="73631"/>
                    <a:pt x="19499" y="74525"/>
                  </a:cubicBezTo>
                  <a:cubicBezTo>
                    <a:pt x="19428" y="75133"/>
                    <a:pt x="19392" y="75706"/>
                    <a:pt x="19428" y="76314"/>
                  </a:cubicBezTo>
                  <a:cubicBezTo>
                    <a:pt x="19356" y="77280"/>
                    <a:pt x="19392" y="78282"/>
                    <a:pt x="19535" y="79284"/>
                  </a:cubicBezTo>
                  <a:cubicBezTo>
                    <a:pt x="19786" y="80285"/>
                    <a:pt x="19821" y="81359"/>
                    <a:pt x="19642" y="82396"/>
                  </a:cubicBezTo>
                  <a:cubicBezTo>
                    <a:pt x="19571" y="82790"/>
                    <a:pt x="19642" y="83148"/>
                    <a:pt x="19893" y="83470"/>
                  </a:cubicBezTo>
                  <a:cubicBezTo>
                    <a:pt x="20573" y="84400"/>
                    <a:pt x="21252" y="85330"/>
                    <a:pt x="21825" y="86332"/>
                  </a:cubicBezTo>
                  <a:cubicBezTo>
                    <a:pt x="22326" y="87190"/>
                    <a:pt x="22755" y="88121"/>
                    <a:pt x="22469" y="89194"/>
                  </a:cubicBezTo>
                  <a:cubicBezTo>
                    <a:pt x="22469" y="89230"/>
                    <a:pt x="22505" y="89301"/>
                    <a:pt x="22540" y="89409"/>
                  </a:cubicBezTo>
                  <a:close/>
                  <a:moveTo>
                    <a:pt x="108335" y="53989"/>
                  </a:moveTo>
                  <a:cubicBezTo>
                    <a:pt x="109730" y="53846"/>
                    <a:pt x="110804" y="53702"/>
                    <a:pt x="111913" y="53631"/>
                  </a:cubicBezTo>
                  <a:cubicBezTo>
                    <a:pt x="112449" y="53559"/>
                    <a:pt x="112950" y="53380"/>
                    <a:pt x="113415" y="53058"/>
                  </a:cubicBezTo>
                  <a:cubicBezTo>
                    <a:pt x="114024" y="52701"/>
                    <a:pt x="114346" y="51949"/>
                    <a:pt x="114167" y="51234"/>
                  </a:cubicBezTo>
                  <a:cubicBezTo>
                    <a:pt x="113988" y="50411"/>
                    <a:pt x="113594" y="49660"/>
                    <a:pt x="112664" y="49552"/>
                  </a:cubicBezTo>
                  <a:cubicBezTo>
                    <a:pt x="111913" y="49481"/>
                    <a:pt x="111161" y="49481"/>
                    <a:pt x="110410" y="49624"/>
                  </a:cubicBezTo>
                  <a:cubicBezTo>
                    <a:pt x="109301" y="49838"/>
                    <a:pt x="108228" y="50196"/>
                    <a:pt x="107154" y="50518"/>
                  </a:cubicBezTo>
                  <a:cubicBezTo>
                    <a:pt x="106797" y="50661"/>
                    <a:pt x="106439" y="50804"/>
                    <a:pt x="106081" y="50983"/>
                  </a:cubicBezTo>
                  <a:cubicBezTo>
                    <a:pt x="105688" y="51162"/>
                    <a:pt x="105473" y="51592"/>
                    <a:pt x="105580" y="51985"/>
                  </a:cubicBezTo>
                  <a:cubicBezTo>
                    <a:pt x="105688" y="52629"/>
                    <a:pt x="105902" y="53202"/>
                    <a:pt x="106510" y="53452"/>
                  </a:cubicBezTo>
                  <a:cubicBezTo>
                    <a:pt x="107119" y="53667"/>
                    <a:pt x="107727" y="53846"/>
                    <a:pt x="108335" y="54024"/>
                  </a:cubicBezTo>
                  <a:close/>
                  <a:moveTo>
                    <a:pt x="109194" y="57674"/>
                  </a:moveTo>
                  <a:cubicBezTo>
                    <a:pt x="110410" y="57531"/>
                    <a:pt x="111627" y="57388"/>
                    <a:pt x="112807" y="57244"/>
                  </a:cubicBezTo>
                  <a:cubicBezTo>
                    <a:pt x="113415" y="57173"/>
                    <a:pt x="113916" y="56851"/>
                    <a:pt x="114238" y="56350"/>
                  </a:cubicBezTo>
                  <a:cubicBezTo>
                    <a:pt x="114560" y="55921"/>
                    <a:pt x="114453" y="55312"/>
                    <a:pt x="114059" y="54955"/>
                  </a:cubicBezTo>
                  <a:cubicBezTo>
                    <a:pt x="113594" y="54525"/>
                    <a:pt x="112950" y="54346"/>
                    <a:pt x="112378" y="54525"/>
                  </a:cubicBezTo>
                  <a:cubicBezTo>
                    <a:pt x="111269" y="54668"/>
                    <a:pt x="110124" y="54812"/>
                    <a:pt x="109051" y="54990"/>
                  </a:cubicBezTo>
                  <a:cubicBezTo>
                    <a:pt x="108335" y="55134"/>
                    <a:pt x="107620" y="55312"/>
                    <a:pt x="106904" y="55599"/>
                  </a:cubicBezTo>
                  <a:cubicBezTo>
                    <a:pt x="106153" y="55885"/>
                    <a:pt x="106081" y="56278"/>
                    <a:pt x="106654" y="56887"/>
                  </a:cubicBezTo>
                  <a:cubicBezTo>
                    <a:pt x="107333" y="57566"/>
                    <a:pt x="108263" y="57853"/>
                    <a:pt x="109194" y="57710"/>
                  </a:cubicBezTo>
                  <a:close/>
                  <a:moveTo>
                    <a:pt x="69838" y="43577"/>
                  </a:moveTo>
                  <a:cubicBezTo>
                    <a:pt x="69946" y="41252"/>
                    <a:pt x="70017" y="38962"/>
                    <a:pt x="70089" y="36672"/>
                  </a:cubicBezTo>
                  <a:lnTo>
                    <a:pt x="69910" y="36637"/>
                  </a:lnTo>
                  <a:cubicBezTo>
                    <a:pt x="68872" y="38855"/>
                    <a:pt x="67370" y="40822"/>
                    <a:pt x="65509" y="42432"/>
                  </a:cubicBezTo>
                  <a:cubicBezTo>
                    <a:pt x="65617" y="42898"/>
                    <a:pt x="65903" y="42969"/>
                    <a:pt x="66296" y="43005"/>
                  </a:cubicBezTo>
                  <a:cubicBezTo>
                    <a:pt x="66869" y="43005"/>
                    <a:pt x="67441" y="43076"/>
                    <a:pt x="68014" y="43148"/>
                  </a:cubicBezTo>
                  <a:cubicBezTo>
                    <a:pt x="68622" y="43291"/>
                    <a:pt x="69194" y="43434"/>
                    <a:pt x="69838" y="4361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2" name="Google Shape;1252;p36"/>
          <p:cNvGrpSpPr/>
          <p:nvPr/>
        </p:nvGrpSpPr>
        <p:grpSpPr>
          <a:xfrm>
            <a:off x="6803000" y="2716267"/>
            <a:ext cx="2167550" cy="2248522"/>
            <a:chOff x="6803000" y="2716267"/>
            <a:chExt cx="2167550" cy="2248522"/>
          </a:xfrm>
        </p:grpSpPr>
        <p:grpSp>
          <p:nvGrpSpPr>
            <p:cNvPr id="1253" name="Google Shape;1253;p36"/>
            <p:cNvGrpSpPr/>
            <p:nvPr/>
          </p:nvGrpSpPr>
          <p:grpSpPr>
            <a:xfrm>
              <a:off x="6803000" y="4071825"/>
              <a:ext cx="2167550" cy="892964"/>
              <a:chOff x="6889168" y="4071825"/>
              <a:chExt cx="2167550" cy="892964"/>
            </a:xfrm>
          </p:grpSpPr>
          <p:sp>
            <p:nvSpPr>
              <p:cNvPr id="1254" name="Google Shape;1254;p36"/>
              <p:cNvSpPr/>
              <p:nvPr/>
            </p:nvSpPr>
            <p:spPr>
              <a:xfrm>
                <a:off x="6889168"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flipH="1">
                <a:off x="8333455"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6"/>
            <p:cNvGrpSpPr/>
            <p:nvPr/>
          </p:nvGrpSpPr>
          <p:grpSpPr>
            <a:xfrm>
              <a:off x="7351014" y="2716267"/>
              <a:ext cx="1071536" cy="1413550"/>
              <a:chOff x="7909800" y="1331850"/>
              <a:chExt cx="752800" cy="993150"/>
            </a:xfrm>
          </p:grpSpPr>
          <p:sp>
            <p:nvSpPr>
              <p:cNvPr id="1257" name="Google Shape;1257;p36"/>
              <p:cNvSpPr/>
              <p:nvPr/>
            </p:nvSpPr>
            <p:spPr>
              <a:xfrm>
                <a:off x="8063850" y="1331850"/>
                <a:ext cx="433400" cy="812400"/>
              </a:xfrm>
              <a:custGeom>
                <a:avLst/>
                <a:gdLst/>
                <a:ahLst/>
                <a:cxnLst/>
                <a:rect l="l" t="t" r="r" b="b"/>
                <a:pathLst>
                  <a:path w="17336" h="32496" fill="none" extrusionOk="0">
                    <a:moveTo>
                      <a:pt x="8914" y="1"/>
                    </a:moveTo>
                    <a:cubicBezTo>
                      <a:pt x="7312" y="1"/>
                      <a:pt x="4108" y="3739"/>
                      <a:pt x="2054" y="13680"/>
                    </a:cubicBezTo>
                    <a:cubicBezTo>
                      <a:pt x="0" y="23581"/>
                      <a:pt x="411" y="30605"/>
                      <a:pt x="411" y="30605"/>
                    </a:cubicBezTo>
                    <a:cubicBezTo>
                      <a:pt x="411" y="30605"/>
                      <a:pt x="3204" y="32495"/>
                      <a:pt x="8914" y="32125"/>
                    </a:cubicBezTo>
                    <a:cubicBezTo>
                      <a:pt x="14625" y="31756"/>
                      <a:pt x="17336" y="30729"/>
                      <a:pt x="17336" y="30729"/>
                    </a:cubicBezTo>
                    <a:cubicBezTo>
                      <a:pt x="17336" y="30729"/>
                      <a:pt x="17089" y="1"/>
                      <a:pt x="8914" y="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6"/>
              <p:cNvSpPr/>
              <p:nvPr/>
            </p:nvSpPr>
            <p:spPr>
              <a:xfrm>
                <a:off x="8473600" y="1751900"/>
                <a:ext cx="189000" cy="435475"/>
              </a:xfrm>
              <a:custGeom>
                <a:avLst/>
                <a:gdLst/>
                <a:ahLst/>
                <a:cxnLst/>
                <a:rect l="l" t="t" r="r" b="b"/>
                <a:pathLst>
                  <a:path w="7560" h="17419" fill="none" extrusionOk="0">
                    <a:moveTo>
                      <a:pt x="1" y="0"/>
                    </a:moveTo>
                    <a:cubicBezTo>
                      <a:pt x="1" y="0"/>
                      <a:pt x="2548" y="3410"/>
                      <a:pt x="5013" y="6655"/>
                    </a:cubicBezTo>
                    <a:cubicBezTo>
                      <a:pt x="7190" y="9490"/>
                      <a:pt x="7560" y="12653"/>
                      <a:pt x="6081" y="17213"/>
                    </a:cubicBezTo>
                    <a:cubicBezTo>
                      <a:pt x="6040" y="17377"/>
                      <a:pt x="5875" y="17418"/>
                      <a:pt x="5711" y="17377"/>
                    </a:cubicBezTo>
                    <a:cubicBezTo>
                      <a:pt x="4273" y="16679"/>
                      <a:pt x="5136" y="17090"/>
                      <a:pt x="3246" y="15857"/>
                    </a:cubicBezTo>
                    <a:cubicBezTo>
                      <a:pt x="2384" y="15323"/>
                      <a:pt x="1603" y="14707"/>
                      <a:pt x="946" y="13927"/>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6"/>
              <p:cNvSpPr/>
              <p:nvPr/>
            </p:nvSpPr>
            <p:spPr>
              <a:xfrm>
                <a:off x="8426375" y="1470500"/>
                <a:ext cx="185900" cy="467325"/>
              </a:xfrm>
              <a:custGeom>
                <a:avLst/>
                <a:gdLst/>
                <a:ahLst/>
                <a:cxnLst/>
                <a:rect l="l" t="t" r="r" b="b"/>
                <a:pathLst>
                  <a:path w="7436" h="18693" fill="none" extrusionOk="0">
                    <a:moveTo>
                      <a:pt x="0" y="1644"/>
                    </a:moveTo>
                    <a:cubicBezTo>
                      <a:pt x="0" y="1644"/>
                      <a:pt x="986" y="1"/>
                      <a:pt x="1890" y="822"/>
                    </a:cubicBezTo>
                    <a:cubicBezTo>
                      <a:pt x="2794" y="1644"/>
                      <a:pt x="5834" y="7641"/>
                      <a:pt x="7436"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6"/>
              <p:cNvSpPr/>
              <p:nvPr/>
            </p:nvSpPr>
            <p:spPr>
              <a:xfrm>
                <a:off x="8461300" y="2129850"/>
                <a:ext cx="128400" cy="167425"/>
              </a:xfrm>
              <a:custGeom>
                <a:avLst/>
                <a:gdLst/>
                <a:ahLst/>
                <a:cxnLst/>
                <a:rect l="l" t="t" r="r" b="b"/>
                <a:pathLst>
                  <a:path w="5136" h="6697" fill="none" extrusionOk="0">
                    <a:moveTo>
                      <a:pt x="2670" y="0"/>
                    </a:moveTo>
                    <a:cubicBezTo>
                      <a:pt x="2670" y="0"/>
                      <a:pt x="0" y="3451"/>
                      <a:pt x="575" y="4149"/>
                    </a:cubicBezTo>
                    <a:cubicBezTo>
                      <a:pt x="1109" y="4889"/>
                      <a:pt x="4149" y="6696"/>
                      <a:pt x="4601" y="5587"/>
                    </a:cubicBezTo>
                    <a:cubicBezTo>
                      <a:pt x="5135" y="4149"/>
                      <a:pt x="4889" y="1520"/>
                      <a:pt x="4889" y="1520"/>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6"/>
              <p:cNvSpPr/>
              <p:nvPr/>
            </p:nvSpPr>
            <p:spPr>
              <a:xfrm>
                <a:off x="7909800" y="1751900"/>
                <a:ext cx="188975" cy="434450"/>
              </a:xfrm>
              <a:custGeom>
                <a:avLst/>
                <a:gdLst/>
                <a:ahLst/>
                <a:cxnLst/>
                <a:rect l="l" t="t" r="r" b="b"/>
                <a:pathLst>
                  <a:path w="7559" h="17378" fill="none" extrusionOk="0">
                    <a:moveTo>
                      <a:pt x="7559" y="0"/>
                    </a:moveTo>
                    <a:cubicBezTo>
                      <a:pt x="7559" y="0"/>
                      <a:pt x="5012" y="3410"/>
                      <a:pt x="2547" y="6655"/>
                    </a:cubicBezTo>
                    <a:cubicBezTo>
                      <a:pt x="370" y="9449"/>
                      <a:pt x="0" y="12530"/>
                      <a:pt x="1397" y="16967"/>
                    </a:cubicBezTo>
                    <a:cubicBezTo>
                      <a:pt x="1479" y="17254"/>
                      <a:pt x="1766" y="17377"/>
                      <a:pt x="2054" y="17254"/>
                    </a:cubicBezTo>
                    <a:cubicBezTo>
                      <a:pt x="3204" y="16761"/>
                      <a:pt x="2506" y="17049"/>
                      <a:pt x="4313" y="15857"/>
                    </a:cubicBezTo>
                    <a:cubicBezTo>
                      <a:pt x="5135" y="15282"/>
                      <a:pt x="5916" y="14584"/>
                      <a:pt x="6573" y="1380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6"/>
              <p:cNvSpPr/>
              <p:nvPr/>
            </p:nvSpPr>
            <p:spPr>
              <a:xfrm>
                <a:off x="7959075" y="1470500"/>
                <a:ext cx="192075" cy="467325"/>
              </a:xfrm>
              <a:custGeom>
                <a:avLst/>
                <a:gdLst/>
                <a:ahLst/>
                <a:cxnLst/>
                <a:rect l="l" t="t" r="r" b="b"/>
                <a:pathLst>
                  <a:path w="7683" h="18693" fill="none" extrusionOk="0">
                    <a:moveTo>
                      <a:pt x="7683" y="2589"/>
                    </a:moveTo>
                    <a:cubicBezTo>
                      <a:pt x="7683" y="2589"/>
                      <a:pt x="6656" y="1"/>
                      <a:pt x="5752" y="822"/>
                    </a:cubicBezTo>
                    <a:cubicBezTo>
                      <a:pt x="4848" y="1644"/>
                      <a:pt x="1644" y="7641"/>
                      <a:pt x="1"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6"/>
              <p:cNvSpPr/>
              <p:nvPr/>
            </p:nvSpPr>
            <p:spPr>
              <a:xfrm>
                <a:off x="7988875" y="2128800"/>
                <a:ext cx="134550" cy="177700"/>
              </a:xfrm>
              <a:custGeom>
                <a:avLst/>
                <a:gdLst/>
                <a:ahLst/>
                <a:cxnLst/>
                <a:rect l="l" t="t" r="r" b="b"/>
                <a:pathLst>
                  <a:path w="5382" h="7108" fill="none" extrusionOk="0">
                    <a:moveTo>
                      <a:pt x="2506" y="1"/>
                    </a:moveTo>
                    <a:cubicBezTo>
                      <a:pt x="2506" y="1"/>
                      <a:pt x="5382" y="3862"/>
                      <a:pt x="4848" y="4561"/>
                    </a:cubicBezTo>
                    <a:cubicBezTo>
                      <a:pt x="4314" y="5300"/>
                      <a:pt x="1233" y="7108"/>
                      <a:pt x="822" y="5999"/>
                    </a:cubicBezTo>
                    <a:cubicBezTo>
                      <a:pt x="411" y="4643"/>
                      <a:pt x="123" y="3287"/>
                      <a:pt x="0" y="189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6"/>
              <p:cNvSpPr/>
              <p:nvPr/>
            </p:nvSpPr>
            <p:spPr>
              <a:xfrm>
                <a:off x="8063850" y="2109300"/>
                <a:ext cx="35950" cy="37000"/>
              </a:xfrm>
              <a:custGeom>
                <a:avLst/>
                <a:gdLst/>
                <a:ahLst/>
                <a:cxnLst/>
                <a:rect l="l" t="t" r="r" b="b"/>
                <a:pathLst>
                  <a:path w="1438" h="1480" fill="none" extrusionOk="0">
                    <a:moveTo>
                      <a:pt x="1438" y="0"/>
                    </a:moveTo>
                    <a:cubicBezTo>
                      <a:pt x="822" y="370"/>
                      <a:pt x="370" y="863"/>
                      <a:pt x="0" y="1479"/>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6"/>
              <p:cNvSpPr/>
              <p:nvPr/>
            </p:nvSpPr>
            <p:spPr>
              <a:xfrm>
                <a:off x="8093625" y="2245900"/>
                <a:ext cx="395425" cy="79100"/>
              </a:xfrm>
              <a:custGeom>
                <a:avLst/>
                <a:gdLst/>
                <a:ahLst/>
                <a:cxnLst/>
                <a:rect l="l" t="t" r="r" b="b"/>
                <a:pathLst>
                  <a:path w="15817" h="3164" fill="none" extrusionOk="0">
                    <a:moveTo>
                      <a:pt x="15816" y="0"/>
                    </a:moveTo>
                    <a:cubicBezTo>
                      <a:pt x="8915" y="3163"/>
                      <a:pt x="0" y="493"/>
                      <a:pt x="0" y="49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6"/>
              <p:cNvSpPr/>
              <p:nvPr/>
            </p:nvSpPr>
            <p:spPr>
              <a:xfrm>
                <a:off x="8463350" y="2110325"/>
                <a:ext cx="47250" cy="42125"/>
              </a:xfrm>
              <a:custGeom>
                <a:avLst/>
                <a:gdLst/>
                <a:ahLst/>
                <a:cxnLst/>
                <a:rect l="l" t="t" r="r" b="b"/>
                <a:pathLst>
                  <a:path w="1890" h="1685" fill="none" extrusionOk="0">
                    <a:moveTo>
                      <a:pt x="0" y="0"/>
                    </a:moveTo>
                    <a:cubicBezTo>
                      <a:pt x="740" y="411"/>
                      <a:pt x="1397" y="986"/>
                      <a:pt x="1890" y="1685"/>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6"/>
              <p:cNvSpPr/>
              <p:nvPr/>
            </p:nvSpPr>
            <p:spPr>
              <a:xfrm>
                <a:off x="8170650" y="2134975"/>
                <a:ext cx="22625" cy="139700"/>
              </a:xfrm>
              <a:custGeom>
                <a:avLst/>
                <a:gdLst/>
                <a:ahLst/>
                <a:cxnLst/>
                <a:rect l="l" t="t" r="r" b="b"/>
                <a:pathLst>
                  <a:path w="905" h="5588" fill="none" extrusionOk="0">
                    <a:moveTo>
                      <a:pt x="904" y="0"/>
                    </a:moveTo>
                    <a:lnTo>
                      <a:pt x="0" y="5587"/>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6"/>
              <p:cNvSpPr/>
              <p:nvPr/>
            </p:nvSpPr>
            <p:spPr>
              <a:xfrm>
                <a:off x="8365775" y="2127775"/>
                <a:ext cx="38025" cy="146900"/>
              </a:xfrm>
              <a:custGeom>
                <a:avLst/>
                <a:gdLst/>
                <a:ahLst/>
                <a:cxnLst/>
                <a:rect l="l" t="t" r="r" b="b"/>
                <a:pathLst>
                  <a:path w="1521" h="5876" fill="none" extrusionOk="0">
                    <a:moveTo>
                      <a:pt x="1" y="1"/>
                    </a:moveTo>
                    <a:lnTo>
                      <a:pt x="1521" y="5875"/>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6"/>
              <p:cNvSpPr/>
              <p:nvPr/>
            </p:nvSpPr>
            <p:spPr>
              <a:xfrm>
                <a:off x="8230225" y="1457150"/>
                <a:ext cx="127350" cy="97600"/>
              </a:xfrm>
              <a:custGeom>
                <a:avLst/>
                <a:gdLst/>
                <a:ahLst/>
                <a:cxnLst/>
                <a:rect l="l" t="t" r="r" b="b"/>
                <a:pathLst>
                  <a:path w="5094" h="3904" fill="none" extrusionOk="0">
                    <a:moveTo>
                      <a:pt x="370" y="781"/>
                    </a:moveTo>
                    <a:cubicBezTo>
                      <a:pt x="370" y="658"/>
                      <a:pt x="2547" y="0"/>
                      <a:pt x="4930" y="781"/>
                    </a:cubicBezTo>
                    <a:cubicBezTo>
                      <a:pt x="4971" y="781"/>
                      <a:pt x="5094" y="3903"/>
                      <a:pt x="2547" y="3862"/>
                    </a:cubicBezTo>
                    <a:cubicBezTo>
                      <a:pt x="0" y="3780"/>
                      <a:pt x="370" y="781"/>
                      <a:pt x="370" y="78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0" name="Google Shape;1270;p36"/>
          <p:cNvSpPr txBox="1">
            <a:spLocks noGrp="1"/>
          </p:cNvSpPr>
          <p:nvPr>
            <p:ph type="subTitle" idx="1"/>
          </p:nvPr>
        </p:nvSpPr>
        <p:spPr>
          <a:xfrm>
            <a:off x="3923877" y="2716275"/>
            <a:ext cx="2911200" cy="68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400" dirty="0"/>
              <a:t>Pensamiento Sistémico</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37"/>
          <p:cNvSpPr txBox="1"/>
          <p:nvPr/>
        </p:nvSpPr>
        <p:spPr>
          <a:xfrm>
            <a:off x="3870960" y="203634"/>
            <a:ext cx="4480500" cy="3078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 name="Google Shape;1974;p54">
            <a:extLst>
              <a:ext uri="{FF2B5EF4-FFF2-40B4-BE49-F238E27FC236}">
                <a16:creationId xmlns:a16="http://schemas.microsoft.com/office/drawing/2014/main" id="{AF7EEB3A-408D-B71F-DCE4-553494142627}"/>
              </a:ext>
            </a:extLst>
          </p:cNvPr>
          <p:cNvSpPr txBox="1">
            <a:spLocks noGrp="1"/>
          </p:cNvSpPr>
          <p:nvPr>
            <p:ph type="title"/>
          </p:nvPr>
        </p:nvSpPr>
        <p:spPr>
          <a:xfrm>
            <a:off x="764740" y="254463"/>
            <a:ext cx="4936996" cy="7615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dirty="0"/>
              <a:t>Sistema- Componentes</a:t>
            </a:r>
            <a:endParaRPr dirty="0"/>
          </a:p>
        </p:txBody>
      </p:sp>
      <p:sp>
        <p:nvSpPr>
          <p:cNvPr id="14" name="Rectangle 1">
            <a:extLst>
              <a:ext uri="{FF2B5EF4-FFF2-40B4-BE49-F238E27FC236}">
                <a16:creationId xmlns:a16="http://schemas.microsoft.com/office/drawing/2014/main" id="{BE14A524-0709-7D43-9BE8-7CFCA5E2CE88}"/>
              </a:ext>
            </a:extLst>
          </p:cNvPr>
          <p:cNvSpPr>
            <a:spLocks noChangeArrowheads="1"/>
          </p:cNvSpPr>
          <p:nvPr/>
        </p:nvSpPr>
        <p:spPr bwMode="auto">
          <a:xfrm>
            <a:off x="521236" y="1234922"/>
            <a:ext cx="8823732"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ES" dirty="0">
                <a:solidFill>
                  <a:schemeClr val="lt2"/>
                </a:solidFill>
                <a:latin typeface="Calibri" panose="020F0502020204030204" pitchFamily="34" charset="0"/>
                <a:ea typeface="Open Sans"/>
                <a:cs typeface="Open Sans"/>
              </a:rPr>
              <a:t>Los sistemas presentan tres componentes fundamentales que determinan su funcionamiento. </a:t>
            </a:r>
          </a:p>
          <a:p>
            <a:pPr marL="0" marR="0" lvl="0" indent="0" algn="l" defTabSz="914400" rtl="0" eaLnBrk="0" fontAlgn="base" latinLnBrk="0" hangingPunct="0">
              <a:lnSpc>
                <a:spcPct val="100000"/>
              </a:lnSpc>
              <a:spcBef>
                <a:spcPct val="0"/>
              </a:spcBef>
              <a:spcAft>
                <a:spcPct val="0"/>
              </a:spcAft>
              <a:buClrTx/>
              <a:buSzTx/>
              <a:buFontTx/>
              <a:buNone/>
              <a:tabLst/>
            </a:pPr>
            <a:r>
              <a:rPr lang="es-ES" dirty="0">
                <a:solidFill>
                  <a:schemeClr val="lt2"/>
                </a:solidFill>
                <a:latin typeface="Calibri" panose="020F0502020204030204" pitchFamily="34" charset="0"/>
                <a:ea typeface="Open Sans"/>
                <a:cs typeface="Open Sans"/>
              </a:rPr>
              <a:t>Son ellos la </a:t>
            </a:r>
            <a:r>
              <a:rPr lang="es-ES" b="1" dirty="0">
                <a:solidFill>
                  <a:srgbClr val="C00000"/>
                </a:solidFill>
                <a:latin typeface="Calibri" panose="020F0502020204030204" pitchFamily="34" charset="0"/>
                <a:ea typeface="Open Sans"/>
                <a:cs typeface="Open Sans"/>
              </a:rPr>
              <a:t>ENTRADA</a:t>
            </a:r>
            <a:r>
              <a:rPr lang="es-ES" dirty="0">
                <a:solidFill>
                  <a:schemeClr val="lt2"/>
                </a:solidFill>
                <a:latin typeface="Calibri" panose="020F0502020204030204" pitchFamily="34" charset="0"/>
                <a:ea typeface="Open Sans"/>
                <a:cs typeface="Open Sans"/>
              </a:rPr>
              <a:t>, el </a:t>
            </a:r>
            <a:r>
              <a:rPr lang="es-ES" b="1" dirty="0">
                <a:solidFill>
                  <a:srgbClr val="C00000"/>
                </a:solidFill>
                <a:latin typeface="Calibri" panose="020F0502020204030204" pitchFamily="34" charset="0"/>
                <a:ea typeface="Open Sans"/>
                <a:cs typeface="Open Sans"/>
              </a:rPr>
              <a:t>PROCESO</a:t>
            </a:r>
            <a:r>
              <a:rPr lang="es-ES" dirty="0">
                <a:solidFill>
                  <a:schemeClr val="lt2"/>
                </a:solidFill>
                <a:latin typeface="Calibri" panose="020F0502020204030204" pitchFamily="34" charset="0"/>
                <a:ea typeface="Open Sans"/>
                <a:cs typeface="Open Sans"/>
              </a:rPr>
              <a:t> y la </a:t>
            </a:r>
            <a:r>
              <a:rPr lang="es-ES" b="1" dirty="0">
                <a:solidFill>
                  <a:srgbClr val="C00000"/>
                </a:solidFill>
                <a:latin typeface="Calibri" panose="020F0502020204030204" pitchFamily="34" charset="0"/>
                <a:ea typeface="Open Sans"/>
                <a:cs typeface="Open Sans"/>
              </a:rPr>
              <a:t>SALIDA</a:t>
            </a:r>
            <a:r>
              <a:rPr lang="es-ES" dirty="0">
                <a:solidFill>
                  <a:schemeClr val="lt2"/>
                </a:solidFill>
                <a:latin typeface="Calibri" panose="020F0502020204030204" pitchFamily="34" charset="0"/>
                <a:ea typeface="Open Sans"/>
                <a:cs typeface="Open Sans"/>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 dirty="0">
                <a:solidFill>
                  <a:schemeClr val="lt2"/>
                </a:solidFill>
                <a:latin typeface="Calibri" panose="020F0502020204030204" pitchFamily="34" charset="0"/>
                <a:ea typeface="Open Sans"/>
                <a:cs typeface="Open Sans"/>
              </a:rPr>
              <a:t>La </a:t>
            </a:r>
            <a:r>
              <a:rPr lang="es-ES" dirty="0">
                <a:solidFill>
                  <a:schemeClr val="lt2"/>
                </a:solidFill>
                <a:effectLst>
                  <a:outerShdw blurRad="38100" dist="38100" dir="2700000" algn="tl">
                    <a:srgbClr val="000000">
                      <a:alpha val="43137"/>
                    </a:srgbClr>
                  </a:outerShdw>
                </a:effectLst>
                <a:latin typeface="Calibri" panose="020F0502020204030204" pitchFamily="34" charset="0"/>
                <a:ea typeface="Open Sans"/>
                <a:cs typeface="Open Sans"/>
              </a:rPr>
              <a:t>Entrada</a:t>
            </a:r>
            <a:r>
              <a:rPr lang="es-ES" dirty="0">
                <a:solidFill>
                  <a:schemeClr val="lt2"/>
                </a:solidFill>
                <a:latin typeface="Calibri" panose="020F0502020204030204" pitchFamily="34" charset="0"/>
                <a:ea typeface="Open Sans"/>
                <a:cs typeface="Open Sans"/>
              </a:rPr>
              <a:t> es todo aquello que permite que el sistema empiece a funcionar.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 dirty="0">
                <a:solidFill>
                  <a:schemeClr val="lt2"/>
                </a:solidFill>
                <a:latin typeface="Calibri" panose="020F0502020204030204" pitchFamily="34" charset="0"/>
                <a:ea typeface="Open Sans"/>
                <a:cs typeface="Open Sans"/>
              </a:rPr>
              <a:t>El </a:t>
            </a:r>
            <a:r>
              <a:rPr lang="es-ES" dirty="0">
                <a:solidFill>
                  <a:schemeClr val="lt2"/>
                </a:solidFill>
                <a:effectLst>
                  <a:outerShdw blurRad="38100" dist="38100" dir="2700000" algn="tl">
                    <a:srgbClr val="000000">
                      <a:alpha val="43137"/>
                    </a:srgbClr>
                  </a:outerShdw>
                </a:effectLst>
                <a:latin typeface="Calibri" panose="020F0502020204030204" pitchFamily="34" charset="0"/>
                <a:ea typeface="Open Sans"/>
                <a:cs typeface="Open Sans"/>
              </a:rPr>
              <a:t>Proceso</a:t>
            </a:r>
            <a:r>
              <a:rPr lang="es-ES" dirty="0">
                <a:solidFill>
                  <a:schemeClr val="lt2"/>
                </a:solidFill>
                <a:latin typeface="Calibri" panose="020F0502020204030204" pitchFamily="34" charset="0"/>
                <a:ea typeface="Open Sans"/>
                <a:cs typeface="Open Sans"/>
              </a:rPr>
              <a:t> son las acciones que permiten la interacción de los elementos del sistema, sinergia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 dirty="0">
                <a:solidFill>
                  <a:schemeClr val="lt2"/>
                </a:solidFill>
                <a:latin typeface="Calibri" panose="020F0502020204030204" pitchFamily="34" charset="0"/>
                <a:ea typeface="Open Sans"/>
                <a:cs typeface="Open Sans"/>
              </a:rPr>
              <a:t>La </a:t>
            </a:r>
            <a:r>
              <a:rPr lang="es-ES" dirty="0">
                <a:solidFill>
                  <a:schemeClr val="lt2"/>
                </a:solidFill>
                <a:effectLst>
                  <a:outerShdw blurRad="38100" dist="38100" dir="2700000" algn="tl">
                    <a:srgbClr val="000000">
                      <a:alpha val="43137"/>
                    </a:srgbClr>
                  </a:outerShdw>
                </a:effectLst>
                <a:latin typeface="Calibri" panose="020F0502020204030204" pitchFamily="34" charset="0"/>
                <a:ea typeface="Open Sans"/>
                <a:cs typeface="Open Sans"/>
              </a:rPr>
              <a:t>Salida</a:t>
            </a:r>
            <a:r>
              <a:rPr lang="es-ES" dirty="0">
                <a:solidFill>
                  <a:schemeClr val="lt2"/>
                </a:solidFill>
                <a:latin typeface="Calibri" panose="020F0502020204030204" pitchFamily="34" charset="0"/>
                <a:ea typeface="Open Sans"/>
                <a:cs typeface="Open Sans"/>
              </a:rPr>
              <a:t> es el resultado que produce el sistema al cumplir su objetivo. </a:t>
            </a:r>
          </a:p>
          <a:p>
            <a:pPr marR="0" lvl="0" algn="l" defTabSz="914400" rtl="0" eaLnBrk="0" fontAlgn="base" latinLnBrk="0" hangingPunct="0">
              <a:lnSpc>
                <a:spcPct val="100000"/>
              </a:lnSpc>
              <a:spcBef>
                <a:spcPct val="0"/>
              </a:spcBef>
              <a:spcAft>
                <a:spcPct val="0"/>
              </a:spcAft>
              <a:buClrTx/>
              <a:buSzTx/>
              <a:tabLst/>
            </a:pPr>
            <a:endParaRPr lang="es-ES" dirty="0">
              <a:solidFill>
                <a:schemeClr val="lt2"/>
              </a:solidFill>
              <a:latin typeface="Calibri" panose="020F0502020204030204" pitchFamily="34" charset="0"/>
              <a:ea typeface="Open Sans"/>
              <a:cs typeface="Open Sans"/>
            </a:endParaRPr>
          </a:p>
          <a:p>
            <a:pPr marR="0" lvl="0" algn="l" defTabSz="914400" rtl="0" eaLnBrk="0" fontAlgn="base" latinLnBrk="0" hangingPunct="0">
              <a:lnSpc>
                <a:spcPct val="100000"/>
              </a:lnSpc>
              <a:spcBef>
                <a:spcPct val="0"/>
              </a:spcBef>
              <a:spcAft>
                <a:spcPct val="0"/>
              </a:spcAft>
              <a:buClrTx/>
              <a:buSzTx/>
              <a:tabLst/>
            </a:pPr>
            <a:r>
              <a:rPr lang="es-ES" dirty="0">
                <a:solidFill>
                  <a:schemeClr val="lt2"/>
                </a:solidFill>
                <a:latin typeface="Calibri" panose="020F0502020204030204" pitchFamily="34" charset="0"/>
                <a:ea typeface="Open Sans"/>
                <a:cs typeface="Open Sans"/>
              </a:rPr>
              <a:t>Además, los sistemas también poseen </a:t>
            </a:r>
            <a:r>
              <a:rPr lang="es-ES" b="1" dirty="0">
                <a:solidFill>
                  <a:srgbClr val="C00000"/>
                </a:solidFill>
                <a:latin typeface="Calibri" panose="020F0502020204030204" pitchFamily="34" charset="0"/>
                <a:ea typeface="Open Sans"/>
                <a:cs typeface="Open Sans"/>
              </a:rPr>
              <a:t> Retroalimentación </a:t>
            </a:r>
            <a:r>
              <a:rPr lang="es-ES" dirty="0">
                <a:solidFill>
                  <a:schemeClr val="lt2"/>
                </a:solidFill>
                <a:latin typeface="Calibri" panose="020F0502020204030204" pitchFamily="34" charset="0"/>
                <a:ea typeface="Open Sans"/>
                <a:cs typeface="Open Sans"/>
              </a:rPr>
              <a:t>que permite su mejoramiento continuo.</a:t>
            </a:r>
            <a:endParaRPr lang="es-CO" altLang="es-CO" dirty="0">
              <a:solidFill>
                <a:schemeClr val="lt2"/>
              </a:solidFill>
              <a:latin typeface="Calibri" panose="020F0502020204030204" pitchFamily="34" charset="0"/>
              <a:ea typeface="Open Sans"/>
              <a:cs typeface="Open Sans"/>
              <a:sym typeface="Open Sans"/>
            </a:endParaRPr>
          </a:p>
        </p:txBody>
      </p:sp>
      <p:sp>
        <p:nvSpPr>
          <p:cNvPr id="4" name="Rectangle 8">
            <a:extLst>
              <a:ext uri="{FF2B5EF4-FFF2-40B4-BE49-F238E27FC236}">
                <a16:creationId xmlns:a16="http://schemas.microsoft.com/office/drawing/2014/main" id="{6CDBD9A1-F36B-7E0D-0FF0-7C647319F4DE}"/>
              </a:ext>
            </a:extLst>
          </p:cNvPr>
          <p:cNvSpPr>
            <a:spLocks noChangeArrowheads="1"/>
          </p:cNvSpPr>
          <p:nvPr/>
        </p:nvSpPr>
        <p:spPr bwMode="auto">
          <a:xfrm>
            <a:off x="1854725" y="3668619"/>
            <a:ext cx="1266825" cy="333375"/>
          </a:xfrm>
          <a:prstGeom prst="rect">
            <a:avLst/>
          </a:prstGeom>
          <a:solidFill>
            <a:schemeClr val="accent3">
              <a:lumMod val="5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ENTRADA</a:t>
            </a:r>
            <a:endParaRPr kumimoji="0" lang="es-ES" altLang="es-CO" sz="1800" b="0" i="0" u="none" strike="noStrike" cap="none" normalizeH="0" baseline="0" dirty="0">
              <a:ln>
                <a:noFill/>
              </a:ln>
              <a:solidFill>
                <a:schemeClr val="tx1"/>
              </a:solidFill>
              <a:effectLst/>
              <a:latin typeface="Arial" panose="020B0604020202020204" pitchFamily="34" charset="0"/>
            </a:endParaRPr>
          </a:p>
        </p:txBody>
      </p:sp>
      <p:sp>
        <p:nvSpPr>
          <p:cNvPr id="5" name="Rectangle 7">
            <a:extLst>
              <a:ext uri="{FF2B5EF4-FFF2-40B4-BE49-F238E27FC236}">
                <a16:creationId xmlns:a16="http://schemas.microsoft.com/office/drawing/2014/main" id="{EDF5C4F3-0908-6DC6-33D5-C1F134A271E9}"/>
              </a:ext>
            </a:extLst>
          </p:cNvPr>
          <p:cNvSpPr>
            <a:spLocks noChangeArrowheads="1"/>
          </p:cNvSpPr>
          <p:nvPr/>
        </p:nvSpPr>
        <p:spPr bwMode="auto">
          <a:xfrm>
            <a:off x="3778775" y="3668619"/>
            <a:ext cx="1266825" cy="333375"/>
          </a:xfrm>
          <a:prstGeom prst="rect">
            <a:avLst/>
          </a:prstGeom>
          <a:solidFill>
            <a:schemeClr val="accent3">
              <a:lumMod val="5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PROCESO</a:t>
            </a:r>
            <a:endParaRPr kumimoji="0" lang="es-ES" altLang="es-CO" sz="1800" b="0" i="0" u="none" strike="noStrike" cap="none" normalizeH="0" baseline="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id="{4AF38C67-92AD-FF69-6D24-135C37CA4FA0}"/>
              </a:ext>
            </a:extLst>
          </p:cNvPr>
          <p:cNvSpPr>
            <a:spLocks noChangeArrowheads="1"/>
          </p:cNvSpPr>
          <p:nvPr/>
        </p:nvSpPr>
        <p:spPr bwMode="auto">
          <a:xfrm>
            <a:off x="5721875" y="3668619"/>
            <a:ext cx="1266825" cy="333375"/>
          </a:xfrm>
          <a:prstGeom prst="rect">
            <a:avLst/>
          </a:prstGeom>
          <a:solidFill>
            <a:schemeClr val="accent3">
              <a:lumMod val="5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SALIDA</a:t>
            </a:r>
            <a:endParaRPr kumimoji="0" lang="es-ES" altLang="es-CO" sz="1800" b="0" i="0" u="none" strike="noStrike" cap="none" normalizeH="0" baseline="0">
              <a:ln>
                <a:noFill/>
              </a:ln>
              <a:solidFill>
                <a:schemeClr val="tx1"/>
              </a:solidFill>
              <a:effectLst/>
              <a:latin typeface="Arial" panose="020B0604020202020204" pitchFamily="34" charset="0"/>
            </a:endParaRPr>
          </a:p>
        </p:txBody>
      </p:sp>
      <p:sp>
        <p:nvSpPr>
          <p:cNvPr id="7" name="AutoShape 5">
            <a:extLst>
              <a:ext uri="{FF2B5EF4-FFF2-40B4-BE49-F238E27FC236}">
                <a16:creationId xmlns:a16="http://schemas.microsoft.com/office/drawing/2014/main" id="{E93A8245-1F47-5A32-A4AD-84C777316892}"/>
              </a:ext>
            </a:extLst>
          </p:cNvPr>
          <p:cNvSpPr>
            <a:spLocks noChangeShapeType="1"/>
          </p:cNvSpPr>
          <p:nvPr/>
        </p:nvSpPr>
        <p:spPr bwMode="auto">
          <a:xfrm flipV="1">
            <a:off x="5045600" y="3830544"/>
            <a:ext cx="657225" cy="95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AutoShape 4">
            <a:extLst>
              <a:ext uri="{FF2B5EF4-FFF2-40B4-BE49-F238E27FC236}">
                <a16:creationId xmlns:a16="http://schemas.microsoft.com/office/drawing/2014/main" id="{8F3D0775-0CFA-BD56-CA3E-74ADD2B844BA}"/>
              </a:ext>
            </a:extLst>
          </p:cNvPr>
          <p:cNvSpPr>
            <a:spLocks noChangeShapeType="1"/>
          </p:cNvSpPr>
          <p:nvPr/>
        </p:nvSpPr>
        <p:spPr bwMode="auto">
          <a:xfrm flipV="1">
            <a:off x="6274325" y="3420969"/>
            <a:ext cx="0" cy="2476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O"/>
          </a:p>
        </p:txBody>
      </p:sp>
      <p:sp>
        <p:nvSpPr>
          <p:cNvPr id="9" name="AutoShape 3">
            <a:extLst>
              <a:ext uri="{FF2B5EF4-FFF2-40B4-BE49-F238E27FC236}">
                <a16:creationId xmlns:a16="http://schemas.microsoft.com/office/drawing/2014/main" id="{4174D4C1-7B19-91C2-B34D-AFF4393FB90E}"/>
              </a:ext>
            </a:extLst>
          </p:cNvPr>
          <p:cNvSpPr>
            <a:spLocks noChangeShapeType="1"/>
          </p:cNvSpPr>
          <p:nvPr/>
        </p:nvSpPr>
        <p:spPr bwMode="auto">
          <a:xfrm>
            <a:off x="2388125" y="3420969"/>
            <a:ext cx="9525" cy="2476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0" name="AutoShape 2">
            <a:extLst>
              <a:ext uri="{FF2B5EF4-FFF2-40B4-BE49-F238E27FC236}">
                <a16:creationId xmlns:a16="http://schemas.microsoft.com/office/drawing/2014/main" id="{2D5047C8-3243-8510-0643-97FEA4B8C061}"/>
              </a:ext>
            </a:extLst>
          </p:cNvPr>
          <p:cNvSpPr>
            <a:spLocks noChangeShapeType="1"/>
          </p:cNvSpPr>
          <p:nvPr/>
        </p:nvSpPr>
        <p:spPr bwMode="auto">
          <a:xfrm flipH="1">
            <a:off x="2397650" y="3420969"/>
            <a:ext cx="388620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1" name="Cuadro de texto 2">
            <a:extLst>
              <a:ext uri="{FF2B5EF4-FFF2-40B4-BE49-F238E27FC236}">
                <a16:creationId xmlns:a16="http://schemas.microsoft.com/office/drawing/2014/main" id="{268C2287-F62C-D2E9-21EF-9E5AE6750208}"/>
              </a:ext>
            </a:extLst>
          </p:cNvPr>
          <p:cNvSpPr txBox="1">
            <a:spLocks noChangeArrowheads="1"/>
          </p:cNvSpPr>
          <p:nvPr/>
        </p:nvSpPr>
        <p:spPr bwMode="auto">
          <a:xfrm>
            <a:off x="3581924" y="3146343"/>
            <a:ext cx="1660525" cy="246221"/>
          </a:xfrm>
          <a:prstGeom prst="rect">
            <a:avLst/>
          </a:prstGeom>
          <a:noFill/>
          <a:ln>
            <a:noFill/>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1000" b="0" i="0" u="none" strike="noStrike" cap="none" normalizeH="0" baseline="0" dirty="0">
                <a:ln>
                  <a:noFill/>
                </a:ln>
                <a:solidFill>
                  <a:schemeClr val="tx2">
                    <a:lumMod val="50000"/>
                  </a:schemeClr>
                </a:solidFill>
                <a:effectLst/>
                <a:latin typeface="Arial" panose="020B0604020202020204" pitchFamily="34" charset="0"/>
                <a:ea typeface="Times New Roman" panose="02020603050405020304" pitchFamily="18" charset="0"/>
                <a:cs typeface="Arial" panose="020B0604020202020204" pitchFamily="34" charset="0"/>
              </a:rPr>
              <a:t>     Retroalimentación</a:t>
            </a:r>
            <a:endParaRPr kumimoji="0" lang="es-ES" altLang="es-CO" sz="1800" b="0" i="0" u="none" strike="noStrike" cap="none" normalizeH="0" baseline="0" dirty="0">
              <a:ln>
                <a:noFill/>
              </a:ln>
              <a:solidFill>
                <a:schemeClr val="tx2">
                  <a:lumMod val="50000"/>
                </a:schemeClr>
              </a:solidFill>
              <a:effectLst/>
              <a:latin typeface="Arial" panose="020B0604020202020204" pitchFamily="34" charset="0"/>
            </a:endParaRPr>
          </a:p>
        </p:txBody>
      </p:sp>
      <p:sp>
        <p:nvSpPr>
          <p:cNvPr id="12" name="Rectangle 9">
            <a:extLst>
              <a:ext uri="{FF2B5EF4-FFF2-40B4-BE49-F238E27FC236}">
                <a16:creationId xmlns:a16="http://schemas.microsoft.com/office/drawing/2014/main" id="{2A180380-F18D-1114-230C-7D3710483950}"/>
              </a:ext>
            </a:extLst>
          </p:cNvPr>
          <p:cNvSpPr>
            <a:spLocks noChangeArrowheads="1"/>
          </p:cNvSpPr>
          <p:nvPr/>
        </p:nvSpPr>
        <p:spPr bwMode="auto">
          <a:xfrm>
            <a:off x="764740" y="240155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5" name="Rectangle 14">
            <a:extLst>
              <a:ext uri="{FF2B5EF4-FFF2-40B4-BE49-F238E27FC236}">
                <a16:creationId xmlns:a16="http://schemas.microsoft.com/office/drawing/2014/main" id="{6ECB50B0-32AF-385E-8A89-969B429D61D5}"/>
              </a:ext>
            </a:extLst>
          </p:cNvPr>
          <p:cNvSpPr>
            <a:spLocks noChangeArrowheads="1"/>
          </p:cNvSpPr>
          <p:nvPr/>
        </p:nvSpPr>
        <p:spPr bwMode="auto">
          <a:xfrm>
            <a:off x="764740" y="28587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6" name="AutoShape 5">
            <a:extLst>
              <a:ext uri="{FF2B5EF4-FFF2-40B4-BE49-F238E27FC236}">
                <a16:creationId xmlns:a16="http://schemas.microsoft.com/office/drawing/2014/main" id="{0C55AE20-9B04-5F74-88A8-4487F83900EC}"/>
              </a:ext>
            </a:extLst>
          </p:cNvPr>
          <p:cNvSpPr>
            <a:spLocks noChangeShapeType="1"/>
          </p:cNvSpPr>
          <p:nvPr/>
        </p:nvSpPr>
        <p:spPr bwMode="auto">
          <a:xfrm flipV="1">
            <a:off x="3140600" y="3840069"/>
            <a:ext cx="657225" cy="95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O"/>
          </a:p>
        </p:txBody>
      </p:sp>
      <p:sp>
        <p:nvSpPr>
          <p:cNvPr id="26" name="Google Shape;11899;p87">
            <a:extLst>
              <a:ext uri="{FF2B5EF4-FFF2-40B4-BE49-F238E27FC236}">
                <a16:creationId xmlns:a16="http://schemas.microsoft.com/office/drawing/2014/main" id="{7D5EDE98-6E95-4AB2-0931-BB43EC4FFBF5}"/>
              </a:ext>
            </a:extLst>
          </p:cNvPr>
          <p:cNvSpPr/>
          <p:nvPr/>
        </p:nvSpPr>
        <p:spPr>
          <a:xfrm>
            <a:off x="5137000" y="391262"/>
            <a:ext cx="836163" cy="624793"/>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3440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37"/>
          <p:cNvSpPr txBox="1"/>
          <p:nvPr/>
        </p:nvSpPr>
        <p:spPr>
          <a:xfrm>
            <a:off x="3870960" y="203634"/>
            <a:ext cx="4480500" cy="3078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90" name="Google Shape;1290;p37"/>
          <p:cNvSpPr txBox="1"/>
          <p:nvPr/>
        </p:nvSpPr>
        <p:spPr>
          <a:xfrm>
            <a:off x="5096426" y="1067291"/>
            <a:ext cx="1884600" cy="246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Open Sans"/>
              <a:ea typeface="Open Sans"/>
              <a:cs typeface="Open Sans"/>
              <a:sym typeface="Open Sans"/>
            </a:endParaRPr>
          </a:p>
        </p:txBody>
      </p:sp>
      <p:sp>
        <p:nvSpPr>
          <p:cNvPr id="3" name="Google Shape;11899;p87">
            <a:extLst>
              <a:ext uri="{FF2B5EF4-FFF2-40B4-BE49-F238E27FC236}">
                <a16:creationId xmlns:a16="http://schemas.microsoft.com/office/drawing/2014/main" id="{B7916C61-A2AE-4E49-7328-50311152F18F}"/>
              </a:ext>
            </a:extLst>
          </p:cNvPr>
          <p:cNvSpPr/>
          <p:nvPr/>
        </p:nvSpPr>
        <p:spPr>
          <a:xfrm>
            <a:off x="5512358" y="340433"/>
            <a:ext cx="836163" cy="624793"/>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Rectangle 9">
            <a:extLst>
              <a:ext uri="{FF2B5EF4-FFF2-40B4-BE49-F238E27FC236}">
                <a16:creationId xmlns:a16="http://schemas.microsoft.com/office/drawing/2014/main" id="{2A180380-F18D-1114-230C-7D3710483950}"/>
              </a:ext>
            </a:extLst>
          </p:cNvPr>
          <p:cNvSpPr>
            <a:spLocks noChangeArrowheads="1"/>
          </p:cNvSpPr>
          <p:nvPr/>
        </p:nvSpPr>
        <p:spPr bwMode="auto">
          <a:xfrm>
            <a:off x="764740" y="240155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5" name="Rectangle 14">
            <a:extLst>
              <a:ext uri="{FF2B5EF4-FFF2-40B4-BE49-F238E27FC236}">
                <a16:creationId xmlns:a16="http://schemas.microsoft.com/office/drawing/2014/main" id="{6ECB50B0-32AF-385E-8A89-969B429D61D5}"/>
              </a:ext>
            </a:extLst>
          </p:cNvPr>
          <p:cNvSpPr>
            <a:spLocks noChangeArrowheads="1"/>
          </p:cNvSpPr>
          <p:nvPr/>
        </p:nvSpPr>
        <p:spPr bwMode="auto">
          <a:xfrm>
            <a:off x="764740" y="28587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3" name="Rectangle 2">
            <a:extLst>
              <a:ext uri="{FF2B5EF4-FFF2-40B4-BE49-F238E27FC236}">
                <a16:creationId xmlns:a16="http://schemas.microsoft.com/office/drawing/2014/main" id="{FAE7E6F5-179D-6C92-DA16-3ACBCD011C6C}"/>
              </a:ext>
            </a:extLst>
          </p:cNvPr>
          <p:cNvSpPr>
            <a:spLocks noChangeArrowheads="1"/>
          </p:cNvSpPr>
          <p:nvPr/>
        </p:nvSpPr>
        <p:spPr bwMode="auto">
          <a:xfrm>
            <a:off x="739756" y="319896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0" name="Tabla 19">
            <a:extLst>
              <a:ext uri="{FF2B5EF4-FFF2-40B4-BE49-F238E27FC236}">
                <a16:creationId xmlns:a16="http://schemas.microsoft.com/office/drawing/2014/main" id="{D9E8D1D4-0DB2-CCC0-0155-732D55256CB7}"/>
              </a:ext>
            </a:extLst>
          </p:cNvPr>
          <p:cNvGraphicFramePr>
            <a:graphicFrameLocks noGrp="1"/>
          </p:cNvGraphicFramePr>
          <p:nvPr>
            <p:extLst>
              <p:ext uri="{D42A27DB-BD31-4B8C-83A1-F6EECF244321}">
                <p14:modId xmlns:p14="http://schemas.microsoft.com/office/powerpoint/2010/main" val="3600337334"/>
              </p:ext>
            </p:extLst>
          </p:nvPr>
        </p:nvGraphicFramePr>
        <p:xfrm>
          <a:off x="1558269" y="1297146"/>
          <a:ext cx="6027462" cy="3298368"/>
        </p:xfrm>
        <a:graphic>
          <a:graphicData uri="http://schemas.openxmlformats.org/drawingml/2006/table">
            <a:tbl>
              <a:tblPr firstRow="1" firstCol="1" bandRow="1">
                <a:tableStyleId>{6E8BCD5D-D7CC-41CA-9DC8-B328E5BED2F0}</a:tableStyleId>
              </a:tblPr>
              <a:tblGrid>
                <a:gridCol w="1506550">
                  <a:extLst>
                    <a:ext uri="{9D8B030D-6E8A-4147-A177-3AD203B41FA5}">
                      <a16:colId xmlns:a16="http://schemas.microsoft.com/office/drawing/2014/main" val="1047147077"/>
                    </a:ext>
                  </a:extLst>
                </a:gridCol>
                <a:gridCol w="1605050">
                  <a:extLst>
                    <a:ext uri="{9D8B030D-6E8A-4147-A177-3AD203B41FA5}">
                      <a16:colId xmlns:a16="http://schemas.microsoft.com/office/drawing/2014/main" val="1302163862"/>
                    </a:ext>
                  </a:extLst>
                </a:gridCol>
                <a:gridCol w="1408681">
                  <a:extLst>
                    <a:ext uri="{9D8B030D-6E8A-4147-A177-3AD203B41FA5}">
                      <a16:colId xmlns:a16="http://schemas.microsoft.com/office/drawing/2014/main" val="3511327837"/>
                    </a:ext>
                  </a:extLst>
                </a:gridCol>
                <a:gridCol w="1507181">
                  <a:extLst>
                    <a:ext uri="{9D8B030D-6E8A-4147-A177-3AD203B41FA5}">
                      <a16:colId xmlns:a16="http://schemas.microsoft.com/office/drawing/2014/main" val="1840190355"/>
                    </a:ext>
                  </a:extLst>
                </a:gridCol>
              </a:tblGrid>
              <a:tr h="68298">
                <a:tc>
                  <a:txBody>
                    <a:bodyPr/>
                    <a:lstStyle/>
                    <a:p>
                      <a:pPr algn="ctr">
                        <a:lnSpc>
                          <a:spcPct val="150000"/>
                        </a:lnSpc>
                      </a:pPr>
                      <a:r>
                        <a:rPr lang="es-ES" sz="1000" b="1" dirty="0">
                          <a:solidFill>
                            <a:schemeClr val="tx1"/>
                          </a:solidFill>
                          <a:effectLst/>
                        </a:rPr>
                        <a:t>SISTEMA</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solidFill>
                      <a:schemeClr val="bg2">
                        <a:lumMod val="50000"/>
                      </a:schemeClr>
                    </a:solidFill>
                  </a:tcPr>
                </a:tc>
                <a:tc>
                  <a:txBody>
                    <a:bodyPr/>
                    <a:lstStyle/>
                    <a:p>
                      <a:pPr algn="ctr">
                        <a:lnSpc>
                          <a:spcPct val="150000"/>
                        </a:lnSpc>
                      </a:pPr>
                      <a:r>
                        <a:rPr lang="es-ES" sz="1000" b="1" dirty="0">
                          <a:solidFill>
                            <a:schemeClr val="tx1"/>
                          </a:solidFill>
                          <a:effectLst/>
                        </a:rPr>
                        <a:t>ENTRADA</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solidFill>
                      <a:schemeClr val="bg2">
                        <a:lumMod val="50000"/>
                      </a:schemeClr>
                    </a:solidFill>
                  </a:tcPr>
                </a:tc>
                <a:tc>
                  <a:txBody>
                    <a:bodyPr/>
                    <a:lstStyle/>
                    <a:p>
                      <a:pPr algn="ctr">
                        <a:lnSpc>
                          <a:spcPct val="150000"/>
                        </a:lnSpc>
                      </a:pPr>
                      <a:r>
                        <a:rPr lang="es-ES" sz="1000" b="1" dirty="0">
                          <a:solidFill>
                            <a:schemeClr val="tx1"/>
                          </a:solidFill>
                          <a:effectLst/>
                        </a:rPr>
                        <a:t>PROCESO</a:t>
                      </a:r>
                    </a:p>
                  </a:txBody>
                  <a:tcPr marL="68193" marR="68193" marT="0" marB="0">
                    <a:solidFill>
                      <a:schemeClr val="bg2">
                        <a:lumMod val="50000"/>
                      </a:schemeClr>
                    </a:solidFill>
                  </a:tcPr>
                </a:tc>
                <a:tc>
                  <a:txBody>
                    <a:bodyPr/>
                    <a:lstStyle/>
                    <a:p>
                      <a:pPr algn="ctr">
                        <a:lnSpc>
                          <a:spcPct val="150000"/>
                        </a:lnSpc>
                      </a:pPr>
                      <a:r>
                        <a:rPr lang="es-ES"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SALIDA</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solidFill>
                      <a:schemeClr val="bg2">
                        <a:lumMod val="50000"/>
                      </a:schemeClr>
                    </a:solidFill>
                  </a:tcPr>
                </a:tc>
                <a:extLst>
                  <a:ext uri="{0D108BD9-81ED-4DB2-BD59-A6C34878D82A}">
                    <a16:rowId xmlns:a16="http://schemas.microsoft.com/office/drawing/2014/main" val="2453623616"/>
                  </a:ext>
                </a:extLst>
              </a:tr>
              <a:tr h="881136">
                <a:tc>
                  <a:txBody>
                    <a:bodyPr/>
                    <a:lstStyle/>
                    <a:p>
                      <a:pPr algn="ctr">
                        <a:lnSpc>
                          <a:spcPct val="150000"/>
                        </a:lnSpc>
                      </a:pPr>
                      <a:endParaRPr lang="es-ES" sz="1000" dirty="0">
                        <a:effectLst/>
                      </a:endParaRPr>
                    </a:p>
                    <a:p>
                      <a:pPr algn="ctr">
                        <a:lnSpc>
                          <a:spcPct val="150000"/>
                        </a:lnSpc>
                      </a:pPr>
                      <a:r>
                        <a:rPr lang="es-ES" sz="1000" dirty="0">
                          <a:effectLst/>
                        </a:rPr>
                        <a:t>Digestivo</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p>
                      <a:pPr algn="ctr">
                        <a:lnSpc>
                          <a:spcPct val="150000"/>
                        </a:lnSpc>
                      </a:pPr>
                      <a:r>
                        <a:rPr lang="es-CO" sz="1000" dirty="0">
                          <a:effectLst/>
                          <a:latin typeface="Arial" panose="020B0604020202020204" pitchFamily="34" charset="0"/>
                          <a:ea typeface="Times New Roman" panose="02020603050405020304" pitchFamily="18" charset="0"/>
                          <a:cs typeface="Times New Roman" panose="02020603050405020304" pitchFamily="18" charset="0"/>
                        </a:rPr>
                        <a:t>Alimento</a:t>
                      </a:r>
                    </a:p>
                  </a:txBody>
                  <a:tcPr marL="68193" marR="68193" marT="0" marB="0"/>
                </a:tc>
                <a:tc>
                  <a:txBody>
                    <a:bodyPr/>
                    <a:lstStyle/>
                    <a:p>
                      <a:pPr algn="ctr">
                        <a:lnSpc>
                          <a:spcPct val="150000"/>
                        </a:lnSpc>
                      </a:pPr>
                      <a:endParaRPr lang="es-ES" sz="1000" dirty="0">
                        <a:effectLst/>
                      </a:endParaRPr>
                    </a:p>
                    <a:p>
                      <a:pPr algn="ctr">
                        <a:lnSpc>
                          <a:spcPct val="150000"/>
                        </a:lnSpc>
                      </a:pPr>
                      <a:r>
                        <a:rPr lang="es-ES" sz="1000" dirty="0">
                          <a:effectLst/>
                        </a:rPr>
                        <a:t>Digestión</a:t>
                      </a:r>
                    </a:p>
                  </a:txBody>
                  <a:tcPr marL="68193" marR="68193" marT="0" marB="0"/>
                </a:tc>
                <a:tc>
                  <a:txBody>
                    <a:bodyPr/>
                    <a:lstStyle/>
                    <a:p>
                      <a:pPr algn="ctr">
                        <a:lnSpc>
                          <a:spcPct val="150000"/>
                        </a:lnSpc>
                      </a:pPr>
                      <a:endParaRPr lang="es-ES" sz="1000" dirty="0">
                        <a:effectLst/>
                      </a:endParaRPr>
                    </a:p>
                    <a:p>
                      <a:pPr algn="ctr">
                        <a:lnSpc>
                          <a:spcPct val="150000"/>
                        </a:lnSpc>
                      </a:pPr>
                      <a:r>
                        <a:rPr lang="es-ES" sz="1000" dirty="0">
                          <a:effectLst/>
                        </a:rPr>
                        <a:t>Nutrientes</a:t>
                      </a:r>
                    </a:p>
                    <a:p>
                      <a:pPr algn="ctr">
                        <a:lnSpc>
                          <a:spcPct val="150000"/>
                        </a:lnSpc>
                      </a:pPr>
                      <a:r>
                        <a:rPr lang="es-ES" sz="1000" dirty="0">
                          <a:effectLst/>
                        </a:rPr>
                        <a:t>Desechos</a:t>
                      </a:r>
                    </a:p>
                  </a:txBody>
                  <a:tcPr marL="68193" marR="68193" marT="0" marB="0"/>
                </a:tc>
                <a:extLst>
                  <a:ext uri="{0D108BD9-81ED-4DB2-BD59-A6C34878D82A}">
                    <a16:rowId xmlns:a16="http://schemas.microsoft.com/office/drawing/2014/main" val="4249666200"/>
                  </a:ext>
                </a:extLst>
              </a:tr>
              <a:tr h="1335753">
                <a:tc>
                  <a:txBody>
                    <a:bodyPr/>
                    <a:lstStyle/>
                    <a:p>
                      <a:pPr algn="ctr">
                        <a:lnSpc>
                          <a:spcPct val="150000"/>
                        </a:lnSpc>
                      </a:pPr>
                      <a:endParaRPr lang="es-ES" sz="1000" dirty="0">
                        <a:effectLst/>
                      </a:endParaRPr>
                    </a:p>
                    <a:p>
                      <a:pPr algn="ctr">
                        <a:lnSpc>
                          <a:spcPct val="150000"/>
                        </a:lnSpc>
                      </a:pPr>
                      <a:r>
                        <a:rPr lang="es-ES" sz="1000" dirty="0">
                          <a:effectLst/>
                        </a:rPr>
                        <a:t>Empresa </a:t>
                      </a:r>
                      <a:endParaRPr lang="es-CO" sz="1000" dirty="0">
                        <a:effectLst/>
                      </a:endParaRPr>
                    </a:p>
                    <a:p>
                      <a:pPr algn="ctr">
                        <a:lnSpc>
                          <a:spcPct val="150000"/>
                        </a:lnSpc>
                      </a:pPr>
                      <a:r>
                        <a:rPr lang="es-ES" sz="1000" dirty="0">
                          <a:effectLst/>
                        </a:rPr>
                        <a:t>Ej.; Fábrica de Zapatos</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endParaRPr lang="es-CO" sz="1000" dirty="0">
                        <a:effectLst/>
                      </a:endParaRPr>
                    </a:p>
                    <a:p>
                      <a:pPr algn="ctr">
                        <a:lnSpc>
                          <a:spcPct val="150000"/>
                        </a:lnSpc>
                      </a:pPr>
                      <a:endParaRPr lang="es-CO" sz="1000" dirty="0">
                        <a:effectLst/>
                      </a:endParaRPr>
                    </a:p>
                    <a:p>
                      <a:pPr algn="ctr">
                        <a:lnSpc>
                          <a:spcPct val="150000"/>
                        </a:lnSpc>
                      </a:pPr>
                      <a:r>
                        <a:rPr lang="es-CO" sz="1000" dirty="0">
                          <a:effectLst/>
                        </a:rPr>
                        <a:t>Orden de Pedido</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endParaRPr lang="es-ES" sz="1000" dirty="0">
                        <a:effectLst/>
                      </a:endParaRPr>
                    </a:p>
                    <a:p>
                      <a:pPr algn="ctr">
                        <a:lnSpc>
                          <a:spcPct val="150000"/>
                        </a:lnSpc>
                      </a:pPr>
                      <a:endParaRPr lang="es-ES" sz="1000" dirty="0">
                        <a:effectLst/>
                      </a:endParaRPr>
                    </a:p>
                    <a:p>
                      <a:pPr algn="ctr">
                        <a:lnSpc>
                          <a:spcPct val="150000"/>
                        </a:lnSpc>
                      </a:pPr>
                      <a:r>
                        <a:rPr lang="es-ES" sz="1000" dirty="0">
                          <a:effectLst/>
                        </a:rPr>
                        <a:t>Producción</a:t>
                      </a:r>
                    </a:p>
                  </a:txBody>
                  <a:tcPr marL="68193" marR="68193" marT="0" marB="0"/>
                </a:tc>
                <a:tc>
                  <a:txBody>
                    <a:bodyPr/>
                    <a:lstStyle/>
                    <a:p>
                      <a:pPr algn="ctr">
                        <a:lnSpc>
                          <a:spcPct val="150000"/>
                        </a:lnSpc>
                      </a:pPr>
                      <a:endParaRPr lang="es-CO" sz="1000" dirty="0">
                        <a:effectLst/>
                      </a:endParaRPr>
                    </a:p>
                    <a:p>
                      <a:pPr algn="ctr">
                        <a:lnSpc>
                          <a:spcPct val="150000"/>
                        </a:lnSpc>
                      </a:pPr>
                      <a:endParaRPr lang="es-CO" sz="1000" dirty="0">
                        <a:effectLst/>
                      </a:endParaRPr>
                    </a:p>
                    <a:p>
                      <a:pPr algn="ctr">
                        <a:lnSpc>
                          <a:spcPct val="150000"/>
                        </a:lnSpc>
                      </a:pPr>
                      <a:r>
                        <a:rPr lang="es-CO" sz="1000" dirty="0">
                          <a:effectLst/>
                        </a:rPr>
                        <a:t>Producto: Zapatos</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extLst>
                  <a:ext uri="{0D108BD9-81ED-4DB2-BD59-A6C34878D82A}">
                    <a16:rowId xmlns:a16="http://schemas.microsoft.com/office/drawing/2014/main" val="2581376690"/>
                  </a:ext>
                </a:extLst>
              </a:tr>
              <a:tr h="881136">
                <a:tc>
                  <a:txBody>
                    <a:bodyPr/>
                    <a:lstStyle/>
                    <a:p>
                      <a:pPr algn="ctr">
                        <a:lnSpc>
                          <a:spcPct val="150000"/>
                        </a:lnSpc>
                      </a:pPr>
                      <a:r>
                        <a:rPr lang="es-ES" sz="1000" dirty="0">
                          <a:effectLst/>
                        </a:rPr>
                        <a:t>Ideología Religiosa</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endParaRPr lang="es-CO" sz="1000" dirty="0">
                        <a:effectLst/>
                      </a:endParaRPr>
                    </a:p>
                    <a:p>
                      <a:pPr algn="ctr">
                        <a:lnSpc>
                          <a:spcPct val="150000"/>
                        </a:lnSpc>
                      </a:pPr>
                      <a:r>
                        <a:rPr lang="es-CO" sz="1000" dirty="0">
                          <a:effectLst/>
                        </a:rPr>
                        <a:t>Necesidades  existenciales</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r>
                        <a:rPr lang="es-ES" sz="1000" dirty="0">
                          <a:effectLst/>
                        </a:rPr>
                        <a:t>Cultos</a:t>
                      </a:r>
                    </a:p>
                    <a:p>
                      <a:pPr algn="ctr">
                        <a:lnSpc>
                          <a:spcPct val="150000"/>
                        </a:lnSpc>
                      </a:pPr>
                      <a:r>
                        <a:rPr lang="es-ES" sz="1000" dirty="0">
                          <a:effectLst/>
                        </a:rPr>
                        <a:t>Ceremonias</a:t>
                      </a:r>
                    </a:p>
                    <a:p>
                      <a:pPr algn="ctr">
                        <a:lnSpc>
                          <a:spcPct val="150000"/>
                        </a:lnSpc>
                      </a:pPr>
                      <a:r>
                        <a:rPr lang="es-ES" sz="1000" dirty="0">
                          <a:effectLst/>
                        </a:rPr>
                        <a:t>Sacramentos.</a:t>
                      </a:r>
                    </a:p>
                  </a:txBody>
                  <a:tcPr marL="68193" marR="68193" marT="0" marB="0"/>
                </a:tc>
                <a:tc>
                  <a:txBody>
                    <a:bodyPr/>
                    <a:lstStyle/>
                    <a:p>
                      <a:pPr algn="ctr">
                        <a:lnSpc>
                          <a:spcPct val="150000"/>
                        </a:lnSpc>
                      </a:pPr>
                      <a:r>
                        <a:rPr lang="es-ES" sz="1000" dirty="0">
                          <a:effectLst/>
                        </a:rPr>
                        <a:t>Paz</a:t>
                      </a:r>
                    </a:p>
                    <a:p>
                      <a:pPr algn="ctr">
                        <a:lnSpc>
                          <a:spcPct val="150000"/>
                        </a:lnSpc>
                      </a:pPr>
                      <a:r>
                        <a:rPr lang="es-ES" sz="1000" dirty="0">
                          <a:effectLst/>
                          <a:latin typeface="Arial" panose="020B0604020202020204" pitchFamily="34" charset="0"/>
                          <a:ea typeface="Times New Roman" panose="02020603050405020304" pitchFamily="18" charset="0"/>
                          <a:cs typeface="Times New Roman" panose="02020603050405020304" pitchFamily="18" charset="0"/>
                        </a:rPr>
                        <a:t>Fe</a:t>
                      </a:r>
                    </a:p>
                    <a:p>
                      <a:pPr algn="ctr">
                        <a:lnSpc>
                          <a:spcPct val="150000"/>
                        </a:lnSpc>
                      </a:pPr>
                      <a:r>
                        <a:rPr lang="es-ES" sz="1000" dirty="0">
                          <a:effectLst/>
                          <a:latin typeface="Arial" panose="020B0604020202020204" pitchFamily="34" charset="0"/>
                          <a:ea typeface="Times New Roman" panose="02020603050405020304" pitchFamily="18" charset="0"/>
                          <a:cs typeface="Times New Roman" panose="02020603050405020304" pitchFamily="18" charset="0"/>
                        </a:rPr>
                        <a:t>Felicidad</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extLst>
                  <a:ext uri="{0D108BD9-81ED-4DB2-BD59-A6C34878D82A}">
                    <a16:rowId xmlns:a16="http://schemas.microsoft.com/office/drawing/2014/main" val="1731286819"/>
                  </a:ext>
                </a:extLst>
              </a:tr>
            </a:tbl>
          </a:graphicData>
        </a:graphic>
      </p:graphicFrame>
      <p:sp>
        <p:nvSpPr>
          <p:cNvPr id="24" name="Google Shape;1974;p54">
            <a:extLst>
              <a:ext uri="{FF2B5EF4-FFF2-40B4-BE49-F238E27FC236}">
                <a16:creationId xmlns:a16="http://schemas.microsoft.com/office/drawing/2014/main" id="{962EF388-B945-850C-518F-1FBA43D17B53}"/>
              </a:ext>
            </a:extLst>
          </p:cNvPr>
          <p:cNvSpPr txBox="1">
            <a:spLocks noGrp="1"/>
          </p:cNvSpPr>
          <p:nvPr>
            <p:ph type="title"/>
          </p:nvPr>
        </p:nvSpPr>
        <p:spPr>
          <a:xfrm>
            <a:off x="895368" y="254667"/>
            <a:ext cx="4936996" cy="7615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dirty="0"/>
              <a:t>Sistema- Componentes</a:t>
            </a:r>
            <a:endParaRPr dirty="0"/>
          </a:p>
        </p:txBody>
      </p:sp>
    </p:spTree>
    <p:extLst>
      <p:ext uri="{BB962C8B-B14F-4D97-AF65-F5344CB8AC3E}">
        <p14:creationId xmlns:p14="http://schemas.microsoft.com/office/powerpoint/2010/main" val="3522429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1974" name="Google Shape;1974;p54"/>
          <p:cNvSpPr txBox="1">
            <a:spLocks noGrp="1"/>
          </p:cNvSpPr>
          <p:nvPr>
            <p:ph type="title"/>
          </p:nvPr>
        </p:nvSpPr>
        <p:spPr>
          <a:xfrm>
            <a:off x="2053486" y="581811"/>
            <a:ext cx="3550814" cy="7615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dirty="0"/>
              <a:t>Taller</a:t>
            </a:r>
            <a:endParaRPr dirty="0"/>
          </a:p>
        </p:txBody>
      </p:sp>
      <p:sp>
        <p:nvSpPr>
          <p:cNvPr id="1975" name="Google Shape;1975;p54"/>
          <p:cNvSpPr txBox="1">
            <a:spLocks noGrp="1"/>
          </p:cNvSpPr>
          <p:nvPr>
            <p:ph type="subTitle" idx="1"/>
          </p:nvPr>
        </p:nvSpPr>
        <p:spPr>
          <a:xfrm>
            <a:off x="902605" y="1175961"/>
            <a:ext cx="6090890" cy="1395789"/>
          </a:xfrm>
          <a:prstGeom prst="rect">
            <a:avLst/>
          </a:prstGeom>
          <a:noFill/>
          <a:ln>
            <a:noFill/>
          </a:ln>
        </p:spPr>
        <p:txBody>
          <a:bodyPr spcFirstLastPara="1" wrap="square" lIns="91425" tIns="91425" rIns="91425" bIns="91425" anchor="t" anchorCtr="0">
            <a:noAutofit/>
          </a:bodyPr>
          <a:lstStyle/>
          <a:p>
            <a:pPr indent="0" algn="just">
              <a:spcBef>
                <a:spcPct val="50000"/>
              </a:spcBef>
            </a:pPr>
            <a:r>
              <a:rPr lang="es-ES_tradnl" altLang="es-CO" sz="1400" dirty="0">
                <a:latin typeface="Calibri" panose="020F0502020204030204" pitchFamily="34" charset="0"/>
              </a:rPr>
              <a:t>Dado los siguientes sistemas:</a:t>
            </a:r>
          </a:p>
          <a:p>
            <a:pPr marL="742950" indent="-285750" algn="just">
              <a:spcBef>
                <a:spcPct val="50000"/>
              </a:spcBef>
              <a:buFont typeface="Arial" panose="020B0604020202020204" pitchFamily="34" charset="0"/>
              <a:buChar char="•"/>
            </a:pPr>
            <a:r>
              <a:rPr lang="es-ES_tradnl" altLang="es-CO" sz="1400" dirty="0">
                <a:latin typeface="Calibri" panose="020F0502020204030204" pitchFamily="34" charset="0"/>
              </a:rPr>
              <a:t>Programa académico Campus.</a:t>
            </a:r>
          </a:p>
          <a:p>
            <a:pPr marL="742950" indent="-285750" algn="just">
              <a:spcBef>
                <a:spcPct val="50000"/>
              </a:spcBef>
              <a:buFont typeface="Arial" panose="020B0604020202020204" pitchFamily="34" charset="0"/>
              <a:buChar char="•"/>
            </a:pPr>
            <a:r>
              <a:rPr lang="es-ES_tradnl" altLang="es-CO" sz="1400" dirty="0">
                <a:latin typeface="Calibri" panose="020F0502020204030204" pitchFamily="34" charset="0"/>
              </a:rPr>
              <a:t>Sistema público de transporte.</a:t>
            </a:r>
          </a:p>
          <a:p>
            <a:pPr marL="742950" indent="-285750" algn="just">
              <a:spcBef>
                <a:spcPct val="50000"/>
              </a:spcBef>
              <a:buFont typeface="Arial" panose="020B0604020202020204" pitchFamily="34" charset="0"/>
              <a:buChar char="•"/>
            </a:pPr>
            <a:r>
              <a:rPr lang="es-ES_tradnl" altLang="es-CO" sz="1400">
                <a:latin typeface="Calibri" panose="020F0502020204030204" pitchFamily="34" charset="0"/>
              </a:rPr>
              <a:t>Conjunto </a:t>
            </a:r>
            <a:r>
              <a:rPr lang="es-ES_tradnl" altLang="es-CO" sz="1400" dirty="0">
                <a:latin typeface="Calibri" panose="020F0502020204030204" pitchFamily="34" charset="0"/>
              </a:rPr>
              <a:t>residencial.</a:t>
            </a:r>
          </a:p>
          <a:p>
            <a:pPr indent="0" algn="just">
              <a:spcBef>
                <a:spcPct val="50000"/>
              </a:spcBef>
            </a:pPr>
            <a:r>
              <a:rPr lang="es-ES_tradnl" altLang="es-CO" sz="1400" dirty="0">
                <a:latin typeface="Calibri" panose="020F0502020204030204" pitchFamily="34" charset="0"/>
              </a:rPr>
              <a:t>Se pide identificar:</a:t>
            </a:r>
          </a:p>
          <a:p>
            <a:pPr marL="742950" indent="-285750" algn="just">
              <a:spcBef>
                <a:spcPct val="50000"/>
              </a:spcBef>
              <a:buFont typeface="Arial" panose="020B0604020202020204" pitchFamily="34" charset="0"/>
              <a:buChar char="•"/>
            </a:pPr>
            <a:r>
              <a:rPr lang="es-ES_tradnl" altLang="es-CO" sz="1400" dirty="0">
                <a:latin typeface="Calibri" panose="020F0502020204030204" pitchFamily="34" charset="0"/>
              </a:rPr>
              <a:t>Elementos, interacción y objetivos.</a:t>
            </a:r>
          </a:p>
          <a:p>
            <a:pPr marL="742950" indent="-285750" algn="just">
              <a:spcBef>
                <a:spcPct val="50000"/>
              </a:spcBef>
              <a:buFont typeface="Arial" panose="020B0604020202020204" pitchFamily="34" charset="0"/>
              <a:buChar char="•"/>
            </a:pPr>
            <a:r>
              <a:rPr lang="es-ES_tradnl" altLang="es-CO" sz="1400" dirty="0">
                <a:latin typeface="Calibri" panose="020F0502020204030204" pitchFamily="34" charset="0"/>
              </a:rPr>
              <a:t>Sinergia, entropía y propiedades emergentes</a:t>
            </a:r>
          </a:p>
          <a:p>
            <a:pPr marL="742950" indent="-285750" algn="just">
              <a:spcBef>
                <a:spcPct val="50000"/>
              </a:spcBef>
              <a:buFont typeface="Arial" panose="020B0604020202020204" pitchFamily="34" charset="0"/>
              <a:buChar char="•"/>
            </a:pPr>
            <a:r>
              <a:rPr lang="es-ES_tradnl" altLang="es-CO" sz="1400" dirty="0">
                <a:latin typeface="Calibri" panose="020F0502020204030204" pitchFamily="34" charset="0"/>
              </a:rPr>
              <a:t>Entrada, Proceso y Salida.</a:t>
            </a:r>
          </a:p>
          <a:p>
            <a:pPr marL="742950" indent="-285750" algn="just">
              <a:spcBef>
                <a:spcPct val="50000"/>
              </a:spcBef>
              <a:buFont typeface="Arial" panose="020B0604020202020204" pitchFamily="34" charset="0"/>
              <a:buChar char="•"/>
            </a:pPr>
            <a:endParaRPr lang="es-ES_tradnl" altLang="es-CO" sz="1400" dirty="0">
              <a:latin typeface="Calibri" panose="020F0502020204030204" pitchFamily="34" charset="0"/>
            </a:endParaRPr>
          </a:p>
        </p:txBody>
      </p:sp>
      <p:sp>
        <p:nvSpPr>
          <p:cNvPr id="2" name="Google Shape;11899;p87">
            <a:extLst>
              <a:ext uri="{FF2B5EF4-FFF2-40B4-BE49-F238E27FC236}">
                <a16:creationId xmlns:a16="http://schemas.microsoft.com/office/drawing/2014/main" id="{92A5D65D-A902-C6BF-A69D-44E080E79E80}"/>
              </a:ext>
            </a:extLst>
          </p:cNvPr>
          <p:cNvSpPr/>
          <p:nvPr/>
        </p:nvSpPr>
        <p:spPr>
          <a:xfrm>
            <a:off x="5186218" y="650210"/>
            <a:ext cx="836163" cy="624793"/>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4671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36"/>
          <p:cNvSpPr txBox="1">
            <a:spLocks noGrp="1"/>
          </p:cNvSpPr>
          <p:nvPr>
            <p:ph type="ctrTitle"/>
          </p:nvPr>
        </p:nvSpPr>
        <p:spPr>
          <a:xfrm>
            <a:off x="3072255" y="10589"/>
            <a:ext cx="4935836" cy="24753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 sz="5400" dirty="0"/>
              <a:t>Programa académico</a:t>
            </a:r>
            <a:br>
              <a:rPr lang="en" sz="5400" dirty="0"/>
            </a:br>
            <a:r>
              <a:rPr lang="en" sz="5400" dirty="0"/>
              <a:t>CAMPUS</a:t>
            </a:r>
            <a:endParaRPr sz="5400" b="1" dirty="0">
              <a:latin typeface="Pathway Gothic One"/>
              <a:ea typeface="Pathway Gothic One"/>
              <a:cs typeface="Pathway Gothic One"/>
              <a:sym typeface="Pathway Gothic One"/>
            </a:endParaRPr>
          </a:p>
        </p:txBody>
      </p:sp>
      <p:grpSp>
        <p:nvGrpSpPr>
          <p:cNvPr id="1249" name="Google Shape;1249;p36"/>
          <p:cNvGrpSpPr/>
          <p:nvPr/>
        </p:nvGrpSpPr>
        <p:grpSpPr>
          <a:xfrm rot="-709894">
            <a:off x="-209434" y="577440"/>
            <a:ext cx="3350245" cy="4077723"/>
            <a:chOff x="184475" y="1150162"/>
            <a:chExt cx="2916788" cy="3572138"/>
          </a:xfrm>
        </p:grpSpPr>
        <p:sp>
          <p:nvSpPr>
            <p:cNvPr id="1250" name="Google Shape;1250;p36"/>
            <p:cNvSpPr/>
            <p:nvPr/>
          </p:nvSpPr>
          <p:spPr>
            <a:xfrm>
              <a:off x="184475" y="2716275"/>
              <a:ext cx="2780225" cy="2006025"/>
            </a:xfrm>
            <a:custGeom>
              <a:avLst/>
              <a:gdLst/>
              <a:ahLst/>
              <a:cxnLst/>
              <a:rect l="l" t="t" r="r" b="b"/>
              <a:pathLst>
                <a:path w="111209" h="80241" extrusionOk="0">
                  <a:moveTo>
                    <a:pt x="82468" y="0"/>
                  </a:moveTo>
                  <a:cubicBezTo>
                    <a:pt x="86289" y="1761"/>
                    <a:pt x="100787" y="4082"/>
                    <a:pt x="105394" y="10566"/>
                  </a:cubicBezTo>
                  <a:cubicBezTo>
                    <a:pt x="110001" y="17050"/>
                    <a:pt x="112912" y="29329"/>
                    <a:pt x="110109" y="38903"/>
                  </a:cubicBezTo>
                  <a:cubicBezTo>
                    <a:pt x="107306" y="48477"/>
                    <a:pt x="99919" y="63807"/>
                    <a:pt x="88578" y="68010"/>
                  </a:cubicBezTo>
                  <a:cubicBezTo>
                    <a:pt x="77237" y="72213"/>
                    <a:pt x="53871" y="62144"/>
                    <a:pt x="42065" y="64120"/>
                  </a:cubicBezTo>
                  <a:cubicBezTo>
                    <a:pt x="30259" y="66097"/>
                    <a:pt x="24754" y="78008"/>
                    <a:pt x="17743" y="79869"/>
                  </a:cubicBezTo>
                  <a:cubicBezTo>
                    <a:pt x="10732" y="81730"/>
                    <a:pt x="2957" y="76048"/>
                    <a:pt x="0" y="75284"/>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792639" y="1150162"/>
              <a:ext cx="2308624" cy="2843291"/>
            </a:xfrm>
            <a:custGeom>
              <a:avLst/>
              <a:gdLst/>
              <a:ahLst/>
              <a:cxnLst/>
              <a:rect l="l" t="t" r="r" b="b"/>
              <a:pathLst>
                <a:path w="115706" h="142503" extrusionOk="0">
                  <a:moveTo>
                    <a:pt x="99534" y="65330"/>
                  </a:moveTo>
                  <a:cubicBezTo>
                    <a:pt x="99570" y="66761"/>
                    <a:pt x="98639" y="67370"/>
                    <a:pt x="97387" y="67727"/>
                  </a:cubicBezTo>
                  <a:cubicBezTo>
                    <a:pt x="96600" y="68014"/>
                    <a:pt x="95741" y="68085"/>
                    <a:pt x="94918" y="67870"/>
                  </a:cubicBezTo>
                  <a:cubicBezTo>
                    <a:pt x="94596" y="67763"/>
                    <a:pt x="94239" y="67799"/>
                    <a:pt x="93917" y="67978"/>
                  </a:cubicBezTo>
                  <a:cubicBezTo>
                    <a:pt x="92486" y="68801"/>
                    <a:pt x="90840" y="69123"/>
                    <a:pt x="89266" y="69552"/>
                  </a:cubicBezTo>
                  <a:cubicBezTo>
                    <a:pt x="86368" y="70375"/>
                    <a:pt x="83327" y="70733"/>
                    <a:pt x="80321" y="70590"/>
                  </a:cubicBezTo>
                  <a:cubicBezTo>
                    <a:pt x="77244" y="70482"/>
                    <a:pt x="74239" y="69767"/>
                    <a:pt x="71448" y="68479"/>
                  </a:cubicBezTo>
                  <a:cubicBezTo>
                    <a:pt x="71341" y="68407"/>
                    <a:pt x="71162" y="68371"/>
                    <a:pt x="70948" y="68264"/>
                  </a:cubicBezTo>
                  <a:lnTo>
                    <a:pt x="70948" y="74525"/>
                  </a:lnTo>
                  <a:cubicBezTo>
                    <a:pt x="71913" y="74454"/>
                    <a:pt x="72379" y="74776"/>
                    <a:pt x="72808" y="75885"/>
                  </a:cubicBezTo>
                  <a:cubicBezTo>
                    <a:pt x="73380" y="77387"/>
                    <a:pt x="73380" y="79069"/>
                    <a:pt x="72808" y="80607"/>
                  </a:cubicBezTo>
                  <a:cubicBezTo>
                    <a:pt x="72772" y="80750"/>
                    <a:pt x="72665" y="80894"/>
                    <a:pt x="72629" y="81037"/>
                  </a:cubicBezTo>
                  <a:cubicBezTo>
                    <a:pt x="72522" y="81752"/>
                    <a:pt x="71913" y="82253"/>
                    <a:pt x="71198" y="82217"/>
                  </a:cubicBezTo>
                  <a:cubicBezTo>
                    <a:pt x="71270" y="83720"/>
                    <a:pt x="71305" y="85223"/>
                    <a:pt x="71413" y="86690"/>
                  </a:cubicBezTo>
                  <a:cubicBezTo>
                    <a:pt x="71520" y="87012"/>
                    <a:pt x="71699" y="87334"/>
                    <a:pt x="71949" y="87584"/>
                  </a:cubicBezTo>
                  <a:cubicBezTo>
                    <a:pt x="73273" y="89015"/>
                    <a:pt x="74561" y="90410"/>
                    <a:pt x="75885" y="91841"/>
                  </a:cubicBezTo>
                  <a:cubicBezTo>
                    <a:pt x="78318" y="94489"/>
                    <a:pt x="80321" y="97494"/>
                    <a:pt x="81824" y="100786"/>
                  </a:cubicBezTo>
                  <a:cubicBezTo>
                    <a:pt x="82468" y="102145"/>
                    <a:pt x="82861" y="103612"/>
                    <a:pt x="83005" y="105151"/>
                  </a:cubicBezTo>
                  <a:cubicBezTo>
                    <a:pt x="83148" y="106439"/>
                    <a:pt x="83327" y="107763"/>
                    <a:pt x="83362" y="109051"/>
                  </a:cubicBezTo>
                  <a:cubicBezTo>
                    <a:pt x="83327" y="110052"/>
                    <a:pt x="83219" y="111054"/>
                    <a:pt x="83040" y="112020"/>
                  </a:cubicBezTo>
                  <a:cubicBezTo>
                    <a:pt x="82969" y="112807"/>
                    <a:pt x="82826" y="113559"/>
                    <a:pt x="82718" y="114310"/>
                  </a:cubicBezTo>
                  <a:cubicBezTo>
                    <a:pt x="82575" y="115347"/>
                    <a:pt x="82432" y="116349"/>
                    <a:pt x="82325" y="117351"/>
                  </a:cubicBezTo>
                  <a:cubicBezTo>
                    <a:pt x="82289" y="117673"/>
                    <a:pt x="82361" y="117995"/>
                    <a:pt x="82504" y="118245"/>
                  </a:cubicBezTo>
                  <a:cubicBezTo>
                    <a:pt x="82933" y="119104"/>
                    <a:pt x="83505" y="119855"/>
                    <a:pt x="83470" y="120857"/>
                  </a:cubicBezTo>
                  <a:cubicBezTo>
                    <a:pt x="84257" y="121143"/>
                    <a:pt x="85044" y="121358"/>
                    <a:pt x="85759" y="121680"/>
                  </a:cubicBezTo>
                  <a:cubicBezTo>
                    <a:pt x="87298" y="122396"/>
                    <a:pt x="88657" y="123433"/>
                    <a:pt x="89695" y="124721"/>
                  </a:cubicBezTo>
                  <a:cubicBezTo>
                    <a:pt x="90339" y="125473"/>
                    <a:pt x="90697" y="126403"/>
                    <a:pt x="90661" y="127405"/>
                  </a:cubicBezTo>
                  <a:cubicBezTo>
                    <a:pt x="90625" y="128907"/>
                    <a:pt x="90625" y="130410"/>
                    <a:pt x="89981" y="131841"/>
                  </a:cubicBezTo>
                  <a:cubicBezTo>
                    <a:pt x="89409" y="133272"/>
                    <a:pt x="88335" y="134417"/>
                    <a:pt x="86940" y="135061"/>
                  </a:cubicBezTo>
                  <a:cubicBezTo>
                    <a:pt x="84901" y="135991"/>
                    <a:pt x="82683" y="136492"/>
                    <a:pt x="80429" y="136528"/>
                  </a:cubicBezTo>
                  <a:cubicBezTo>
                    <a:pt x="79069" y="136528"/>
                    <a:pt x="77745" y="136599"/>
                    <a:pt x="76386" y="136528"/>
                  </a:cubicBezTo>
                  <a:cubicBezTo>
                    <a:pt x="75455" y="136492"/>
                    <a:pt x="74561" y="136242"/>
                    <a:pt x="73667" y="136099"/>
                  </a:cubicBezTo>
                  <a:cubicBezTo>
                    <a:pt x="72522" y="135920"/>
                    <a:pt x="71413" y="135777"/>
                    <a:pt x="70304" y="135562"/>
                  </a:cubicBezTo>
                  <a:cubicBezTo>
                    <a:pt x="67584" y="135025"/>
                    <a:pt x="64937" y="134238"/>
                    <a:pt x="62719" y="132485"/>
                  </a:cubicBezTo>
                  <a:cubicBezTo>
                    <a:pt x="61932" y="131877"/>
                    <a:pt x="61252" y="131197"/>
                    <a:pt x="60679" y="130410"/>
                  </a:cubicBezTo>
                  <a:cubicBezTo>
                    <a:pt x="60107" y="129587"/>
                    <a:pt x="59928" y="128549"/>
                    <a:pt x="60143" y="127548"/>
                  </a:cubicBezTo>
                  <a:cubicBezTo>
                    <a:pt x="60178" y="127154"/>
                    <a:pt x="60250" y="126796"/>
                    <a:pt x="60322" y="126367"/>
                  </a:cubicBezTo>
                  <a:cubicBezTo>
                    <a:pt x="59141" y="125973"/>
                    <a:pt x="59034" y="125007"/>
                    <a:pt x="59069" y="124006"/>
                  </a:cubicBezTo>
                  <a:cubicBezTo>
                    <a:pt x="59105" y="123075"/>
                    <a:pt x="59141" y="122181"/>
                    <a:pt x="60178" y="121716"/>
                  </a:cubicBezTo>
                  <a:cubicBezTo>
                    <a:pt x="60250" y="120249"/>
                    <a:pt x="60250" y="118746"/>
                    <a:pt x="60393" y="117279"/>
                  </a:cubicBezTo>
                  <a:cubicBezTo>
                    <a:pt x="60608" y="115204"/>
                    <a:pt x="60822" y="113129"/>
                    <a:pt x="61180" y="111090"/>
                  </a:cubicBezTo>
                  <a:cubicBezTo>
                    <a:pt x="61502" y="109265"/>
                    <a:pt x="60858" y="107870"/>
                    <a:pt x="59678" y="106653"/>
                  </a:cubicBezTo>
                  <a:cubicBezTo>
                    <a:pt x="58068" y="104972"/>
                    <a:pt x="56601" y="103183"/>
                    <a:pt x="55277" y="101287"/>
                  </a:cubicBezTo>
                  <a:cubicBezTo>
                    <a:pt x="55134" y="101036"/>
                    <a:pt x="54883" y="100857"/>
                    <a:pt x="54561" y="100893"/>
                  </a:cubicBezTo>
                  <a:lnTo>
                    <a:pt x="53309" y="100893"/>
                  </a:lnTo>
                  <a:cubicBezTo>
                    <a:pt x="53452" y="101179"/>
                    <a:pt x="53488" y="101394"/>
                    <a:pt x="53595" y="101573"/>
                  </a:cubicBezTo>
                  <a:cubicBezTo>
                    <a:pt x="54454" y="103326"/>
                    <a:pt x="55062" y="105222"/>
                    <a:pt x="55384" y="107154"/>
                  </a:cubicBezTo>
                  <a:cubicBezTo>
                    <a:pt x="55456" y="107619"/>
                    <a:pt x="55563" y="108085"/>
                    <a:pt x="55635" y="108585"/>
                  </a:cubicBezTo>
                  <a:cubicBezTo>
                    <a:pt x="55921" y="110517"/>
                    <a:pt x="55527" y="112414"/>
                    <a:pt x="55241" y="114310"/>
                  </a:cubicBezTo>
                  <a:cubicBezTo>
                    <a:pt x="54919" y="116206"/>
                    <a:pt x="54204" y="118031"/>
                    <a:pt x="53130" y="119641"/>
                  </a:cubicBezTo>
                  <a:cubicBezTo>
                    <a:pt x="52272" y="120965"/>
                    <a:pt x="51377" y="122253"/>
                    <a:pt x="50519" y="123576"/>
                  </a:cubicBezTo>
                  <a:cubicBezTo>
                    <a:pt x="50375" y="123755"/>
                    <a:pt x="50268" y="124006"/>
                    <a:pt x="50161" y="124185"/>
                  </a:cubicBezTo>
                  <a:cubicBezTo>
                    <a:pt x="50876" y="125544"/>
                    <a:pt x="50375" y="126761"/>
                    <a:pt x="49910" y="128013"/>
                  </a:cubicBezTo>
                  <a:cubicBezTo>
                    <a:pt x="50375" y="128621"/>
                    <a:pt x="50805" y="129301"/>
                    <a:pt x="51163" y="129981"/>
                  </a:cubicBezTo>
                  <a:cubicBezTo>
                    <a:pt x="52451" y="132914"/>
                    <a:pt x="52665" y="135848"/>
                    <a:pt x="51055" y="138746"/>
                  </a:cubicBezTo>
                  <a:cubicBezTo>
                    <a:pt x="50447" y="139784"/>
                    <a:pt x="49553" y="140642"/>
                    <a:pt x="48479" y="141143"/>
                  </a:cubicBezTo>
                  <a:cubicBezTo>
                    <a:pt x="47048" y="141895"/>
                    <a:pt x="45545" y="142324"/>
                    <a:pt x="43971" y="142503"/>
                  </a:cubicBezTo>
                  <a:cubicBezTo>
                    <a:pt x="43291" y="142503"/>
                    <a:pt x="42612" y="142431"/>
                    <a:pt x="41968" y="142288"/>
                  </a:cubicBezTo>
                  <a:cubicBezTo>
                    <a:pt x="40608" y="142002"/>
                    <a:pt x="39213" y="141644"/>
                    <a:pt x="37853" y="141322"/>
                  </a:cubicBezTo>
                  <a:cubicBezTo>
                    <a:pt x="36494" y="140964"/>
                    <a:pt x="35313" y="140070"/>
                    <a:pt x="34204" y="139211"/>
                  </a:cubicBezTo>
                  <a:cubicBezTo>
                    <a:pt x="31449" y="137029"/>
                    <a:pt x="29267" y="134167"/>
                    <a:pt x="27836" y="130947"/>
                  </a:cubicBezTo>
                  <a:cubicBezTo>
                    <a:pt x="27514" y="130195"/>
                    <a:pt x="27084" y="129480"/>
                    <a:pt x="26691" y="128728"/>
                  </a:cubicBezTo>
                  <a:cubicBezTo>
                    <a:pt x="25760" y="126868"/>
                    <a:pt x="25653" y="125043"/>
                    <a:pt x="26726" y="123219"/>
                  </a:cubicBezTo>
                  <a:cubicBezTo>
                    <a:pt x="27120" y="122610"/>
                    <a:pt x="27335" y="121966"/>
                    <a:pt x="27442" y="121287"/>
                  </a:cubicBezTo>
                  <a:cubicBezTo>
                    <a:pt x="27657" y="120356"/>
                    <a:pt x="28014" y="119498"/>
                    <a:pt x="28515" y="118746"/>
                  </a:cubicBezTo>
                  <a:cubicBezTo>
                    <a:pt x="28873" y="118245"/>
                    <a:pt x="29159" y="117709"/>
                    <a:pt x="29302" y="117136"/>
                  </a:cubicBezTo>
                  <a:cubicBezTo>
                    <a:pt x="29803" y="114882"/>
                    <a:pt x="30555" y="112664"/>
                    <a:pt x="31556" y="110589"/>
                  </a:cubicBezTo>
                  <a:cubicBezTo>
                    <a:pt x="31950" y="109695"/>
                    <a:pt x="31914" y="109695"/>
                    <a:pt x="31234" y="108907"/>
                  </a:cubicBezTo>
                  <a:cubicBezTo>
                    <a:pt x="30447" y="107977"/>
                    <a:pt x="29696" y="106975"/>
                    <a:pt x="29016" y="105938"/>
                  </a:cubicBezTo>
                  <a:cubicBezTo>
                    <a:pt x="27836" y="104113"/>
                    <a:pt x="26726" y="102253"/>
                    <a:pt x="25689" y="100392"/>
                  </a:cubicBezTo>
                  <a:cubicBezTo>
                    <a:pt x="24365" y="98031"/>
                    <a:pt x="23614" y="95455"/>
                    <a:pt x="23435" y="92772"/>
                  </a:cubicBezTo>
                  <a:cubicBezTo>
                    <a:pt x="23363" y="92163"/>
                    <a:pt x="23435" y="91555"/>
                    <a:pt x="23435" y="90947"/>
                  </a:cubicBezTo>
                  <a:cubicBezTo>
                    <a:pt x="22862" y="90661"/>
                    <a:pt x="22362" y="90410"/>
                    <a:pt x="21825" y="90160"/>
                  </a:cubicBezTo>
                  <a:cubicBezTo>
                    <a:pt x="21682" y="90088"/>
                    <a:pt x="21467" y="90053"/>
                    <a:pt x="21288" y="90053"/>
                  </a:cubicBezTo>
                  <a:cubicBezTo>
                    <a:pt x="20358" y="90196"/>
                    <a:pt x="19392" y="89945"/>
                    <a:pt x="18676" y="89373"/>
                  </a:cubicBezTo>
                  <a:cubicBezTo>
                    <a:pt x="18498" y="89266"/>
                    <a:pt x="18319" y="89158"/>
                    <a:pt x="18140" y="89087"/>
                  </a:cubicBezTo>
                  <a:cubicBezTo>
                    <a:pt x="18140" y="89659"/>
                    <a:pt x="18140" y="90088"/>
                    <a:pt x="18176" y="90518"/>
                  </a:cubicBezTo>
                  <a:cubicBezTo>
                    <a:pt x="18319" y="92128"/>
                    <a:pt x="18176" y="93738"/>
                    <a:pt x="17710" y="95276"/>
                  </a:cubicBezTo>
                  <a:cubicBezTo>
                    <a:pt x="17567" y="95920"/>
                    <a:pt x="17138" y="96457"/>
                    <a:pt x="16566" y="96743"/>
                  </a:cubicBezTo>
                  <a:cubicBezTo>
                    <a:pt x="15850" y="97137"/>
                    <a:pt x="15385" y="97101"/>
                    <a:pt x="14848" y="96493"/>
                  </a:cubicBezTo>
                  <a:cubicBezTo>
                    <a:pt x="14491" y="95992"/>
                    <a:pt x="14169" y="95455"/>
                    <a:pt x="13847" y="94883"/>
                  </a:cubicBezTo>
                  <a:cubicBezTo>
                    <a:pt x="13739" y="95348"/>
                    <a:pt x="13596" y="95849"/>
                    <a:pt x="13417" y="96314"/>
                  </a:cubicBezTo>
                  <a:cubicBezTo>
                    <a:pt x="13238" y="96815"/>
                    <a:pt x="12952" y="97280"/>
                    <a:pt x="12594" y="97673"/>
                  </a:cubicBezTo>
                  <a:cubicBezTo>
                    <a:pt x="11449" y="98711"/>
                    <a:pt x="9911" y="98246"/>
                    <a:pt x="9195" y="96743"/>
                  </a:cubicBezTo>
                  <a:cubicBezTo>
                    <a:pt x="9088" y="96457"/>
                    <a:pt x="8981" y="96135"/>
                    <a:pt x="8802" y="95705"/>
                  </a:cubicBezTo>
                  <a:cubicBezTo>
                    <a:pt x="8516" y="96278"/>
                    <a:pt x="8265" y="96743"/>
                    <a:pt x="7979" y="97172"/>
                  </a:cubicBezTo>
                  <a:cubicBezTo>
                    <a:pt x="7263" y="98353"/>
                    <a:pt x="5475" y="98210"/>
                    <a:pt x="4974" y="96922"/>
                  </a:cubicBezTo>
                  <a:cubicBezTo>
                    <a:pt x="4616" y="96242"/>
                    <a:pt x="4330" y="95562"/>
                    <a:pt x="4008" y="94847"/>
                  </a:cubicBezTo>
                  <a:lnTo>
                    <a:pt x="3757" y="95097"/>
                  </a:lnTo>
                  <a:cubicBezTo>
                    <a:pt x="3042" y="95813"/>
                    <a:pt x="1825" y="95670"/>
                    <a:pt x="1253" y="94811"/>
                  </a:cubicBezTo>
                  <a:cubicBezTo>
                    <a:pt x="752" y="94024"/>
                    <a:pt x="430" y="93129"/>
                    <a:pt x="394" y="92199"/>
                  </a:cubicBezTo>
                  <a:cubicBezTo>
                    <a:pt x="179" y="89766"/>
                    <a:pt x="1" y="87334"/>
                    <a:pt x="430" y="84901"/>
                  </a:cubicBezTo>
                  <a:cubicBezTo>
                    <a:pt x="466" y="84650"/>
                    <a:pt x="466" y="84400"/>
                    <a:pt x="430" y="84149"/>
                  </a:cubicBezTo>
                  <a:cubicBezTo>
                    <a:pt x="108" y="82933"/>
                    <a:pt x="144" y="81645"/>
                    <a:pt x="501" y="80428"/>
                  </a:cubicBezTo>
                  <a:cubicBezTo>
                    <a:pt x="680" y="79606"/>
                    <a:pt x="716" y="78711"/>
                    <a:pt x="645" y="77852"/>
                  </a:cubicBezTo>
                  <a:cubicBezTo>
                    <a:pt x="645" y="76600"/>
                    <a:pt x="752" y="75348"/>
                    <a:pt x="967" y="74132"/>
                  </a:cubicBezTo>
                  <a:cubicBezTo>
                    <a:pt x="1253" y="72450"/>
                    <a:pt x="1646" y="70804"/>
                    <a:pt x="2040" y="69158"/>
                  </a:cubicBezTo>
                  <a:cubicBezTo>
                    <a:pt x="2541" y="67441"/>
                    <a:pt x="3149" y="65795"/>
                    <a:pt x="3936" y="64221"/>
                  </a:cubicBezTo>
                  <a:cubicBezTo>
                    <a:pt x="4902" y="62146"/>
                    <a:pt x="6333" y="60357"/>
                    <a:pt x="7729" y="58532"/>
                  </a:cubicBezTo>
                  <a:cubicBezTo>
                    <a:pt x="9160" y="56636"/>
                    <a:pt x="10984" y="55098"/>
                    <a:pt x="12702" y="53452"/>
                  </a:cubicBezTo>
                  <a:cubicBezTo>
                    <a:pt x="13167" y="53023"/>
                    <a:pt x="13668" y="52665"/>
                    <a:pt x="14240" y="52307"/>
                  </a:cubicBezTo>
                  <a:cubicBezTo>
                    <a:pt x="14634" y="52057"/>
                    <a:pt x="14884" y="51592"/>
                    <a:pt x="14920" y="51126"/>
                  </a:cubicBezTo>
                  <a:cubicBezTo>
                    <a:pt x="14920" y="49838"/>
                    <a:pt x="15027" y="48550"/>
                    <a:pt x="15063" y="47262"/>
                  </a:cubicBezTo>
                  <a:cubicBezTo>
                    <a:pt x="15170" y="44901"/>
                    <a:pt x="15170" y="42504"/>
                    <a:pt x="15278" y="40143"/>
                  </a:cubicBezTo>
                  <a:cubicBezTo>
                    <a:pt x="15385" y="38139"/>
                    <a:pt x="15349" y="36136"/>
                    <a:pt x="15850" y="34204"/>
                  </a:cubicBezTo>
                  <a:cubicBezTo>
                    <a:pt x="16208" y="32737"/>
                    <a:pt x="16601" y="31270"/>
                    <a:pt x="17388" y="29982"/>
                  </a:cubicBezTo>
                  <a:cubicBezTo>
                    <a:pt x="18032" y="28873"/>
                    <a:pt x="19177" y="28193"/>
                    <a:pt x="20251" y="27585"/>
                  </a:cubicBezTo>
                  <a:cubicBezTo>
                    <a:pt x="21038" y="27120"/>
                    <a:pt x="21861" y="26833"/>
                    <a:pt x="22648" y="26476"/>
                  </a:cubicBezTo>
                  <a:cubicBezTo>
                    <a:pt x="22648" y="25188"/>
                    <a:pt x="22576" y="23864"/>
                    <a:pt x="22648" y="22576"/>
                  </a:cubicBezTo>
                  <a:cubicBezTo>
                    <a:pt x="22684" y="20894"/>
                    <a:pt x="22827" y="19249"/>
                    <a:pt x="23077" y="17567"/>
                  </a:cubicBezTo>
                  <a:cubicBezTo>
                    <a:pt x="23471" y="15206"/>
                    <a:pt x="24544" y="13095"/>
                    <a:pt x="25904" y="11091"/>
                  </a:cubicBezTo>
                  <a:cubicBezTo>
                    <a:pt x="27335" y="9016"/>
                    <a:pt x="29338" y="7513"/>
                    <a:pt x="31306" y="6047"/>
                  </a:cubicBezTo>
                  <a:cubicBezTo>
                    <a:pt x="32666" y="5009"/>
                    <a:pt x="34132" y="4079"/>
                    <a:pt x="35707" y="3292"/>
                  </a:cubicBezTo>
                  <a:cubicBezTo>
                    <a:pt x="37746" y="2183"/>
                    <a:pt x="40000" y="1395"/>
                    <a:pt x="42325" y="1073"/>
                  </a:cubicBezTo>
                  <a:cubicBezTo>
                    <a:pt x="44508" y="823"/>
                    <a:pt x="46655" y="465"/>
                    <a:pt x="48837" y="215"/>
                  </a:cubicBezTo>
                  <a:cubicBezTo>
                    <a:pt x="49624" y="143"/>
                    <a:pt x="50411" y="107"/>
                    <a:pt x="51234" y="143"/>
                  </a:cubicBezTo>
                  <a:cubicBezTo>
                    <a:pt x="52987" y="215"/>
                    <a:pt x="54740" y="0"/>
                    <a:pt x="56493" y="501"/>
                  </a:cubicBezTo>
                  <a:cubicBezTo>
                    <a:pt x="59248" y="1252"/>
                    <a:pt x="61967" y="2183"/>
                    <a:pt x="64186" y="4079"/>
                  </a:cubicBezTo>
                  <a:cubicBezTo>
                    <a:pt x="64973" y="4794"/>
                    <a:pt x="65688" y="5546"/>
                    <a:pt x="66368" y="6369"/>
                  </a:cubicBezTo>
                  <a:cubicBezTo>
                    <a:pt x="68300" y="8658"/>
                    <a:pt x="69731" y="11270"/>
                    <a:pt x="70554" y="14132"/>
                  </a:cubicBezTo>
                  <a:cubicBezTo>
                    <a:pt x="71520" y="17138"/>
                    <a:pt x="71949" y="20286"/>
                    <a:pt x="71878" y="23435"/>
                  </a:cubicBezTo>
                  <a:cubicBezTo>
                    <a:pt x="71806" y="24723"/>
                    <a:pt x="71878" y="26011"/>
                    <a:pt x="71842" y="27299"/>
                  </a:cubicBezTo>
                  <a:cubicBezTo>
                    <a:pt x="71806" y="29266"/>
                    <a:pt x="71556" y="31198"/>
                    <a:pt x="71055" y="33095"/>
                  </a:cubicBezTo>
                  <a:cubicBezTo>
                    <a:pt x="70912" y="33953"/>
                    <a:pt x="70840" y="34812"/>
                    <a:pt x="70876" y="35706"/>
                  </a:cubicBezTo>
                  <a:cubicBezTo>
                    <a:pt x="70804" y="38604"/>
                    <a:pt x="70733" y="41538"/>
                    <a:pt x="70661" y="44472"/>
                  </a:cubicBezTo>
                  <a:lnTo>
                    <a:pt x="70661" y="44865"/>
                  </a:lnTo>
                  <a:cubicBezTo>
                    <a:pt x="71413" y="45295"/>
                    <a:pt x="72200" y="45652"/>
                    <a:pt x="72879" y="46153"/>
                  </a:cubicBezTo>
                  <a:cubicBezTo>
                    <a:pt x="74203" y="47048"/>
                    <a:pt x="75420" y="48014"/>
                    <a:pt x="76708" y="48908"/>
                  </a:cubicBezTo>
                  <a:cubicBezTo>
                    <a:pt x="77709" y="49624"/>
                    <a:pt x="78783" y="50304"/>
                    <a:pt x="79856" y="50948"/>
                  </a:cubicBezTo>
                  <a:cubicBezTo>
                    <a:pt x="80214" y="51091"/>
                    <a:pt x="80572" y="51198"/>
                    <a:pt x="80965" y="51198"/>
                  </a:cubicBezTo>
                  <a:cubicBezTo>
                    <a:pt x="82396" y="51305"/>
                    <a:pt x="83792" y="51198"/>
                    <a:pt x="85187" y="50876"/>
                  </a:cubicBezTo>
                  <a:cubicBezTo>
                    <a:pt x="87226" y="50411"/>
                    <a:pt x="89266" y="49982"/>
                    <a:pt x="91305" y="49588"/>
                  </a:cubicBezTo>
                  <a:cubicBezTo>
                    <a:pt x="91877" y="49481"/>
                    <a:pt x="92414" y="49373"/>
                    <a:pt x="92736" y="48801"/>
                  </a:cubicBezTo>
                  <a:cubicBezTo>
                    <a:pt x="92843" y="48658"/>
                    <a:pt x="92986" y="48550"/>
                    <a:pt x="93130" y="48515"/>
                  </a:cubicBezTo>
                  <a:cubicBezTo>
                    <a:pt x="94418" y="48193"/>
                    <a:pt x="95491" y="47191"/>
                    <a:pt x="97029" y="47513"/>
                  </a:cubicBezTo>
                  <a:cubicBezTo>
                    <a:pt x="97137" y="46833"/>
                    <a:pt x="97208" y="46225"/>
                    <a:pt x="97280" y="45652"/>
                  </a:cubicBezTo>
                  <a:cubicBezTo>
                    <a:pt x="97494" y="44007"/>
                    <a:pt x="97673" y="42397"/>
                    <a:pt x="97960" y="40787"/>
                  </a:cubicBezTo>
                  <a:cubicBezTo>
                    <a:pt x="98210" y="39391"/>
                    <a:pt x="99462" y="38390"/>
                    <a:pt x="100858" y="38497"/>
                  </a:cubicBezTo>
                  <a:cubicBezTo>
                    <a:pt x="101358" y="38497"/>
                    <a:pt x="101788" y="38747"/>
                    <a:pt x="102074" y="39141"/>
                  </a:cubicBezTo>
                  <a:cubicBezTo>
                    <a:pt x="102897" y="40322"/>
                    <a:pt x="103398" y="41717"/>
                    <a:pt x="103469" y="43184"/>
                  </a:cubicBezTo>
                  <a:cubicBezTo>
                    <a:pt x="103541" y="43828"/>
                    <a:pt x="103684" y="44508"/>
                    <a:pt x="103756" y="45187"/>
                  </a:cubicBezTo>
                  <a:cubicBezTo>
                    <a:pt x="103934" y="45187"/>
                    <a:pt x="104078" y="45187"/>
                    <a:pt x="104221" y="45152"/>
                  </a:cubicBezTo>
                  <a:cubicBezTo>
                    <a:pt x="105688" y="44436"/>
                    <a:pt x="107298" y="44257"/>
                    <a:pt x="108872" y="43935"/>
                  </a:cubicBezTo>
                  <a:cubicBezTo>
                    <a:pt x="110124" y="43649"/>
                    <a:pt x="111412" y="43864"/>
                    <a:pt x="112485" y="44543"/>
                  </a:cubicBezTo>
                  <a:cubicBezTo>
                    <a:pt x="113308" y="44937"/>
                    <a:pt x="113737" y="45831"/>
                    <a:pt x="113523" y="46726"/>
                  </a:cubicBezTo>
                  <a:cubicBezTo>
                    <a:pt x="113344" y="47406"/>
                    <a:pt x="113093" y="48050"/>
                    <a:pt x="112843" y="48729"/>
                  </a:cubicBezTo>
                  <a:cubicBezTo>
                    <a:pt x="113881" y="48980"/>
                    <a:pt x="114668" y="49803"/>
                    <a:pt x="114954" y="50840"/>
                  </a:cubicBezTo>
                  <a:cubicBezTo>
                    <a:pt x="115347" y="51914"/>
                    <a:pt x="114954" y="53130"/>
                    <a:pt x="113988" y="53774"/>
                  </a:cubicBezTo>
                  <a:cubicBezTo>
                    <a:pt x="114739" y="54132"/>
                    <a:pt x="115204" y="54847"/>
                    <a:pt x="115276" y="55670"/>
                  </a:cubicBezTo>
                  <a:cubicBezTo>
                    <a:pt x="115312" y="56493"/>
                    <a:pt x="114882" y="57280"/>
                    <a:pt x="114131" y="57674"/>
                  </a:cubicBezTo>
                  <a:cubicBezTo>
                    <a:pt x="114453" y="57996"/>
                    <a:pt x="114775" y="58282"/>
                    <a:pt x="115025" y="58604"/>
                  </a:cubicBezTo>
                  <a:cubicBezTo>
                    <a:pt x="115705" y="59463"/>
                    <a:pt x="115598" y="60751"/>
                    <a:pt x="114703" y="61466"/>
                  </a:cubicBezTo>
                  <a:cubicBezTo>
                    <a:pt x="113058" y="62897"/>
                    <a:pt x="111018" y="63863"/>
                    <a:pt x="108872" y="64293"/>
                  </a:cubicBezTo>
                  <a:cubicBezTo>
                    <a:pt x="107083" y="64686"/>
                    <a:pt x="105258" y="64972"/>
                    <a:pt x="103469" y="65187"/>
                  </a:cubicBezTo>
                  <a:cubicBezTo>
                    <a:pt x="102217" y="65294"/>
                    <a:pt x="100929" y="65259"/>
                    <a:pt x="99534" y="65330"/>
                  </a:cubicBezTo>
                  <a:close/>
                  <a:moveTo>
                    <a:pt x="71126" y="24436"/>
                  </a:moveTo>
                  <a:cubicBezTo>
                    <a:pt x="71055" y="22683"/>
                    <a:pt x="71019" y="20930"/>
                    <a:pt x="70876" y="19213"/>
                  </a:cubicBezTo>
                  <a:cubicBezTo>
                    <a:pt x="70840" y="17925"/>
                    <a:pt x="70339" y="16673"/>
                    <a:pt x="69481" y="15707"/>
                  </a:cubicBezTo>
                  <a:cubicBezTo>
                    <a:pt x="68407" y="14454"/>
                    <a:pt x="67012" y="13488"/>
                    <a:pt x="65438" y="12952"/>
                  </a:cubicBezTo>
                  <a:cubicBezTo>
                    <a:pt x="63935" y="12522"/>
                    <a:pt x="62397" y="12129"/>
                    <a:pt x="60894" y="11699"/>
                  </a:cubicBezTo>
                  <a:cubicBezTo>
                    <a:pt x="58962" y="11234"/>
                    <a:pt x="56958" y="10984"/>
                    <a:pt x="54991" y="11020"/>
                  </a:cubicBezTo>
                  <a:cubicBezTo>
                    <a:pt x="51449" y="11020"/>
                    <a:pt x="47907" y="11199"/>
                    <a:pt x="44472" y="12200"/>
                  </a:cubicBezTo>
                  <a:cubicBezTo>
                    <a:pt x="41789" y="13023"/>
                    <a:pt x="39213" y="14025"/>
                    <a:pt x="37138" y="16064"/>
                  </a:cubicBezTo>
                  <a:cubicBezTo>
                    <a:pt x="36887" y="16279"/>
                    <a:pt x="36637" y="16458"/>
                    <a:pt x="36386" y="16673"/>
                  </a:cubicBezTo>
                  <a:cubicBezTo>
                    <a:pt x="34991" y="17961"/>
                    <a:pt x="33632" y="19284"/>
                    <a:pt x="33131" y="21216"/>
                  </a:cubicBezTo>
                  <a:cubicBezTo>
                    <a:pt x="32844" y="22290"/>
                    <a:pt x="32487" y="23363"/>
                    <a:pt x="32236" y="24472"/>
                  </a:cubicBezTo>
                  <a:cubicBezTo>
                    <a:pt x="32022" y="25402"/>
                    <a:pt x="31878" y="26368"/>
                    <a:pt x="31843" y="27334"/>
                  </a:cubicBezTo>
                  <a:cubicBezTo>
                    <a:pt x="31771" y="28909"/>
                    <a:pt x="31843" y="30447"/>
                    <a:pt x="31807" y="32057"/>
                  </a:cubicBezTo>
                  <a:cubicBezTo>
                    <a:pt x="31735" y="35563"/>
                    <a:pt x="32844" y="38819"/>
                    <a:pt x="34383" y="41932"/>
                  </a:cubicBezTo>
                  <a:cubicBezTo>
                    <a:pt x="34454" y="42110"/>
                    <a:pt x="34598" y="42289"/>
                    <a:pt x="34776" y="42397"/>
                  </a:cubicBezTo>
                  <a:cubicBezTo>
                    <a:pt x="35349" y="42683"/>
                    <a:pt x="35921" y="42898"/>
                    <a:pt x="36494" y="43041"/>
                  </a:cubicBezTo>
                  <a:cubicBezTo>
                    <a:pt x="38283" y="43506"/>
                    <a:pt x="40071" y="43899"/>
                    <a:pt x="41860" y="44221"/>
                  </a:cubicBezTo>
                  <a:cubicBezTo>
                    <a:pt x="43220" y="44436"/>
                    <a:pt x="44544" y="44436"/>
                    <a:pt x="45903" y="44579"/>
                  </a:cubicBezTo>
                  <a:cubicBezTo>
                    <a:pt x="48479" y="44937"/>
                    <a:pt x="51091" y="44937"/>
                    <a:pt x="53667" y="44651"/>
                  </a:cubicBezTo>
                  <a:cubicBezTo>
                    <a:pt x="56744" y="44293"/>
                    <a:pt x="59749" y="43613"/>
                    <a:pt x="62683" y="42611"/>
                  </a:cubicBezTo>
                  <a:cubicBezTo>
                    <a:pt x="64257" y="42182"/>
                    <a:pt x="65688" y="41252"/>
                    <a:pt x="66762" y="40000"/>
                  </a:cubicBezTo>
                  <a:cubicBezTo>
                    <a:pt x="68157" y="38390"/>
                    <a:pt x="69230" y="36529"/>
                    <a:pt x="69874" y="34526"/>
                  </a:cubicBezTo>
                  <a:cubicBezTo>
                    <a:pt x="70804" y="31234"/>
                    <a:pt x="71234" y="27835"/>
                    <a:pt x="71126" y="24436"/>
                  </a:cubicBezTo>
                  <a:close/>
                  <a:moveTo>
                    <a:pt x="22827" y="47584"/>
                  </a:moveTo>
                  <a:cubicBezTo>
                    <a:pt x="23041" y="47763"/>
                    <a:pt x="23292" y="47942"/>
                    <a:pt x="23578" y="48085"/>
                  </a:cubicBezTo>
                  <a:cubicBezTo>
                    <a:pt x="25152" y="48908"/>
                    <a:pt x="26404" y="50268"/>
                    <a:pt x="27120" y="51914"/>
                  </a:cubicBezTo>
                  <a:cubicBezTo>
                    <a:pt x="28301" y="54311"/>
                    <a:pt x="28945" y="56922"/>
                    <a:pt x="29124" y="59606"/>
                  </a:cubicBezTo>
                  <a:cubicBezTo>
                    <a:pt x="29231" y="62039"/>
                    <a:pt x="29159" y="64543"/>
                    <a:pt x="29124" y="67012"/>
                  </a:cubicBezTo>
                  <a:cubicBezTo>
                    <a:pt x="29088" y="67799"/>
                    <a:pt x="29016" y="68622"/>
                    <a:pt x="28873" y="69409"/>
                  </a:cubicBezTo>
                  <a:cubicBezTo>
                    <a:pt x="28694" y="70947"/>
                    <a:pt x="28480" y="72522"/>
                    <a:pt x="28265" y="74132"/>
                  </a:cubicBezTo>
                  <a:cubicBezTo>
                    <a:pt x="28766" y="74310"/>
                    <a:pt x="29338" y="74489"/>
                    <a:pt x="29875" y="74632"/>
                  </a:cubicBezTo>
                  <a:cubicBezTo>
                    <a:pt x="30948" y="74883"/>
                    <a:pt x="32022" y="75133"/>
                    <a:pt x="33059" y="75348"/>
                  </a:cubicBezTo>
                  <a:cubicBezTo>
                    <a:pt x="35885" y="75885"/>
                    <a:pt x="38676" y="76529"/>
                    <a:pt x="41503" y="76886"/>
                  </a:cubicBezTo>
                  <a:cubicBezTo>
                    <a:pt x="44472" y="77244"/>
                    <a:pt x="47477" y="77423"/>
                    <a:pt x="50447" y="77423"/>
                  </a:cubicBezTo>
                  <a:cubicBezTo>
                    <a:pt x="53095" y="77423"/>
                    <a:pt x="55706" y="76994"/>
                    <a:pt x="58318" y="76886"/>
                  </a:cubicBezTo>
                  <a:cubicBezTo>
                    <a:pt x="60465" y="76708"/>
                    <a:pt x="62611" y="76421"/>
                    <a:pt x="64722" y="75992"/>
                  </a:cubicBezTo>
                  <a:cubicBezTo>
                    <a:pt x="66440" y="75706"/>
                    <a:pt x="68157" y="75312"/>
                    <a:pt x="69910" y="74954"/>
                  </a:cubicBezTo>
                  <a:cubicBezTo>
                    <a:pt x="69982" y="74239"/>
                    <a:pt x="70089" y="73595"/>
                    <a:pt x="70125" y="72951"/>
                  </a:cubicBezTo>
                  <a:cubicBezTo>
                    <a:pt x="70160" y="69624"/>
                    <a:pt x="70053" y="66260"/>
                    <a:pt x="69731" y="62933"/>
                  </a:cubicBezTo>
                  <a:cubicBezTo>
                    <a:pt x="69695" y="61896"/>
                    <a:pt x="69588" y="60822"/>
                    <a:pt x="69409" y="59785"/>
                  </a:cubicBezTo>
                  <a:cubicBezTo>
                    <a:pt x="68801" y="56636"/>
                    <a:pt x="68622" y="53452"/>
                    <a:pt x="68908" y="50268"/>
                  </a:cubicBezTo>
                  <a:cubicBezTo>
                    <a:pt x="69051" y="48694"/>
                    <a:pt x="69302" y="47155"/>
                    <a:pt x="69481" y="45581"/>
                  </a:cubicBezTo>
                  <a:cubicBezTo>
                    <a:pt x="69516" y="45259"/>
                    <a:pt x="69481" y="44758"/>
                    <a:pt x="69302" y="44615"/>
                  </a:cubicBezTo>
                  <a:cubicBezTo>
                    <a:pt x="68443" y="44078"/>
                    <a:pt x="67477" y="43828"/>
                    <a:pt x="66475" y="43899"/>
                  </a:cubicBezTo>
                  <a:cubicBezTo>
                    <a:pt x="66547" y="44472"/>
                    <a:pt x="66618" y="44937"/>
                    <a:pt x="66654" y="45438"/>
                  </a:cubicBezTo>
                  <a:cubicBezTo>
                    <a:pt x="66726" y="46833"/>
                    <a:pt x="66440" y="47334"/>
                    <a:pt x="65187" y="47906"/>
                  </a:cubicBezTo>
                  <a:cubicBezTo>
                    <a:pt x="64293" y="48336"/>
                    <a:pt x="63363" y="48729"/>
                    <a:pt x="62361" y="49159"/>
                  </a:cubicBezTo>
                  <a:cubicBezTo>
                    <a:pt x="62468" y="49731"/>
                    <a:pt x="62576" y="50339"/>
                    <a:pt x="62683" y="50912"/>
                  </a:cubicBezTo>
                  <a:cubicBezTo>
                    <a:pt x="63076" y="52951"/>
                    <a:pt x="63577" y="54955"/>
                    <a:pt x="63828" y="56994"/>
                  </a:cubicBezTo>
                  <a:cubicBezTo>
                    <a:pt x="64114" y="59033"/>
                    <a:pt x="64186" y="61073"/>
                    <a:pt x="64042" y="63148"/>
                  </a:cubicBezTo>
                  <a:cubicBezTo>
                    <a:pt x="63971" y="63899"/>
                    <a:pt x="63864" y="64686"/>
                    <a:pt x="63649" y="65402"/>
                  </a:cubicBezTo>
                  <a:cubicBezTo>
                    <a:pt x="63220" y="66940"/>
                    <a:pt x="62003" y="68085"/>
                    <a:pt x="60465" y="68479"/>
                  </a:cubicBezTo>
                  <a:cubicBezTo>
                    <a:pt x="56887" y="69588"/>
                    <a:pt x="53202" y="69695"/>
                    <a:pt x="49517" y="69731"/>
                  </a:cubicBezTo>
                  <a:cubicBezTo>
                    <a:pt x="47513" y="69695"/>
                    <a:pt x="45510" y="69516"/>
                    <a:pt x="43542" y="69230"/>
                  </a:cubicBezTo>
                  <a:cubicBezTo>
                    <a:pt x="42683" y="69123"/>
                    <a:pt x="41860" y="68908"/>
                    <a:pt x="41037" y="68586"/>
                  </a:cubicBezTo>
                  <a:cubicBezTo>
                    <a:pt x="39893" y="68121"/>
                    <a:pt x="39034" y="67298"/>
                    <a:pt x="38855" y="65974"/>
                  </a:cubicBezTo>
                  <a:cubicBezTo>
                    <a:pt x="38712" y="65187"/>
                    <a:pt x="38640" y="64400"/>
                    <a:pt x="38640" y="63577"/>
                  </a:cubicBezTo>
                  <a:cubicBezTo>
                    <a:pt x="38640" y="62575"/>
                    <a:pt x="38748" y="61609"/>
                    <a:pt x="38819" y="60608"/>
                  </a:cubicBezTo>
                  <a:cubicBezTo>
                    <a:pt x="38891" y="59463"/>
                    <a:pt x="38962" y="58282"/>
                    <a:pt x="39070" y="57137"/>
                  </a:cubicBezTo>
                  <a:cubicBezTo>
                    <a:pt x="39141" y="56171"/>
                    <a:pt x="39213" y="55241"/>
                    <a:pt x="39284" y="54275"/>
                  </a:cubicBezTo>
                  <a:cubicBezTo>
                    <a:pt x="39427" y="53094"/>
                    <a:pt x="39571" y="51914"/>
                    <a:pt x="39749" y="50733"/>
                  </a:cubicBezTo>
                  <a:cubicBezTo>
                    <a:pt x="35277" y="49552"/>
                    <a:pt x="30948" y="48193"/>
                    <a:pt x="27836" y="44651"/>
                  </a:cubicBezTo>
                  <a:cubicBezTo>
                    <a:pt x="26011" y="45366"/>
                    <a:pt x="24294" y="46368"/>
                    <a:pt x="22791" y="47584"/>
                  </a:cubicBezTo>
                  <a:close/>
                  <a:moveTo>
                    <a:pt x="40358" y="51055"/>
                  </a:moveTo>
                  <a:cubicBezTo>
                    <a:pt x="40179" y="52522"/>
                    <a:pt x="39964" y="54024"/>
                    <a:pt x="39821" y="55527"/>
                  </a:cubicBezTo>
                  <a:cubicBezTo>
                    <a:pt x="39678" y="57137"/>
                    <a:pt x="39535" y="58783"/>
                    <a:pt x="39427" y="60393"/>
                  </a:cubicBezTo>
                  <a:cubicBezTo>
                    <a:pt x="39356" y="61931"/>
                    <a:pt x="39356" y="63434"/>
                    <a:pt x="39356" y="64937"/>
                  </a:cubicBezTo>
                  <a:cubicBezTo>
                    <a:pt x="39392" y="66582"/>
                    <a:pt x="40322" y="67548"/>
                    <a:pt x="41860" y="68049"/>
                  </a:cubicBezTo>
                  <a:cubicBezTo>
                    <a:pt x="43649" y="68622"/>
                    <a:pt x="45438" y="68729"/>
                    <a:pt x="47299" y="68872"/>
                  </a:cubicBezTo>
                  <a:cubicBezTo>
                    <a:pt x="48551" y="68980"/>
                    <a:pt x="49839" y="68908"/>
                    <a:pt x="51127" y="68908"/>
                  </a:cubicBezTo>
                  <a:cubicBezTo>
                    <a:pt x="54096" y="68908"/>
                    <a:pt x="57030" y="68586"/>
                    <a:pt x="59928" y="67870"/>
                  </a:cubicBezTo>
                  <a:cubicBezTo>
                    <a:pt x="61753" y="67370"/>
                    <a:pt x="62969" y="66260"/>
                    <a:pt x="63220" y="64293"/>
                  </a:cubicBezTo>
                  <a:cubicBezTo>
                    <a:pt x="63398" y="62826"/>
                    <a:pt x="63470" y="61359"/>
                    <a:pt x="63398" y="59856"/>
                  </a:cubicBezTo>
                  <a:cubicBezTo>
                    <a:pt x="63363" y="58032"/>
                    <a:pt x="63148" y="56171"/>
                    <a:pt x="62790" y="54346"/>
                  </a:cubicBezTo>
                  <a:cubicBezTo>
                    <a:pt x="62432" y="52736"/>
                    <a:pt x="62075" y="51091"/>
                    <a:pt x="61717" y="49481"/>
                  </a:cubicBezTo>
                  <a:cubicBezTo>
                    <a:pt x="49839" y="52343"/>
                    <a:pt x="52129" y="51914"/>
                    <a:pt x="40358" y="51055"/>
                  </a:cubicBezTo>
                  <a:close/>
                  <a:moveTo>
                    <a:pt x="61109" y="121573"/>
                  </a:moveTo>
                  <a:cubicBezTo>
                    <a:pt x="62826" y="121787"/>
                    <a:pt x="64543" y="121859"/>
                    <a:pt x="66261" y="121859"/>
                  </a:cubicBezTo>
                  <a:cubicBezTo>
                    <a:pt x="71019" y="121680"/>
                    <a:pt x="75491" y="120392"/>
                    <a:pt x="79856" y="118567"/>
                  </a:cubicBezTo>
                  <a:cubicBezTo>
                    <a:pt x="81001" y="118102"/>
                    <a:pt x="81645" y="117351"/>
                    <a:pt x="81752" y="116063"/>
                  </a:cubicBezTo>
                  <a:cubicBezTo>
                    <a:pt x="81752" y="114918"/>
                    <a:pt x="81895" y="113773"/>
                    <a:pt x="82146" y="112628"/>
                  </a:cubicBezTo>
                  <a:cubicBezTo>
                    <a:pt x="82861" y="109695"/>
                    <a:pt x="82432" y="106832"/>
                    <a:pt x="81931" y="103934"/>
                  </a:cubicBezTo>
                  <a:cubicBezTo>
                    <a:pt x="81860" y="103612"/>
                    <a:pt x="81717" y="103290"/>
                    <a:pt x="81466" y="103004"/>
                  </a:cubicBezTo>
                  <a:cubicBezTo>
                    <a:pt x="80285" y="101501"/>
                    <a:pt x="78532" y="100857"/>
                    <a:pt x="76779" y="100357"/>
                  </a:cubicBezTo>
                  <a:cubicBezTo>
                    <a:pt x="75527" y="99963"/>
                    <a:pt x="74203" y="99927"/>
                    <a:pt x="72951" y="100249"/>
                  </a:cubicBezTo>
                  <a:cubicBezTo>
                    <a:pt x="72307" y="100392"/>
                    <a:pt x="71663" y="100607"/>
                    <a:pt x="71019" y="100822"/>
                  </a:cubicBezTo>
                  <a:cubicBezTo>
                    <a:pt x="70017" y="101108"/>
                    <a:pt x="69051" y="101430"/>
                    <a:pt x="68121" y="101859"/>
                  </a:cubicBezTo>
                  <a:cubicBezTo>
                    <a:pt x="65724" y="103111"/>
                    <a:pt x="64042" y="105115"/>
                    <a:pt x="62790" y="107476"/>
                  </a:cubicBezTo>
                  <a:cubicBezTo>
                    <a:pt x="62504" y="107941"/>
                    <a:pt x="62325" y="108407"/>
                    <a:pt x="62254" y="108907"/>
                  </a:cubicBezTo>
                  <a:cubicBezTo>
                    <a:pt x="62039" y="110517"/>
                    <a:pt x="61932" y="112127"/>
                    <a:pt x="61681" y="113702"/>
                  </a:cubicBezTo>
                  <a:cubicBezTo>
                    <a:pt x="61288" y="116313"/>
                    <a:pt x="61073" y="118961"/>
                    <a:pt x="61073" y="121609"/>
                  </a:cubicBezTo>
                  <a:close/>
                  <a:moveTo>
                    <a:pt x="68694" y="11699"/>
                  </a:moveTo>
                  <a:cubicBezTo>
                    <a:pt x="68658" y="11521"/>
                    <a:pt x="68586" y="11342"/>
                    <a:pt x="68515" y="11163"/>
                  </a:cubicBezTo>
                  <a:cubicBezTo>
                    <a:pt x="67477" y="8980"/>
                    <a:pt x="65903" y="7191"/>
                    <a:pt x="64329" y="5403"/>
                  </a:cubicBezTo>
                  <a:cubicBezTo>
                    <a:pt x="64221" y="5295"/>
                    <a:pt x="64078" y="5188"/>
                    <a:pt x="63971" y="5081"/>
                  </a:cubicBezTo>
                  <a:cubicBezTo>
                    <a:pt x="62039" y="3327"/>
                    <a:pt x="59642" y="2469"/>
                    <a:pt x="57245" y="1610"/>
                  </a:cubicBezTo>
                  <a:cubicBezTo>
                    <a:pt x="55706" y="1145"/>
                    <a:pt x="54096" y="930"/>
                    <a:pt x="52486" y="1038"/>
                  </a:cubicBezTo>
                  <a:cubicBezTo>
                    <a:pt x="51234" y="1073"/>
                    <a:pt x="49982" y="1038"/>
                    <a:pt x="48730" y="1109"/>
                  </a:cubicBezTo>
                  <a:cubicBezTo>
                    <a:pt x="47477" y="1181"/>
                    <a:pt x="46154" y="1431"/>
                    <a:pt x="44830" y="1610"/>
                  </a:cubicBezTo>
                  <a:cubicBezTo>
                    <a:pt x="42039" y="1932"/>
                    <a:pt x="39249" y="2433"/>
                    <a:pt x="36708" y="3828"/>
                  </a:cubicBezTo>
                  <a:cubicBezTo>
                    <a:pt x="35778" y="4365"/>
                    <a:pt x="34884" y="4902"/>
                    <a:pt x="33954" y="5438"/>
                  </a:cubicBezTo>
                  <a:cubicBezTo>
                    <a:pt x="31091" y="6941"/>
                    <a:pt x="28587" y="9088"/>
                    <a:pt x="26619" y="11699"/>
                  </a:cubicBezTo>
                  <a:cubicBezTo>
                    <a:pt x="26190" y="12272"/>
                    <a:pt x="25868" y="12952"/>
                    <a:pt x="25474" y="13560"/>
                  </a:cubicBezTo>
                  <a:cubicBezTo>
                    <a:pt x="24258" y="15492"/>
                    <a:pt x="23614" y="17746"/>
                    <a:pt x="23542" y="20036"/>
                  </a:cubicBezTo>
                  <a:cubicBezTo>
                    <a:pt x="23506" y="21324"/>
                    <a:pt x="23471" y="22576"/>
                    <a:pt x="23506" y="23864"/>
                  </a:cubicBezTo>
                  <a:cubicBezTo>
                    <a:pt x="23506" y="25367"/>
                    <a:pt x="23614" y="26869"/>
                    <a:pt x="23828" y="28336"/>
                  </a:cubicBezTo>
                  <a:cubicBezTo>
                    <a:pt x="24365" y="31842"/>
                    <a:pt x="25904" y="34991"/>
                    <a:pt x="27836" y="37960"/>
                  </a:cubicBezTo>
                  <a:cubicBezTo>
                    <a:pt x="28336" y="38819"/>
                    <a:pt x="29052" y="39499"/>
                    <a:pt x="29946" y="39928"/>
                  </a:cubicBezTo>
                  <a:cubicBezTo>
                    <a:pt x="29839" y="39713"/>
                    <a:pt x="29803" y="39606"/>
                    <a:pt x="29732" y="39499"/>
                  </a:cubicBezTo>
                  <a:cubicBezTo>
                    <a:pt x="28802" y="37638"/>
                    <a:pt x="28193" y="35671"/>
                    <a:pt x="27871" y="33631"/>
                  </a:cubicBezTo>
                  <a:cubicBezTo>
                    <a:pt x="27478" y="30769"/>
                    <a:pt x="27478" y="27871"/>
                    <a:pt x="27871" y="24973"/>
                  </a:cubicBezTo>
                  <a:cubicBezTo>
                    <a:pt x="28229" y="22826"/>
                    <a:pt x="28945" y="20751"/>
                    <a:pt x="29911" y="18819"/>
                  </a:cubicBezTo>
                  <a:cubicBezTo>
                    <a:pt x="31020" y="16422"/>
                    <a:pt x="32809" y="14597"/>
                    <a:pt x="34848" y="13059"/>
                  </a:cubicBezTo>
                  <a:cubicBezTo>
                    <a:pt x="36851" y="11485"/>
                    <a:pt x="39213" y="10340"/>
                    <a:pt x="41753" y="9803"/>
                  </a:cubicBezTo>
                  <a:cubicBezTo>
                    <a:pt x="44293" y="9267"/>
                    <a:pt x="46762" y="8265"/>
                    <a:pt x="49481" y="8265"/>
                  </a:cubicBezTo>
                  <a:cubicBezTo>
                    <a:pt x="50912" y="8265"/>
                    <a:pt x="52343" y="8122"/>
                    <a:pt x="53810" y="8086"/>
                  </a:cubicBezTo>
                  <a:cubicBezTo>
                    <a:pt x="54454" y="8086"/>
                    <a:pt x="55134" y="8122"/>
                    <a:pt x="55814" y="8122"/>
                  </a:cubicBezTo>
                  <a:cubicBezTo>
                    <a:pt x="57781" y="8122"/>
                    <a:pt x="59749" y="8372"/>
                    <a:pt x="61645" y="8909"/>
                  </a:cubicBezTo>
                  <a:cubicBezTo>
                    <a:pt x="64042" y="9589"/>
                    <a:pt x="66511" y="10268"/>
                    <a:pt x="68694" y="11699"/>
                  </a:cubicBezTo>
                  <a:close/>
                  <a:moveTo>
                    <a:pt x="32522" y="108836"/>
                  </a:moveTo>
                  <a:cubicBezTo>
                    <a:pt x="32630" y="108693"/>
                    <a:pt x="32701" y="108621"/>
                    <a:pt x="32773" y="108514"/>
                  </a:cubicBezTo>
                  <a:cubicBezTo>
                    <a:pt x="34204" y="106761"/>
                    <a:pt x="35778" y="105222"/>
                    <a:pt x="37853" y="104328"/>
                  </a:cubicBezTo>
                  <a:cubicBezTo>
                    <a:pt x="38390" y="104113"/>
                    <a:pt x="38962" y="103970"/>
                    <a:pt x="39499" y="103720"/>
                  </a:cubicBezTo>
                  <a:cubicBezTo>
                    <a:pt x="40501" y="103290"/>
                    <a:pt x="41574" y="103076"/>
                    <a:pt x="42683" y="103076"/>
                  </a:cubicBezTo>
                  <a:cubicBezTo>
                    <a:pt x="45116" y="103040"/>
                    <a:pt x="47549" y="103612"/>
                    <a:pt x="49696" y="104793"/>
                  </a:cubicBezTo>
                  <a:cubicBezTo>
                    <a:pt x="51663" y="105795"/>
                    <a:pt x="53345" y="107083"/>
                    <a:pt x="54239" y="109194"/>
                  </a:cubicBezTo>
                  <a:cubicBezTo>
                    <a:pt x="54418" y="109551"/>
                    <a:pt x="54597" y="109909"/>
                    <a:pt x="54848" y="110231"/>
                  </a:cubicBezTo>
                  <a:cubicBezTo>
                    <a:pt x="54955" y="108514"/>
                    <a:pt x="54526" y="106940"/>
                    <a:pt x="54096" y="105365"/>
                  </a:cubicBezTo>
                  <a:cubicBezTo>
                    <a:pt x="53595" y="103541"/>
                    <a:pt x="52808" y="101823"/>
                    <a:pt x="51842" y="100178"/>
                  </a:cubicBezTo>
                  <a:cubicBezTo>
                    <a:pt x="51341" y="99247"/>
                    <a:pt x="50769" y="98353"/>
                    <a:pt x="50053" y="97566"/>
                  </a:cubicBezTo>
                  <a:cubicBezTo>
                    <a:pt x="47263" y="94453"/>
                    <a:pt x="43792" y="92056"/>
                    <a:pt x="39928" y="90482"/>
                  </a:cubicBezTo>
                  <a:cubicBezTo>
                    <a:pt x="38068" y="89731"/>
                    <a:pt x="36136" y="89122"/>
                    <a:pt x="34204" y="88514"/>
                  </a:cubicBezTo>
                  <a:cubicBezTo>
                    <a:pt x="32666" y="87942"/>
                    <a:pt x="31020" y="87727"/>
                    <a:pt x="29374" y="87834"/>
                  </a:cubicBezTo>
                  <a:cubicBezTo>
                    <a:pt x="27943" y="87942"/>
                    <a:pt x="26548" y="88121"/>
                    <a:pt x="25331" y="89015"/>
                  </a:cubicBezTo>
                  <a:cubicBezTo>
                    <a:pt x="24651" y="89480"/>
                    <a:pt x="24222" y="90267"/>
                    <a:pt x="24222" y="91126"/>
                  </a:cubicBezTo>
                  <a:cubicBezTo>
                    <a:pt x="24115" y="94203"/>
                    <a:pt x="24973" y="97065"/>
                    <a:pt x="26333" y="99748"/>
                  </a:cubicBezTo>
                  <a:cubicBezTo>
                    <a:pt x="27764" y="102467"/>
                    <a:pt x="29446" y="105079"/>
                    <a:pt x="31306" y="107548"/>
                  </a:cubicBezTo>
                  <a:cubicBezTo>
                    <a:pt x="31664" y="108013"/>
                    <a:pt x="32093" y="108442"/>
                    <a:pt x="32522" y="108836"/>
                  </a:cubicBezTo>
                  <a:close/>
                  <a:moveTo>
                    <a:pt x="49195" y="124077"/>
                  </a:moveTo>
                  <a:cubicBezTo>
                    <a:pt x="49374" y="123827"/>
                    <a:pt x="49517" y="123576"/>
                    <a:pt x="49731" y="123326"/>
                  </a:cubicBezTo>
                  <a:cubicBezTo>
                    <a:pt x="50697" y="121931"/>
                    <a:pt x="51699" y="120571"/>
                    <a:pt x="52594" y="119104"/>
                  </a:cubicBezTo>
                  <a:cubicBezTo>
                    <a:pt x="53524" y="117601"/>
                    <a:pt x="54168" y="115920"/>
                    <a:pt x="54526" y="114203"/>
                  </a:cubicBezTo>
                  <a:cubicBezTo>
                    <a:pt x="54812" y="113129"/>
                    <a:pt x="54704" y="111984"/>
                    <a:pt x="54239" y="110983"/>
                  </a:cubicBezTo>
                  <a:cubicBezTo>
                    <a:pt x="53631" y="109838"/>
                    <a:pt x="52951" y="108693"/>
                    <a:pt x="52272" y="107548"/>
                  </a:cubicBezTo>
                  <a:cubicBezTo>
                    <a:pt x="52129" y="107333"/>
                    <a:pt x="51914" y="107119"/>
                    <a:pt x="51663" y="106940"/>
                  </a:cubicBezTo>
                  <a:cubicBezTo>
                    <a:pt x="49588" y="105580"/>
                    <a:pt x="47442" y="104364"/>
                    <a:pt x="44937" y="103970"/>
                  </a:cubicBezTo>
                  <a:cubicBezTo>
                    <a:pt x="43399" y="103684"/>
                    <a:pt x="41825" y="103755"/>
                    <a:pt x="40358" y="104185"/>
                  </a:cubicBezTo>
                  <a:cubicBezTo>
                    <a:pt x="38640" y="104721"/>
                    <a:pt x="36959" y="105365"/>
                    <a:pt x="35563" y="106582"/>
                  </a:cubicBezTo>
                  <a:cubicBezTo>
                    <a:pt x="34168" y="107798"/>
                    <a:pt x="32988" y="109086"/>
                    <a:pt x="32272" y="110732"/>
                  </a:cubicBezTo>
                  <a:cubicBezTo>
                    <a:pt x="31664" y="112127"/>
                    <a:pt x="31163" y="113559"/>
                    <a:pt x="30698" y="114990"/>
                  </a:cubicBezTo>
                  <a:cubicBezTo>
                    <a:pt x="30376" y="115956"/>
                    <a:pt x="30197" y="116957"/>
                    <a:pt x="29946" y="117923"/>
                  </a:cubicBezTo>
                  <a:cubicBezTo>
                    <a:pt x="38426" y="122288"/>
                    <a:pt x="45295" y="123827"/>
                    <a:pt x="49195" y="124077"/>
                  </a:cubicBezTo>
                  <a:close/>
                  <a:moveTo>
                    <a:pt x="70339" y="82575"/>
                  </a:moveTo>
                  <a:cubicBezTo>
                    <a:pt x="70089" y="82575"/>
                    <a:pt x="69910" y="82575"/>
                    <a:pt x="69731" y="82611"/>
                  </a:cubicBezTo>
                  <a:cubicBezTo>
                    <a:pt x="66118" y="83255"/>
                    <a:pt x="62540" y="83970"/>
                    <a:pt x="58926" y="84471"/>
                  </a:cubicBezTo>
                  <a:cubicBezTo>
                    <a:pt x="56887" y="84722"/>
                    <a:pt x="54812" y="84829"/>
                    <a:pt x="52773" y="84793"/>
                  </a:cubicBezTo>
                  <a:cubicBezTo>
                    <a:pt x="51413" y="84829"/>
                    <a:pt x="50089" y="84722"/>
                    <a:pt x="48730" y="84650"/>
                  </a:cubicBezTo>
                  <a:cubicBezTo>
                    <a:pt x="47943" y="84614"/>
                    <a:pt x="47155" y="84471"/>
                    <a:pt x="46333" y="84471"/>
                  </a:cubicBezTo>
                  <a:cubicBezTo>
                    <a:pt x="43005" y="84436"/>
                    <a:pt x="39714" y="83899"/>
                    <a:pt x="36386" y="83362"/>
                  </a:cubicBezTo>
                  <a:cubicBezTo>
                    <a:pt x="34955" y="83148"/>
                    <a:pt x="33488" y="82933"/>
                    <a:pt x="32022" y="82647"/>
                  </a:cubicBezTo>
                  <a:cubicBezTo>
                    <a:pt x="30984" y="82468"/>
                    <a:pt x="29911" y="82217"/>
                    <a:pt x="28837" y="81967"/>
                  </a:cubicBezTo>
                  <a:cubicBezTo>
                    <a:pt x="28014" y="81752"/>
                    <a:pt x="27192" y="81538"/>
                    <a:pt x="26297" y="81287"/>
                  </a:cubicBezTo>
                  <a:cubicBezTo>
                    <a:pt x="25653" y="83684"/>
                    <a:pt x="24759" y="85974"/>
                    <a:pt x="24472" y="88514"/>
                  </a:cubicBezTo>
                  <a:cubicBezTo>
                    <a:pt x="24580" y="88478"/>
                    <a:pt x="24723" y="88443"/>
                    <a:pt x="24830" y="88371"/>
                  </a:cubicBezTo>
                  <a:cubicBezTo>
                    <a:pt x="27192" y="86797"/>
                    <a:pt x="29803" y="86582"/>
                    <a:pt x="32487" y="87190"/>
                  </a:cubicBezTo>
                  <a:cubicBezTo>
                    <a:pt x="35778" y="87870"/>
                    <a:pt x="38927" y="88944"/>
                    <a:pt x="41968" y="90410"/>
                  </a:cubicBezTo>
                  <a:cubicBezTo>
                    <a:pt x="44508" y="91627"/>
                    <a:pt x="46833" y="93237"/>
                    <a:pt x="48944" y="95133"/>
                  </a:cubicBezTo>
                  <a:cubicBezTo>
                    <a:pt x="50483" y="96528"/>
                    <a:pt x="51771" y="98174"/>
                    <a:pt x="52773" y="99999"/>
                  </a:cubicBezTo>
                  <a:lnTo>
                    <a:pt x="55098" y="99999"/>
                  </a:lnTo>
                  <a:cubicBezTo>
                    <a:pt x="55706" y="99963"/>
                    <a:pt x="56279" y="99677"/>
                    <a:pt x="56708" y="99212"/>
                  </a:cubicBezTo>
                  <a:cubicBezTo>
                    <a:pt x="57495" y="98389"/>
                    <a:pt x="58211" y="97459"/>
                    <a:pt x="58819" y="96493"/>
                  </a:cubicBezTo>
                  <a:cubicBezTo>
                    <a:pt x="59928" y="94561"/>
                    <a:pt x="61323" y="92807"/>
                    <a:pt x="62933" y="91305"/>
                  </a:cubicBezTo>
                  <a:cubicBezTo>
                    <a:pt x="65152" y="89373"/>
                    <a:pt x="67477" y="87620"/>
                    <a:pt x="70339" y="86833"/>
                  </a:cubicBezTo>
                  <a:lnTo>
                    <a:pt x="70339" y="82575"/>
                  </a:lnTo>
                  <a:close/>
                  <a:moveTo>
                    <a:pt x="28050" y="122646"/>
                  </a:moveTo>
                  <a:cubicBezTo>
                    <a:pt x="26619" y="124220"/>
                    <a:pt x="26476" y="126653"/>
                    <a:pt x="27514" y="128227"/>
                  </a:cubicBezTo>
                  <a:cubicBezTo>
                    <a:pt x="27871" y="128764"/>
                    <a:pt x="28193" y="129372"/>
                    <a:pt x="28444" y="130016"/>
                  </a:cubicBezTo>
                  <a:cubicBezTo>
                    <a:pt x="29481" y="132449"/>
                    <a:pt x="30948" y="134739"/>
                    <a:pt x="32809" y="136671"/>
                  </a:cubicBezTo>
                  <a:cubicBezTo>
                    <a:pt x="34204" y="138209"/>
                    <a:pt x="35885" y="139497"/>
                    <a:pt x="37817" y="140356"/>
                  </a:cubicBezTo>
                  <a:cubicBezTo>
                    <a:pt x="39356" y="141036"/>
                    <a:pt x="41037" y="141215"/>
                    <a:pt x="42647" y="141537"/>
                  </a:cubicBezTo>
                  <a:cubicBezTo>
                    <a:pt x="44150" y="141859"/>
                    <a:pt x="45510" y="141429"/>
                    <a:pt x="46869" y="140964"/>
                  </a:cubicBezTo>
                  <a:cubicBezTo>
                    <a:pt x="47227" y="140857"/>
                    <a:pt x="47513" y="140678"/>
                    <a:pt x="47871" y="140571"/>
                  </a:cubicBezTo>
                  <a:cubicBezTo>
                    <a:pt x="49696" y="139855"/>
                    <a:pt x="50733" y="138424"/>
                    <a:pt x="51091" y="136564"/>
                  </a:cubicBezTo>
                  <a:cubicBezTo>
                    <a:pt x="51449" y="134811"/>
                    <a:pt x="51377" y="133022"/>
                    <a:pt x="50876" y="131304"/>
                  </a:cubicBezTo>
                  <a:cubicBezTo>
                    <a:pt x="50590" y="130267"/>
                    <a:pt x="50018" y="129372"/>
                    <a:pt x="49231" y="128621"/>
                  </a:cubicBezTo>
                  <a:cubicBezTo>
                    <a:pt x="49016" y="128442"/>
                    <a:pt x="48730" y="128335"/>
                    <a:pt x="48443" y="128335"/>
                  </a:cubicBezTo>
                  <a:cubicBezTo>
                    <a:pt x="45867" y="128478"/>
                    <a:pt x="43363" y="127834"/>
                    <a:pt x="40823" y="127476"/>
                  </a:cubicBezTo>
                  <a:cubicBezTo>
                    <a:pt x="38032" y="127083"/>
                    <a:pt x="35456" y="125902"/>
                    <a:pt x="32880" y="124864"/>
                  </a:cubicBezTo>
                  <a:cubicBezTo>
                    <a:pt x="31270" y="124185"/>
                    <a:pt x="29696" y="123397"/>
                    <a:pt x="28050" y="122610"/>
                  </a:cubicBezTo>
                  <a:close/>
                  <a:moveTo>
                    <a:pt x="18426" y="79284"/>
                  </a:moveTo>
                  <a:cubicBezTo>
                    <a:pt x="18462" y="78962"/>
                    <a:pt x="18498" y="78640"/>
                    <a:pt x="18498" y="78318"/>
                  </a:cubicBezTo>
                  <a:cubicBezTo>
                    <a:pt x="18462" y="75813"/>
                    <a:pt x="18641" y="73309"/>
                    <a:pt x="19106" y="70840"/>
                  </a:cubicBezTo>
                  <a:cubicBezTo>
                    <a:pt x="19285" y="69838"/>
                    <a:pt x="19213" y="68801"/>
                    <a:pt x="18963" y="67799"/>
                  </a:cubicBezTo>
                  <a:cubicBezTo>
                    <a:pt x="18462" y="65831"/>
                    <a:pt x="17174" y="64185"/>
                    <a:pt x="15421" y="63184"/>
                  </a:cubicBezTo>
                  <a:cubicBezTo>
                    <a:pt x="13167" y="61860"/>
                    <a:pt x="10770" y="61108"/>
                    <a:pt x="8086" y="61395"/>
                  </a:cubicBezTo>
                  <a:cubicBezTo>
                    <a:pt x="6941" y="61466"/>
                    <a:pt x="5904" y="62110"/>
                    <a:pt x="5367" y="63148"/>
                  </a:cubicBezTo>
                  <a:cubicBezTo>
                    <a:pt x="4115" y="65509"/>
                    <a:pt x="2970" y="67942"/>
                    <a:pt x="2433" y="70625"/>
                  </a:cubicBezTo>
                  <a:cubicBezTo>
                    <a:pt x="2183" y="71985"/>
                    <a:pt x="1825" y="73380"/>
                    <a:pt x="1682" y="74776"/>
                  </a:cubicBezTo>
                  <a:cubicBezTo>
                    <a:pt x="1539" y="76386"/>
                    <a:pt x="1539" y="77996"/>
                    <a:pt x="1467" y="79570"/>
                  </a:cubicBezTo>
                  <a:cubicBezTo>
                    <a:pt x="1503" y="79713"/>
                    <a:pt x="1539" y="79820"/>
                    <a:pt x="1611" y="79928"/>
                  </a:cubicBezTo>
                  <a:cubicBezTo>
                    <a:pt x="7228" y="79999"/>
                    <a:pt x="12809" y="79677"/>
                    <a:pt x="18426" y="79284"/>
                  </a:cubicBezTo>
                  <a:close/>
                  <a:moveTo>
                    <a:pt x="61144" y="126617"/>
                  </a:moveTo>
                  <a:cubicBezTo>
                    <a:pt x="60715" y="128514"/>
                    <a:pt x="61109" y="130016"/>
                    <a:pt x="62611" y="131161"/>
                  </a:cubicBezTo>
                  <a:cubicBezTo>
                    <a:pt x="63112" y="131591"/>
                    <a:pt x="63613" y="131948"/>
                    <a:pt x="64150" y="132306"/>
                  </a:cubicBezTo>
                  <a:cubicBezTo>
                    <a:pt x="66261" y="133558"/>
                    <a:pt x="68586" y="134381"/>
                    <a:pt x="70983" y="134739"/>
                  </a:cubicBezTo>
                  <a:cubicBezTo>
                    <a:pt x="71735" y="134882"/>
                    <a:pt x="72450" y="134989"/>
                    <a:pt x="73166" y="135097"/>
                  </a:cubicBezTo>
                  <a:cubicBezTo>
                    <a:pt x="74704" y="135311"/>
                    <a:pt x="76243" y="135526"/>
                    <a:pt x="77745" y="135669"/>
                  </a:cubicBezTo>
                  <a:cubicBezTo>
                    <a:pt x="78532" y="135741"/>
                    <a:pt x="79355" y="135562"/>
                    <a:pt x="80142" y="135598"/>
                  </a:cubicBezTo>
                  <a:cubicBezTo>
                    <a:pt x="82361" y="135669"/>
                    <a:pt x="84579" y="135204"/>
                    <a:pt x="86582" y="134274"/>
                  </a:cubicBezTo>
                  <a:cubicBezTo>
                    <a:pt x="88443" y="133487"/>
                    <a:pt x="89659" y="131734"/>
                    <a:pt x="89731" y="129730"/>
                  </a:cubicBezTo>
                  <a:cubicBezTo>
                    <a:pt x="89767" y="129050"/>
                    <a:pt x="89802" y="128406"/>
                    <a:pt x="89874" y="127727"/>
                  </a:cubicBezTo>
                  <a:cubicBezTo>
                    <a:pt x="89981" y="126868"/>
                    <a:pt x="89731" y="126009"/>
                    <a:pt x="89194" y="125365"/>
                  </a:cubicBezTo>
                  <a:cubicBezTo>
                    <a:pt x="87835" y="123684"/>
                    <a:pt x="86010" y="122431"/>
                    <a:pt x="83899" y="121859"/>
                  </a:cubicBezTo>
                  <a:cubicBezTo>
                    <a:pt x="83505" y="121752"/>
                    <a:pt x="83076" y="121823"/>
                    <a:pt x="82718" y="122038"/>
                  </a:cubicBezTo>
                  <a:cubicBezTo>
                    <a:pt x="81788" y="122503"/>
                    <a:pt x="80822" y="122968"/>
                    <a:pt x="79856" y="123326"/>
                  </a:cubicBezTo>
                  <a:cubicBezTo>
                    <a:pt x="79141" y="123612"/>
                    <a:pt x="78389" y="123827"/>
                    <a:pt x="77638" y="124041"/>
                  </a:cubicBezTo>
                  <a:cubicBezTo>
                    <a:pt x="75813" y="124578"/>
                    <a:pt x="74024" y="125365"/>
                    <a:pt x="72092" y="125508"/>
                  </a:cubicBezTo>
                  <a:cubicBezTo>
                    <a:pt x="71520" y="125580"/>
                    <a:pt x="70948" y="125687"/>
                    <a:pt x="70375" y="125795"/>
                  </a:cubicBezTo>
                  <a:cubicBezTo>
                    <a:pt x="68372" y="126152"/>
                    <a:pt x="66440" y="126689"/>
                    <a:pt x="64364" y="126617"/>
                  </a:cubicBezTo>
                  <a:cubicBezTo>
                    <a:pt x="63291" y="126582"/>
                    <a:pt x="62254" y="126617"/>
                    <a:pt x="61144" y="126617"/>
                  </a:cubicBezTo>
                  <a:close/>
                  <a:moveTo>
                    <a:pt x="92271" y="50375"/>
                  </a:moveTo>
                  <a:cubicBezTo>
                    <a:pt x="92128" y="50339"/>
                    <a:pt x="91949" y="50339"/>
                    <a:pt x="91806" y="50375"/>
                  </a:cubicBezTo>
                  <a:cubicBezTo>
                    <a:pt x="90124" y="50697"/>
                    <a:pt x="88407" y="50983"/>
                    <a:pt x="86725" y="51413"/>
                  </a:cubicBezTo>
                  <a:cubicBezTo>
                    <a:pt x="84829" y="51914"/>
                    <a:pt x="82861" y="52128"/>
                    <a:pt x="80929" y="52057"/>
                  </a:cubicBezTo>
                  <a:cubicBezTo>
                    <a:pt x="80035" y="51985"/>
                    <a:pt x="79463" y="52450"/>
                    <a:pt x="78926" y="53023"/>
                  </a:cubicBezTo>
                  <a:cubicBezTo>
                    <a:pt x="77781" y="54239"/>
                    <a:pt x="77244" y="55742"/>
                    <a:pt x="76887" y="57316"/>
                  </a:cubicBezTo>
                  <a:cubicBezTo>
                    <a:pt x="76421" y="59427"/>
                    <a:pt x="76421" y="61609"/>
                    <a:pt x="76922" y="63720"/>
                  </a:cubicBezTo>
                  <a:cubicBezTo>
                    <a:pt x="77387" y="65795"/>
                    <a:pt x="78031" y="67727"/>
                    <a:pt x="79749" y="69158"/>
                  </a:cubicBezTo>
                  <a:cubicBezTo>
                    <a:pt x="79999" y="69409"/>
                    <a:pt x="80321" y="69588"/>
                    <a:pt x="80643" y="69659"/>
                  </a:cubicBezTo>
                  <a:cubicBezTo>
                    <a:pt x="81287" y="69767"/>
                    <a:pt x="81931" y="69802"/>
                    <a:pt x="82575" y="69731"/>
                  </a:cubicBezTo>
                  <a:cubicBezTo>
                    <a:pt x="84543" y="69445"/>
                    <a:pt x="86511" y="69230"/>
                    <a:pt x="88443" y="68801"/>
                  </a:cubicBezTo>
                  <a:cubicBezTo>
                    <a:pt x="90232" y="68407"/>
                    <a:pt x="92092" y="68014"/>
                    <a:pt x="93738" y="67012"/>
                  </a:cubicBezTo>
                  <a:cubicBezTo>
                    <a:pt x="93738" y="66726"/>
                    <a:pt x="93702" y="66439"/>
                    <a:pt x="93666" y="66153"/>
                  </a:cubicBezTo>
                  <a:cubicBezTo>
                    <a:pt x="93237" y="64185"/>
                    <a:pt x="92986" y="62182"/>
                    <a:pt x="92986" y="60142"/>
                  </a:cubicBezTo>
                  <a:cubicBezTo>
                    <a:pt x="92915" y="57388"/>
                    <a:pt x="92951" y="54633"/>
                    <a:pt x="92414" y="51914"/>
                  </a:cubicBezTo>
                  <a:cubicBezTo>
                    <a:pt x="92342" y="51413"/>
                    <a:pt x="92271" y="50876"/>
                    <a:pt x="92271" y="50375"/>
                  </a:cubicBezTo>
                  <a:close/>
                  <a:moveTo>
                    <a:pt x="71484" y="75527"/>
                  </a:moveTo>
                  <a:cubicBezTo>
                    <a:pt x="69624" y="75885"/>
                    <a:pt x="67942" y="76242"/>
                    <a:pt x="66261" y="76529"/>
                  </a:cubicBezTo>
                  <a:cubicBezTo>
                    <a:pt x="64543" y="76851"/>
                    <a:pt x="62683" y="77137"/>
                    <a:pt x="60930" y="77352"/>
                  </a:cubicBezTo>
                  <a:cubicBezTo>
                    <a:pt x="59284" y="77566"/>
                    <a:pt x="57674" y="77709"/>
                    <a:pt x="56028" y="77852"/>
                  </a:cubicBezTo>
                  <a:cubicBezTo>
                    <a:pt x="54025" y="77996"/>
                    <a:pt x="52021" y="78210"/>
                    <a:pt x="49982" y="78210"/>
                  </a:cubicBezTo>
                  <a:cubicBezTo>
                    <a:pt x="47943" y="78210"/>
                    <a:pt x="45903" y="78067"/>
                    <a:pt x="43828" y="77852"/>
                  </a:cubicBezTo>
                  <a:cubicBezTo>
                    <a:pt x="41717" y="77638"/>
                    <a:pt x="39571" y="77352"/>
                    <a:pt x="37460" y="76958"/>
                  </a:cubicBezTo>
                  <a:cubicBezTo>
                    <a:pt x="34526" y="76421"/>
                    <a:pt x="31592" y="75813"/>
                    <a:pt x="28694" y="75169"/>
                  </a:cubicBezTo>
                  <a:cubicBezTo>
                    <a:pt x="28301" y="75026"/>
                    <a:pt x="27836" y="75169"/>
                    <a:pt x="27585" y="75491"/>
                  </a:cubicBezTo>
                  <a:cubicBezTo>
                    <a:pt x="26726" y="76672"/>
                    <a:pt x="26261" y="78103"/>
                    <a:pt x="26297" y="79534"/>
                  </a:cubicBezTo>
                  <a:cubicBezTo>
                    <a:pt x="26297" y="79892"/>
                    <a:pt x="26512" y="80035"/>
                    <a:pt x="26798" y="80250"/>
                  </a:cubicBezTo>
                  <a:cubicBezTo>
                    <a:pt x="27728" y="80894"/>
                    <a:pt x="28766" y="81287"/>
                    <a:pt x="29839" y="81430"/>
                  </a:cubicBezTo>
                  <a:cubicBezTo>
                    <a:pt x="32165" y="81895"/>
                    <a:pt x="34490" y="82325"/>
                    <a:pt x="36816" y="82682"/>
                  </a:cubicBezTo>
                  <a:cubicBezTo>
                    <a:pt x="38318" y="82933"/>
                    <a:pt x="39821" y="83183"/>
                    <a:pt x="41288" y="83291"/>
                  </a:cubicBezTo>
                  <a:cubicBezTo>
                    <a:pt x="44544" y="83541"/>
                    <a:pt x="47835" y="83720"/>
                    <a:pt x="51091" y="83970"/>
                  </a:cubicBezTo>
                  <a:cubicBezTo>
                    <a:pt x="51842" y="84006"/>
                    <a:pt x="52629" y="83970"/>
                    <a:pt x="53417" y="83935"/>
                  </a:cubicBezTo>
                  <a:cubicBezTo>
                    <a:pt x="54848" y="83899"/>
                    <a:pt x="56279" y="83935"/>
                    <a:pt x="57710" y="83756"/>
                  </a:cubicBezTo>
                  <a:cubicBezTo>
                    <a:pt x="59606" y="83577"/>
                    <a:pt x="61466" y="83255"/>
                    <a:pt x="63327" y="82897"/>
                  </a:cubicBezTo>
                  <a:cubicBezTo>
                    <a:pt x="65867" y="82468"/>
                    <a:pt x="68372" y="81895"/>
                    <a:pt x="70912" y="81430"/>
                  </a:cubicBezTo>
                  <a:cubicBezTo>
                    <a:pt x="71484" y="81394"/>
                    <a:pt x="71949" y="80965"/>
                    <a:pt x="72021" y="80393"/>
                  </a:cubicBezTo>
                  <a:cubicBezTo>
                    <a:pt x="72200" y="79498"/>
                    <a:pt x="72307" y="78568"/>
                    <a:pt x="72307" y="77638"/>
                  </a:cubicBezTo>
                  <a:cubicBezTo>
                    <a:pt x="72307" y="76851"/>
                    <a:pt x="72021" y="76099"/>
                    <a:pt x="71484" y="75527"/>
                  </a:cubicBezTo>
                  <a:close/>
                  <a:moveTo>
                    <a:pt x="6906" y="60786"/>
                  </a:moveTo>
                  <a:cubicBezTo>
                    <a:pt x="7442" y="60751"/>
                    <a:pt x="7872" y="60715"/>
                    <a:pt x="8265" y="60679"/>
                  </a:cubicBezTo>
                  <a:cubicBezTo>
                    <a:pt x="8802" y="60643"/>
                    <a:pt x="9339" y="60608"/>
                    <a:pt x="9875" y="60608"/>
                  </a:cubicBezTo>
                  <a:cubicBezTo>
                    <a:pt x="12129" y="60715"/>
                    <a:pt x="14276" y="61466"/>
                    <a:pt x="16101" y="62683"/>
                  </a:cubicBezTo>
                  <a:cubicBezTo>
                    <a:pt x="18533" y="64150"/>
                    <a:pt x="19964" y="66833"/>
                    <a:pt x="19821" y="69659"/>
                  </a:cubicBezTo>
                  <a:cubicBezTo>
                    <a:pt x="19821" y="70554"/>
                    <a:pt x="19678" y="71448"/>
                    <a:pt x="19571" y="72414"/>
                  </a:cubicBezTo>
                  <a:cubicBezTo>
                    <a:pt x="19821" y="72271"/>
                    <a:pt x="20000" y="72200"/>
                    <a:pt x="20143" y="72092"/>
                  </a:cubicBezTo>
                  <a:cubicBezTo>
                    <a:pt x="20787" y="71699"/>
                    <a:pt x="21431" y="71198"/>
                    <a:pt x="22111" y="70876"/>
                  </a:cubicBezTo>
                  <a:cubicBezTo>
                    <a:pt x="24186" y="69802"/>
                    <a:pt x="26011" y="68336"/>
                    <a:pt x="27871" y="66904"/>
                  </a:cubicBezTo>
                  <a:cubicBezTo>
                    <a:pt x="28086" y="66690"/>
                    <a:pt x="28229" y="66404"/>
                    <a:pt x="28265" y="66082"/>
                  </a:cubicBezTo>
                  <a:cubicBezTo>
                    <a:pt x="28336" y="63756"/>
                    <a:pt x="28515" y="61395"/>
                    <a:pt x="28158" y="59069"/>
                  </a:cubicBezTo>
                  <a:cubicBezTo>
                    <a:pt x="27871" y="57173"/>
                    <a:pt x="27442" y="55348"/>
                    <a:pt x="26798" y="53559"/>
                  </a:cubicBezTo>
                  <a:cubicBezTo>
                    <a:pt x="26297" y="51985"/>
                    <a:pt x="25331" y="50626"/>
                    <a:pt x="24007" y="49624"/>
                  </a:cubicBezTo>
                  <a:cubicBezTo>
                    <a:pt x="23256" y="49087"/>
                    <a:pt x="22433" y="48658"/>
                    <a:pt x="21574" y="48121"/>
                  </a:cubicBezTo>
                  <a:cubicBezTo>
                    <a:pt x="15993" y="51448"/>
                    <a:pt x="10913" y="55384"/>
                    <a:pt x="6906" y="60786"/>
                  </a:cubicBezTo>
                  <a:close/>
                  <a:moveTo>
                    <a:pt x="81001" y="101287"/>
                  </a:moveTo>
                  <a:cubicBezTo>
                    <a:pt x="80071" y="99033"/>
                    <a:pt x="78819" y="96958"/>
                    <a:pt x="77280" y="95133"/>
                  </a:cubicBezTo>
                  <a:cubicBezTo>
                    <a:pt x="75384" y="92736"/>
                    <a:pt x="73273" y="90554"/>
                    <a:pt x="71198" y="88264"/>
                  </a:cubicBezTo>
                  <a:cubicBezTo>
                    <a:pt x="70876" y="87870"/>
                    <a:pt x="70304" y="87727"/>
                    <a:pt x="69803" y="87906"/>
                  </a:cubicBezTo>
                  <a:cubicBezTo>
                    <a:pt x="69230" y="88085"/>
                    <a:pt x="68658" y="88300"/>
                    <a:pt x="68121" y="88622"/>
                  </a:cubicBezTo>
                  <a:cubicBezTo>
                    <a:pt x="64794" y="90554"/>
                    <a:pt x="61896" y="92915"/>
                    <a:pt x="59892" y="96278"/>
                  </a:cubicBezTo>
                  <a:cubicBezTo>
                    <a:pt x="58890" y="97995"/>
                    <a:pt x="57853" y="99784"/>
                    <a:pt x="55885" y="100786"/>
                  </a:cubicBezTo>
                  <a:cubicBezTo>
                    <a:pt x="57889" y="103183"/>
                    <a:pt x="59821" y="105509"/>
                    <a:pt x="61788" y="107870"/>
                  </a:cubicBezTo>
                  <a:cubicBezTo>
                    <a:pt x="62075" y="107333"/>
                    <a:pt x="62325" y="106832"/>
                    <a:pt x="62576" y="106367"/>
                  </a:cubicBezTo>
                  <a:cubicBezTo>
                    <a:pt x="63363" y="104972"/>
                    <a:pt x="64400" y="103720"/>
                    <a:pt x="65617" y="102646"/>
                  </a:cubicBezTo>
                  <a:cubicBezTo>
                    <a:pt x="66583" y="101752"/>
                    <a:pt x="67728" y="101072"/>
                    <a:pt x="68980" y="100679"/>
                  </a:cubicBezTo>
                  <a:cubicBezTo>
                    <a:pt x="70017" y="100392"/>
                    <a:pt x="71019" y="100070"/>
                    <a:pt x="72021" y="99748"/>
                  </a:cubicBezTo>
                  <a:cubicBezTo>
                    <a:pt x="74024" y="99104"/>
                    <a:pt x="76207" y="99176"/>
                    <a:pt x="78175" y="99999"/>
                  </a:cubicBezTo>
                  <a:cubicBezTo>
                    <a:pt x="79105" y="100392"/>
                    <a:pt x="80035" y="100822"/>
                    <a:pt x="81001" y="101287"/>
                  </a:cubicBezTo>
                  <a:close/>
                  <a:moveTo>
                    <a:pt x="1217" y="84936"/>
                  </a:moveTo>
                  <a:cubicBezTo>
                    <a:pt x="1074" y="85580"/>
                    <a:pt x="1002" y="86189"/>
                    <a:pt x="967" y="86833"/>
                  </a:cubicBezTo>
                  <a:cubicBezTo>
                    <a:pt x="967" y="88407"/>
                    <a:pt x="1002" y="89945"/>
                    <a:pt x="1110" y="91520"/>
                  </a:cubicBezTo>
                  <a:cubicBezTo>
                    <a:pt x="1181" y="92271"/>
                    <a:pt x="1324" y="92986"/>
                    <a:pt x="1539" y="93702"/>
                  </a:cubicBezTo>
                  <a:cubicBezTo>
                    <a:pt x="1682" y="94239"/>
                    <a:pt x="2147" y="94632"/>
                    <a:pt x="2720" y="94704"/>
                  </a:cubicBezTo>
                  <a:cubicBezTo>
                    <a:pt x="3113" y="94668"/>
                    <a:pt x="3399" y="94239"/>
                    <a:pt x="3543" y="93523"/>
                  </a:cubicBezTo>
                  <a:cubicBezTo>
                    <a:pt x="3543" y="93380"/>
                    <a:pt x="3543" y="93201"/>
                    <a:pt x="3543" y="93058"/>
                  </a:cubicBezTo>
                  <a:cubicBezTo>
                    <a:pt x="3614" y="92664"/>
                    <a:pt x="3614" y="92271"/>
                    <a:pt x="3686" y="91913"/>
                  </a:cubicBezTo>
                  <a:cubicBezTo>
                    <a:pt x="3721" y="91591"/>
                    <a:pt x="3757" y="91198"/>
                    <a:pt x="4222" y="91269"/>
                  </a:cubicBezTo>
                  <a:cubicBezTo>
                    <a:pt x="4580" y="91305"/>
                    <a:pt x="4580" y="91627"/>
                    <a:pt x="4616" y="91913"/>
                  </a:cubicBezTo>
                  <a:cubicBezTo>
                    <a:pt x="4652" y="92593"/>
                    <a:pt x="4723" y="93273"/>
                    <a:pt x="4759" y="93917"/>
                  </a:cubicBezTo>
                  <a:cubicBezTo>
                    <a:pt x="4831" y="94811"/>
                    <a:pt x="5081" y="95634"/>
                    <a:pt x="5546" y="96385"/>
                  </a:cubicBezTo>
                  <a:cubicBezTo>
                    <a:pt x="6083" y="97280"/>
                    <a:pt x="6941" y="97315"/>
                    <a:pt x="7514" y="96457"/>
                  </a:cubicBezTo>
                  <a:cubicBezTo>
                    <a:pt x="7693" y="96135"/>
                    <a:pt x="7836" y="95813"/>
                    <a:pt x="7907" y="95491"/>
                  </a:cubicBezTo>
                  <a:cubicBezTo>
                    <a:pt x="8015" y="94632"/>
                    <a:pt x="8086" y="93773"/>
                    <a:pt x="8086" y="92915"/>
                  </a:cubicBezTo>
                  <a:cubicBezTo>
                    <a:pt x="8086" y="92485"/>
                    <a:pt x="8015" y="92092"/>
                    <a:pt x="8623" y="91770"/>
                  </a:cubicBezTo>
                  <a:cubicBezTo>
                    <a:pt x="8730" y="92056"/>
                    <a:pt x="8838" y="92378"/>
                    <a:pt x="8909" y="92664"/>
                  </a:cubicBezTo>
                  <a:cubicBezTo>
                    <a:pt x="9088" y="93344"/>
                    <a:pt x="9124" y="94060"/>
                    <a:pt x="9339" y="94739"/>
                  </a:cubicBezTo>
                  <a:cubicBezTo>
                    <a:pt x="9517" y="95455"/>
                    <a:pt x="9804" y="96135"/>
                    <a:pt x="10197" y="96779"/>
                  </a:cubicBezTo>
                  <a:cubicBezTo>
                    <a:pt x="10662" y="97673"/>
                    <a:pt x="11986" y="97566"/>
                    <a:pt x="12380" y="96636"/>
                  </a:cubicBezTo>
                  <a:cubicBezTo>
                    <a:pt x="12666" y="96027"/>
                    <a:pt x="12881" y="95383"/>
                    <a:pt x="12952" y="94739"/>
                  </a:cubicBezTo>
                  <a:cubicBezTo>
                    <a:pt x="13059" y="93559"/>
                    <a:pt x="13024" y="92342"/>
                    <a:pt x="13095" y="91162"/>
                  </a:cubicBezTo>
                  <a:cubicBezTo>
                    <a:pt x="13095" y="90983"/>
                    <a:pt x="13310" y="90804"/>
                    <a:pt x="13417" y="90661"/>
                  </a:cubicBezTo>
                  <a:cubicBezTo>
                    <a:pt x="13560" y="90768"/>
                    <a:pt x="13811" y="90876"/>
                    <a:pt x="13847" y="91054"/>
                  </a:cubicBezTo>
                  <a:cubicBezTo>
                    <a:pt x="14025" y="91770"/>
                    <a:pt x="14169" y="92485"/>
                    <a:pt x="14312" y="93201"/>
                  </a:cubicBezTo>
                  <a:cubicBezTo>
                    <a:pt x="14491" y="94095"/>
                    <a:pt x="14634" y="95026"/>
                    <a:pt x="15278" y="95777"/>
                  </a:cubicBezTo>
                  <a:cubicBezTo>
                    <a:pt x="15635" y="96242"/>
                    <a:pt x="16029" y="96278"/>
                    <a:pt x="16423" y="95849"/>
                  </a:cubicBezTo>
                  <a:cubicBezTo>
                    <a:pt x="16673" y="95598"/>
                    <a:pt x="16852" y="95312"/>
                    <a:pt x="16959" y="94954"/>
                  </a:cubicBezTo>
                  <a:cubicBezTo>
                    <a:pt x="17138" y="94203"/>
                    <a:pt x="17281" y="93451"/>
                    <a:pt x="17353" y="92700"/>
                  </a:cubicBezTo>
                  <a:cubicBezTo>
                    <a:pt x="17496" y="91233"/>
                    <a:pt x="17424" y="89731"/>
                    <a:pt x="17174" y="88300"/>
                  </a:cubicBezTo>
                  <a:cubicBezTo>
                    <a:pt x="17138" y="88013"/>
                    <a:pt x="17138" y="87763"/>
                    <a:pt x="17174" y="87477"/>
                  </a:cubicBezTo>
                  <a:cubicBezTo>
                    <a:pt x="17675" y="87298"/>
                    <a:pt x="17854" y="87691"/>
                    <a:pt x="18140" y="87870"/>
                  </a:cubicBezTo>
                  <a:cubicBezTo>
                    <a:pt x="18784" y="88371"/>
                    <a:pt x="19428" y="88800"/>
                    <a:pt x="20108" y="89230"/>
                  </a:cubicBezTo>
                  <a:cubicBezTo>
                    <a:pt x="20573" y="89444"/>
                    <a:pt x="21109" y="89373"/>
                    <a:pt x="21467" y="89015"/>
                  </a:cubicBezTo>
                  <a:cubicBezTo>
                    <a:pt x="21753" y="88693"/>
                    <a:pt x="21825" y="88228"/>
                    <a:pt x="21610" y="87834"/>
                  </a:cubicBezTo>
                  <a:cubicBezTo>
                    <a:pt x="21574" y="87584"/>
                    <a:pt x="21467" y="87334"/>
                    <a:pt x="21360" y="87119"/>
                  </a:cubicBezTo>
                  <a:cubicBezTo>
                    <a:pt x="20537" y="85759"/>
                    <a:pt x="19678" y="84471"/>
                    <a:pt x="18855" y="83183"/>
                  </a:cubicBezTo>
                  <a:cubicBezTo>
                    <a:pt x="12988" y="84114"/>
                    <a:pt x="7192" y="84579"/>
                    <a:pt x="1217" y="84936"/>
                  </a:cubicBezTo>
                  <a:close/>
                  <a:moveTo>
                    <a:pt x="29553" y="40679"/>
                  </a:moveTo>
                  <a:cubicBezTo>
                    <a:pt x="28909" y="41538"/>
                    <a:pt x="28623" y="42611"/>
                    <a:pt x="28694" y="43685"/>
                  </a:cubicBezTo>
                  <a:cubicBezTo>
                    <a:pt x="28694" y="44186"/>
                    <a:pt x="28909" y="44686"/>
                    <a:pt x="29302" y="45008"/>
                  </a:cubicBezTo>
                  <a:cubicBezTo>
                    <a:pt x="30555" y="46153"/>
                    <a:pt x="31986" y="47119"/>
                    <a:pt x="33524" y="47799"/>
                  </a:cubicBezTo>
                  <a:cubicBezTo>
                    <a:pt x="35420" y="48658"/>
                    <a:pt x="37424" y="49338"/>
                    <a:pt x="39427" y="49874"/>
                  </a:cubicBezTo>
                  <a:cubicBezTo>
                    <a:pt x="42504" y="50661"/>
                    <a:pt x="45689" y="51019"/>
                    <a:pt x="48873" y="50948"/>
                  </a:cubicBezTo>
                  <a:cubicBezTo>
                    <a:pt x="50554" y="50948"/>
                    <a:pt x="52272" y="50840"/>
                    <a:pt x="53953" y="50590"/>
                  </a:cubicBezTo>
                  <a:cubicBezTo>
                    <a:pt x="55814" y="50268"/>
                    <a:pt x="57674" y="49838"/>
                    <a:pt x="59463" y="49266"/>
                  </a:cubicBezTo>
                  <a:cubicBezTo>
                    <a:pt x="61252" y="48729"/>
                    <a:pt x="62933" y="47942"/>
                    <a:pt x="64686" y="47262"/>
                  </a:cubicBezTo>
                  <a:cubicBezTo>
                    <a:pt x="65116" y="47084"/>
                    <a:pt x="65617" y="46833"/>
                    <a:pt x="65652" y="46296"/>
                  </a:cubicBezTo>
                  <a:cubicBezTo>
                    <a:pt x="65760" y="45008"/>
                    <a:pt x="65509" y="43828"/>
                    <a:pt x="64508" y="42933"/>
                  </a:cubicBezTo>
                  <a:cubicBezTo>
                    <a:pt x="61288" y="44078"/>
                    <a:pt x="57996" y="44901"/>
                    <a:pt x="54633" y="45330"/>
                  </a:cubicBezTo>
                  <a:cubicBezTo>
                    <a:pt x="52737" y="45545"/>
                    <a:pt x="50841" y="45617"/>
                    <a:pt x="48944" y="45581"/>
                  </a:cubicBezTo>
                  <a:cubicBezTo>
                    <a:pt x="47406" y="45581"/>
                    <a:pt x="45867" y="45366"/>
                    <a:pt x="44329" y="45259"/>
                  </a:cubicBezTo>
                  <a:cubicBezTo>
                    <a:pt x="42469" y="45152"/>
                    <a:pt x="40608" y="44865"/>
                    <a:pt x="38819" y="44364"/>
                  </a:cubicBezTo>
                  <a:cubicBezTo>
                    <a:pt x="37495" y="43971"/>
                    <a:pt x="36100" y="43577"/>
                    <a:pt x="34776" y="43112"/>
                  </a:cubicBezTo>
                  <a:cubicBezTo>
                    <a:pt x="33846" y="42790"/>
                    <a:pt x="32952" y="42325"/>
                    <a:pt x="32057" y="41896"/>
                  </a:cubicBezTo>
                  <a:cubicBezTo>
                    <a:pt x="31234" y="41538"/>
                    <a:pt x="30447" y="41144"/>
                    <a:pt x="29553" y="40679"/>
                  </a:cubicBezTo>
                  <a:close/>
                  <a:moveTo>
                    <a:pt x="99462" y="64293"/>
                  </a:moveTo>
                  <a:cubicBezTo>
                    <a:pt x="99999" y="64328"/>
                    <a:pt x="100464" y="64400"/>
                    <a:pt x="100893" y="64436"/>
                  </a:cubicBezTo>
                  <a:cubicBezTo>
                    <a:pt x="104078" y="64507"/>
                    <a:pt x="107262" y="64042"/>
                    <a:pt x="110303" y="62969"/>
                  </a:cubicBezTo>
                  <a:cubicBezTo>
                    <a:pt x="111662" y="62468"/>
                    <a:pt x="112915" y="61752"/>
                    <a:pt x="114024" y="60822"/>
                  </a:cubicBezTo>
                  <a:cubicBezTo>
                    <a:pt x="114775" y="60214"/>
                    <a:pt x="114775" y="59391"/>
                    <a:pt x="114024" y="58783"/>
                  </a:cubicBezTo>
                  <a:cubicBezTo>
                    <a:pt x="113415" y="58282"/>
                    <a:pt x="112628" y="58103"/>
                    <a:pt x="111841" y="58246"/>
                  </a:cubicBezTo>
                  <a:cubicBezTo>
                    <a:pt x="111054" y="58425"/>
                    <a:pt x="110267" y="58640"/>
                    <a:pt x="109480" y="58747"/>
                  </a:cubicBezTo>
                  <a:cubicBezTo>
                    <a:pt x="108836" y="58854"/>
                    <a:pt x="108263" y="59105"/>
                    <a:pt x="107763" y="59498"/>
                  </a:cubicBezTo>
                  <a:cubicBezTo>
                    <a:pt x="107369" y="59677"/>
                    <a:pt x="107154" y="60107"/>
                    <a:pt x="107226" y="60536"/>
                  </a:cubicBezTo>
                  <a:cubicBezTo>
                    <a:pt x="107369" y="61037"/>
                    <a:pt x="107834" y="61359"/>
                    <a:pt x="108335" y="61323"/>
                  </a:cubicBezTo>
                  <a:cubicBezTo>
                    <a:pt x="108907" y="61287"/>
                    <a:pt x="109516" y="61180"/>
                    <a:pt x="110124" y="61073"/>
                  </a:cubicBezTo>
                  <a:cubicBezTo>
                    <a:pt x="110482" y="61001"/>
                    <a:pt x="110875" y="60894"/>
                    <a:pt x="111197" y="61252"/>
                  </a:cubicBezTo>
                  <a:cubicBezTo>
                    <a:pt x="111090" y="61359"/>
                    <a:pt x="111018" y="61502"/>
                    <a:pt x="110947" y="61538"/>
                  </a:cubicBezTo>
                  <a:cubicBezTo>
                    <a:pt x="110052" y="61681"/>
                    <a:pt x="109194" y="61860"/>
                    <a:pt x="108299" y="61967"/>
                  </a:cubicBezTo>
                  <a:cubicBezTo>
                    <a:pt x="107942" y="62003"/>
                    <a:pt x="107584" y="61931"/>
                    <a:pt x="107298" y="61752"/>
                  </a:cubicBezTo>
                  <a:cubicBezTo>
                    <a:pt x="106296" y="61216"/>
                    <a:pt x="106188" y="59820"/>
                    <a:pt x="107083" y="59141"/>
                  </a:cubicBezTo>
                  <a:cubicBezTo>
                    <a:pt x="107369" y="58890"/>
                    <a:pt x="107691" y="58640"/>
                    <a:pt x="108013" y="58389"/>
                  </a:cubicBezTo>
                  <a:cubicBezTo>
                    <a:pt x="107441" y="58139"/>
                    <a:pt x="106976" y="57924"/>
                    <a:pt x="106546" y="57638"/>
                  </a:cubicBezTo>
                  <a:cubicBezTo>
                    <a:pt x="105938" y="57352"/>
                    <a:pt x="105580" y="56744"/>
                    <a:pt x="105652" y="56064"/>
                  </a:cubicBezTo>
                  <a:cubicBezTo>
                    <a:pt x="105688" y="55384"/>
                    <a:pt x="106224" y="55098"/>
                    <a:pt x="106797" y="54919"/>
                  </a:cubicBezTo>
                  <a:cubicBezTo>
                    <a:pt x="107047" y="54847"/>
                    <a:pt x="107298" y="54740"/>
                    <a:pt x="107620" y="54633"/>
                  </a:cubicBezTo>
                  <a:cubicBezTo>
                    <a:pt x="107226" y="54490"/>
                    <a:pt x="106904" y="54382"/>
                    <a:pt x="106582" y="54239"/>
                  </a:cubicBezTo>
                  <a:cubicBezTo>
                    <a:pt x="106260" y="54096"/>
                    <a:pt x="105974" y="53917"/>
                    <a:pt x="105688" y="53702"/>
                  </a:cubicBezTo>
                  <a:cubicBezTo>
                    <a:pt x="104686" y="52844"/>
                    <a:pt x="104614" y="51270"/>
                    <a:pt x="105509" y="50554"/>
                  </a:cubicBezTo>
                  <a:cubicBezTo>
                    <a:pt x="105723" y="50411"/>
                    <a:pt x="105938" y="50304"/>
                    <a:pt x="106153" y="50196"/>
                  </a:cubicBezTo>
                  <a:cubicBezTo>
                    <a:pt x="105366" y="50053"/>
                    <a:pt x="104614" y="49695"/>
                    <a:pt x="104006" y="49159"/>
                  </a:cubicBezTo>
                  <a:cubicBezTo>
                    <a:pt x="103434" y="48729"/>
                    <a:pt x="103076" y="48050"/>
                    <a:pt x="103040" y="47334"/>
                  </a:cubicBezTo>
                  <a:cubicBezTo>
                    <a:pt x="103040" y="47012"/>
                    <a:pt x="103290" y="46654"/>
                    <a:pt x="103255" y="46332"/>
                  </a:cubicBezTo>
                  <a:cubicBezTo>
                    <a:pt x="103255" y="46010"/>
                    <a:pt x="102968" y="45688"/>
                    <a:pt x="102933" y="45366"/>
                  </a:cubicBezTo>
                  <a:cubicBezTo>
                    <a:pt x="102790" y="44364"/>
                    <a:pt x="102682" y="43327"/>
                    <a:pt x="102575" y="42325"/>
                  </a:cubicBezTo>
                  <a:cubicBezTo>
                    <a:pt x="102432" y="41359"/>
                    <a:pt x="102038" y="40429"/>
                    <a:pt x="101466" y="39678"/>
                  </a:cubicBezTo>
                  <a:cubicBezTo>
                    <a:pt x="101251" y="39320"/>
                    <a:pt x="100822" y="39177"/>
                    <a:pt x="100428" y="39320"/>
                  </a:cubicBezTo>
                  <a:cubicBezTo>
                    <a:pt x="99713" y="39570"/>
                    <a:pt x="99069" y="39928"/>
                    <a:pt x="98854" y="40715"/>
                  </a:cubicBezTo>
                  <a:cubicBezTo>
                    <a:pt x="98711" y="41144"/>
                    <a:pt x="98639" y="41610"/>
                    <a:pt x="98568" y="42039"/>
                  </a:cubicBezTo>
                  <a:cubicBezTo>
                    <a:pt x="98246" y="43971"/>
                    <a:pt x="97995" y="45903"/>
                    <a:pt x="97709" y="47835"/>
                  </a:cubicBezTo>
                  <a:cubicBezTo>
                    <a:pt x="97709" y="48014"/>
                    <a:pt x="97709" y="48157"/>
                    <a:pt x="97745" y="48300"/>
                  </a:cubicBezTo>
                  <a:cubicBezTo>
                    <a:pt x="97852" y="49302"/>
                    <a:pt x="98031" y="50339"/>
                    <a:pt x="98103" y="51341"/>
                  </a:cubicBezTo>
                  <a:cubicBezTo>
                    <a:pt x="98246" y="54847"/>
                    <a:pt x="98747" y="58318"/>
                    <a:pt x="99140" y="61788"/>
                  </a:cubicBezTo>
                  <a:cubicBezTo>
                    <a:pt x="99212" y="62611"/>
                    <a:pt x="99355" y="63398"/>
                    <a:pt x="99462" y="64293"/>
                  </a:cubicBezTo>
                  <a:close/>
                  <a:moveTo>
                    <a:pt x="70447" y="45652"/>
                  </a:moveTo>
                  <a:lnTo>
                    <a:pt x="70196" y="45831"/>
                  </a:lnTo>
                  <a:cubicBezTo>
                    <a:pt x="69982" y="48121"/>
                    <a:pt x="69695" y="50411"/>
                    <a:pt x="69588" y="52701"/>
                  </a:cubicBezTo>
                  <a:cubicBezTo>
                    <a:pt x="69552" y="54060"/>
                    <a:pt x="69624" y="55384"/>
                    <a:pt x="69803" y="56744"/>
                  </a:cubicBezTo>
                  <a:cubicBezTo>
                    <a:pt x="69982" y="58461"/>
                    <a:pt x="70268" y="60214"/>
                    <a:pt x="70447" y="61967"/>
                  </a:cubicBezTo>
                  <a:cubicBezTo>
                    <a:pt x="70661" y="63720"/>
                    <a:pt x="70769" y="65473"/>
                    <a:pt x="70912" y="67191"/>
                  </a:cubicBezTo>
                  <a:cubicBezTo>
                    <a:pt x="73452" y="68658"/>
                    <a:pt x="76135" y="69302"/>
                    <a:pt x="78962" y="69624"/>
                  </a:cubicBezTo>
                  <a:lnTo>
                    <a:pt x="78962" y="69445"/>
                  </a:lnTo>
                  <a:cubicBezTo>
                    <a:pt x="78890" y="69373"/>
                    <a:pt x="78854" y="69302"/>
                    <a:pt x="78783" y="69230"/>
                  </a:cubicBezTo>
                  <a:cubicBezTo>
                    <a:pt x="77638" y="68192"/>
                    <a:pt x="76851" y="66833"/>
                    <a:pt x="76529" y="65366"/>
                  </a:cubicBezTo>
                  <a:cubicBezTo>
                    <a:pt x="76350" y="64472"/>
                    <a:pt x="76099" y="63613"/>
                    <a:pt x="75992" y="62718"/>
                  </a:cubicBezTo>
                  <a:cubicBezTo>
                    <a:pt x="75706" y="60679"/>
                    <a:pt x="75813" y="58604"/>
                    <a:pt x="76350" y="56636"/>
                  </a:cubicBezTo>
                  <a:cubicBezTo>
                    <a:pt x="76887" y="54740"/>
                    <a:pt x="77709" y="53058"/>
                    <a:pt x="79176" y="51806"/>
                  </a:cubicBezTo>
                  <a:cubicBezTo>
                    <a:pt x="77173" y="50339"/>
                    <a:pt x="75241" y="48837"/>
                    <a:pt x="73273" y="47441"/>
                  </a:cubicBezTo>
                  <a:cubicBezTo>
                    <a:pt x="72379" y="46797"/>
                    <a:pt x="71413" y="46261"/>
                    <a:pt x="70447" y="45652"/>
                  </a:cubicBezTo>
                  <a:close/>
                  <a:moveTo>
                    <a:pt x="33274" y="41645"/>
                  </a:moveTo>
                  <a:lnTo>
                    <a:pt x="32988" y="40858"/>
                  </a:lnTo>
                  <a:cubicBezTo>
                    <a:pt x="32415" y="39356"/>
                    <a:pt x="31914" y="37853"/>
                    <a:pt x="31485" y="36315"/>
                  </a:cubicBezTo>
                  <a:cubicBezTo>
                    <a:pt x="30877" y="33452"/>
                    <a:pt x="30984" y="30554"/>
                    <a:pt x="31056" y="27692"/>
                  </a:cubicBezTo>
                  <a:cubicBezTo>
                    <a:pt x="31091" y="25402"/>
                    <a:pt x="31735" y="23291"/>
                    <a:pt x="32344" y="21181"/>
                  </a:cubicBezTo>
                  <a:cubicBezTo>
                    <a:pt x="32594" y="20358"/>
                    <a:pt x="32952" y="19571"/>
                    <a:pt x="33417" y="18819"/>
                  </a:cubicBezTo>
                  <a:cubicBezTo>
                    <a:pt x="33846" y="18175"/>
                    <a:pt x="34347" y="17603"/>
                    <a:pt x="34920" y="17102"/>
                  </a:cubicBezTo>
                  <a:cubicBezTo>
                    <a:pt x="36386" y="15742"/>
                    <a:pt x="37817" y="14347"/>
                    <a:pt x="39571" y="13381"/>
                  </a:cubicBezTo>
                  <a:cubicBezTo>
                    <a:pt x="41610" y="12343"/>
                    <a:pt x="43792" y="11592"/>
                    <a:pt x="46011" y="11163"/>
                  </a:cubicBezTo>
                  <a:cubicBezTo>
                    <a:pt x="47334" y="10877"/>
                    <a:pt x="48694" y="10841"/>
                    <a:pt x="50018" y="10626"/>
                  </a:cubicBezTo>
                  <a:cubicBezTo>
                    <a:pt x="52594" y="10304"/>
                    <a:pt x="55170" y="10268"/>
                    <a:pt x="57710" y="10555"/>
                  </a:cubicBezTo>
                  <a:cubicBezTo>
                    <a:pt x="60035" y="10841"/>
                    <a:pt x="62325" y="11306"/>
                    <a:pt x="64579" y="11950"/>
                  </a:cubicBezTo>
                  <a:cubicBezTo>
                    <a:pt x="66118" y="12343"/>
                    <a:pt x="67549" y="13059"/>
                    <a:pt x="68729" y="14097"/>
                  </a:cubicBezTo>
                  <a:cubicBezTo>
                    <a:pt x="69087" y="14419"/>
                    <a:pt x="69445" y="14669"/>
                    <a:pt x="69874" y="14991"/>
                  </a:cubicBezTo>
                  <a:cubicBezTo>
                    <a:pt x="69910" y="14347"/>
                    <a:pt x="69660" y="13703"/>
                    <a:pt x="69194" y="13274"/>
                  </a:cubicBezTo>
                  <a:cubicBezTo>
                    <a:pt x="68228" y="12272"/>
                    <a:pt x="67084" y="11485"/>
                    <a:pt x="65796" y="10948"/>
                  </a:cubicBezTo>
                  <a:cubicBezTo>
                    <a:pt x="64865" y="10626"/>
                    <a:pt x="63899" y="10340"/>
                    <a:pt x="62969" y="9982"/>
                  </a:cubicBezTo>
                  <a:cubicBezTo>
                    <a:pt x="61073" y="9267"/>
                    <a:pt x="59034" y="8837"/>
                    <a:pt x="56994" y="8766"/>
                  </a:cubicBezTo>
                  <a:cubicBezTo>
                    <a:pt x="53846" y="8623"/>
                    <a:pt x="50733" y="8694"/>
                    <a:pt x="47656" y="9052"/>
                  </a:cubicBezTo>
                  <a:cubicBezTo>
                    <a:pt x="46977" y="9159"/>
                    <a:pt x="46297" y="9267"/>
                    <a:pt x="45653" y="9445"/>
                  </a:cubicBezTo>
                  <a:cubicBezTo>
                    <a:pt x="44723" y="9660"/>
                    <a:pt x="43828" y="10018"/>
                    <a:pt x="42862" y="10233"/>
                  </a:cubicBezTo>
                  <a:cubicBezTo>
                    <a:pt x="40787" y="10626"/>
                    <a:pt x="38819" y="11377"/>
                    <a:pt x="36959" y="12451"/>
                  </a:cubicBezTo>
                  <a:cubicBezTo>
                    <a:pt x="35206" y="13488"/>
                    <a:pt x="33596" y="14848"/>
                    <a:pt x="32272" y="16422"/>
                  </a:cubicBezTo>
                  <a:cubicBezTo>
                    <a:pt x="30590" y="18461"/>
                    <a:pt x="29589" y="20894"/>
                    <a:pt x="28945" y="23399"/>
                  </a:cubicBezTo>
                  <a:cubicBezTo>
                    <a:pt x="28301" y="25939"/>
                    <a:pt x="28301" y="28551"/>
                    <a:pt x="28408" y="31163"/>
                  </a:cubicBezTo>
                  <a:cubicBezTo>
                    <a:pt x="28408" y="31985"/>
                    <a:pt x="28480" y="32773"/>
                    <a:pt x="28623" y="33560"/>
                  </a:cubicBezTo>
                  <a:cubicBezTo>
                    <a:pt x="29052" y="35456"/>
                    <a:pt x="29660" y="37281"/>
                    <a:pt x="30412" y="39034"/>
                  </a:cubicBezTo>
                  <a:cubicBezTo>
                    <a:pt x="30948" y="40286"/>
                    <a:pt x="31986" y="41252"/>
                    <a:pt x="33274" y="41645"/>
                  </a:cubicBezTo>
                  <a:close/>
                  <a:moveTo>
                    <a:pt x="15922" y="50804"/>
                  </a:moveTo>
                  <a:cubicBezTo>
                    <a:pt x="16172" y="50661"/>
                    <a:pt x="16351" y="50554"/>
                    <a:pt x="16566" y="50411"/>
                  </a:cubicBezTo>
                  <a:cubicBezTo>
                    <a:pt x="17603" y="49731"/>
                    <a:pt x="18605" y="49016"/>
                    <a:pt x="19607" y="48372"/>
                  </a:cubicBezTo>
                  <a:cubicBezTo>
                    <a:pt x="19929" y="48228"/>
                    <a:pt x="20143" y="47906"/>
                    <a:pt x="20143" y="47549"/>
                  </a:cubicBezTo>
                  <a:cubicBezTo>
                    <a:pt x="20179" y="46225"/>
                    <a:pt x="20286" y="44901"/>
                    <a:pt x="20215" y="43577"/>
                  </a:cubicBezTo>
                  <a:cubicBezTo>
                    <a:pt x="20108" y="41466"/>
                    <a:pt x="20322" y="39356"/>
                    <a:pt x="20787" y="37281"/>
                  </a:cubicBezTo>
                  <a:cubicBezTo>
                    <a:pt x="21038" y="35599"/>
                    <a:pt x="21968" y="34061"/>
                    <a:pt x="23328" y="32987"/>
                  </a:cubicBezTo>
                  <a:cubicBezTo>
                    <a:pt x="23542" y="32844"/>
                    <a:pt x="23757" y="32701"/>
                    <a:pt x="23972" y="32558"/>
                  </a:cubicBezTo>
                  <a:cubicBezTo>
                    <a:pt x="23578" y="30841"/>
                    <a:pt x="23220" y="29159"/>
                    <a:pt x="22827" y="27406"/>
                  </a:cubicBezTo>
                  <a:cubicBezTo>
                    <a:pt x="20072" y="28229"/>
                    <a:pt x="17961" y="29696"/>
                    <a:pt x="17102" y="32665"/>
                  </a:cubicBezTo>
                  <a:cubicBezTo>
                    <a:pt x="16315" y="35313"/>
                    <a:pt x="16136" y="37960"/>
                    <a:pt x="16065" y="40679"/>
                  </a:cubicBezTo>
                  <a:cubicBezTo>
                    <a:pt x="15993" y="43112"/>
                    <a:pt x="15957" y="45545"/>
                    <a:pt x="15922" y="47978"/>
                  </a:cubicBezTo>
                  <a:cubicBezTo>
                    <a:pt x="15922" y="48872"/>
                    <a:pt x="15922" y="49803"/>
                    <a:pt x="15922" y="50804"/>
                  </a:cubicBezTo>
                  <a:close/>
                  <a:moveTo>
                    <a:pt x="93702" y="60321"/>
                  </a:moveTo>
                  <a:lnTo>
                    <a:pt x="93595" y="60321"/>
                  </a:lnTo>
                  <a:cubicBezTo>
                    <a:pt x="93702" y="61645"/>
                    <a:pt x="93774" y="62933"/>
                    <a:pt x="93917" y="64257"/>
                  </a:cubicBezTo>
                  <a:cubicBezTo>
                    <a:pt x="93988" y="64937"/>
                    <a:pt x="94167" y="65581"/>
                    <a:pt x="94310" y="66225"/>
                  </a:cubicBezTo>
                  <a:cubicBezTo>
                    <a:pt x="94382" y="66726"/>
                    <a:pt x="94740" y="67083"/>
                    <a:pt x="95240" y="67191"/>
                  </a:cubicBezTo>
                  <a:cubicBezTo>
                    <a:pt x="96206" y="67477"/>
                    <a:pt x="97029" y="67083"/>
                    <a:pt x="97852" y="66761"/>
                  </a:cubicBezTo>
                  <a:cubicBezTo>
                    <a:pt x="98639" y="66439"/>
                    <a:pt x="98890" y="66117"/>
                    <a:pt x="98818" y="65223"/>
                  </a:cubicBezTo>
                  <a:cubicBezTo>
                    <a:pt x="98711" y="63792"/>
                    <a:pt x="98639" y="62396"/>
                    <a:pt x="98425" y="61001"/>
                  </a:cubicBezTo>
                  <a:cubicBezTo>
                    <a:pt x="97888" y="57316"/>
                    <a:pt x="97530" y="53595"/>
                    <a:pt x="97351" y="49874"/>
                  </a:cubicBezTo>
                  <a:cubicBezTo>
                    <a:pt x="97316" y="49588"/>
                    <a:pt x="97280" y="49302"/>
                    <a:pt x="97208" y="49016"/>
                  </a:cubicBezTo>
                  <a:cubicBezTo>
                    <a:pt x="96958" y="48228"/>
                    <a:pt x="96564" y="48014"/>
                    <a:pt x="95741" y="48264"/>
                  </a:cubicBezTo>
                  <a:cubicBezTo>
                    <a:pt x="95133" y="48479"/>
                    <a:pt x="94561" y="48765"/>
                    <a:pt x="93917" y="48908"/>
                  </a:cubicBezTo>
                  <a:cubicBezTo>
                    <a:pt x="93380" y="49016"/>
                    <a:pt x="92951" y="49516"/>
                    <a:pt x="92986" y="50053"/>
                  </a:cubicBezTo>
                  <a:cubicBezTo>
                    <a:pt x="92951" y="50339"/>
                    <a:pt x="92951" y="50590"/>
                    <a:pt x="92986" y="50840"/>
                  </a:cubicBezTo>
                  <a:cubicBezTo>
                    <a:pt x="93094" y="52164"/>
                    <a:pt x="93237" y="53524"/>
                    <a:pt x="93344" y="54847"/>
                  </a:cubicBezTo>
                  <a:cubicBezTo>
                    <a:pt x="93487" y="56672"/>
                    <a:pt x="93595" y="58497"/>
                    <a:pt x="93702" y="60321"/>
                  </a:cubicBezTo>
                  <a:close/>
                  <a:moveTo>
                    <a:pt x="49696" y="124936"/>
                  </a:moveTo>
                  <a:cubicBezTo>
                    <a:pt x="48515" y="124721"/>
                    <a:pt x="47334" y="124507"/>
                    <a:pt x="46189" y="124292"/>
                  </a:cubicBezTo>
                  <a:cubicBezTo>
                    <a:pt x="44329" y="124006"/>
                    <a:pt x="42433" y="123719"/>
                    <a:pt x="40715" y="122897"/>
                  </a:cubicBezTo>
                  <a:cubicBezTo>
                    <a:pt x="40572" y="122861"/>
                    <a:pt x="40465" y="122825"/>
                    <a:pt x="40358" y="122789"/>
                  </a:cubicBezTo>
                  <a:cubicBezTo>
                    <a:pt x="38354" y="122324"/>
                    <a:pt x="36386" y="121644"/>
                    <a:pt x="34526" y="120786"/>
                  </a:cubicBezTo>
                  <a:cubicBezTo>
                    <a:pt x="33202" y="120177"/>
                    <a:pt x="31843" y="119533"/>
                    <a:pt x="30519" y="118925"/>
                  </a:cubicBezTo>
                  <a:cubicBezTo>
                    <a:pt x="29624" y="118532"/>
                    <a:pt x="29159" y="118746"/>
                    <a:pt x="28766" y="119641"/>
                  </a:cubicBezTo>
                  <a:cubicBezTo>
                    <a:pt x="28623" y="119963"/>
                    <a:pt x="28515" y="120285"/>
                    <a:pt x="28372" y="120643"/>
                  </a:cubicBezTo>
                  <a:cubicBezTo>
                    <a:pt x="27979" y="121573"/>
                    <a:pt x="28050" y="121823"/>
                    <a:pt x="28980" y="122324"/>
                  </a:cubicBezTo>
                  <a:cubicBezTo>
                    <a:pt x="30054" y="122861"/>
                    <a:pt x="31091" y="123433"/>
                    <a:pt x="32165" y="123898"/>
                  </a:cubicBezTo>
                  <a:cubicBezTo>
                    <a:pt x="34633" y="124936"/>
                    <a:pt x="37030" y="126081"/>
                    <a:pt x="39642" y="126617"/>
                  </a:cubicBezTo>
                  <a:cubicBezTo>
                    <a:pt x="40966" y="126868"/>
                    <a:pt x="42290" y="127226"/>
                    <a:pt x="43613" y="127369"/>
                  </a:cubicBezTo>
                  <a:cubicBezTo>
                    <a:pt x="45331" y="127583"/>
                    <a:pt x="47012" y="127619"/>
                    <a:pt x="48694" y="127727"/>
                  </a:cubicBezTo>
                  <a:cubicBezTo>
                    <a:pt x="49123" y="127798"/>
                    <a:pt x="49481" y="127548"/>
                    <a:pt x="49553" y="127154"/>
                  </a:cubicBezTo>
                  <a:cubicBezTo>
                    <a:pt x="49803" y="126439"/>
                    <a:pt x="49875" y="125651"/>
                    <a:pt x="49696" y="124936"/>
                  </a:cubicBezTo>
                  <a:close/>
                  <a:moveTo>
                    <a:pt x="60214" y="122503"/>
                  </a:moveTo>
                  <a:cubicBezTo>
                    <a:pt x="59749" y="123183"/>
                    <a:pt x="59856" y="123934"/>
                    <a:pt x="59892" y="124650"/>
                  </a:cubicBezTo>
                  <a:cubicBezTo>
                    <a:pt x="59892" y="125294"/>
                    <a:pt x="60071" y="125544"/>
                    <a:pt x="60679" y="125687"/>
                  </a:cubicBezTo>
                  <a:cubicBezTo>
                    <a:pt x="61359" y="125866"/>
                    <a:pt x="62075" y="125973"/>
                    <a:pt x="62790" y="126009"/>
                  </a:cubicBezTo>
                  <a:cubicBezTo>
                    <a:pt x="64758" y="126045"/>
                    <a:pt x="66762" y="125866"/>
                    <a:pt x="68694" y="125508"/>
                  </a:cubicBezTo>
                  <a:cubicBezTo>
                    <a:pt x="70482" y="125115"/>
                    <a:pt x="72343" y="124936"/>
                    <a:pt x="74060" y="124471"/>
                  </a:cubicBezTo>
                  <a:cubicBezTo>
                    <a:pt x="76386" y="123863"/>
                    <a:pt x="78675" y="123111"/>
                    <a:pt x="80929" y="122217"/>
                  </a:cubicBezTo>
                  <a:cubicBezTo>
                    <a:pt x="83112" y="121322"/>
                    <a:pt x="83219" y="120929"/>
                    <a:pt x="82110" y="118997"/>
                  </a:cubicBezTo>
                  <a:cubicBezTo>
                    <a:pt x="81752" y="118389"/>
                    <a:pt x="81645" y="118389"/>
                    <a:pt x="80965" y="118675"/>
                  </a:cubicBezTo>
                  <a:cubicBezTo>
                    <a:pt x="80178" y="119033"/>
                    <a:pt x="79391" y="119462"/>
                    <a:pt x="78568" y="119748"/>
                  </a:cubicBezTo>
                  <a:cubicBezTo>
                    <a:pt x="75420" y="120893"/>
                    <a:pt x="72200" y="122002"/>
                    <a:pt x="68801" y="122253"/>
                  </a:cubicBezTo>
                  <a:cubicBezTo>
                    <a:pt x="66976" y="122360"/>
                    <a:pt x="65187" y="122646"/>
                    <a:pt x="63327" y="122431"/>
                  </a:cubicBezTo>
                  <a:cubicBezTo>
                    <a:pt x="62289" y="122217"/>
                    <a:pt x="61216" y="122253"/>
                    <a:pt x="60214" y="122503"/>
                  </a:cubicBezTo>
                  <a:close/>
                  <a:moveTo>
                    <a:pt x="24222" y="33273"/>
                  </a:moveTo>
                  <a:cubicBezTo>
                    <a:pt x="24007" y="33345"/>
                    <a:pt x="23828" y="33452"/>
                    <a:pt x="23650" y="33560"/>
                  </a:cubicBezTo>
                  <a:cubicBezTo>
                    <a:pt x="22827" y="34239"/>
                    <a:pt x="22218" y="35134"/>
                    <a:pt x="21789" y="36100"/>
                  </a:cubicBezTo>
                  <a:cubicBezTo>
                    <a:pt x="21002" y="38354"/>
                    <a:pt x="20680" y="40715"/>
                    <a:pt x="20823" y="43112"/>
                  </a:cubicBezTo>
                  <a:cubicBezTo>
                    <a:pt x="20859" y="44579"/>
                    <a:pt x="20823" y="46046"/>
                    <a:pt x="20823" y="47692"/>
                  </a:cubicBezTo>
                  <a:cubicBezTo>
                    <a:pt x="21324" y="47406"/>
                    <a:pt x="21718" y="47227"/>
                    <a:pt x="22040" y="47012"/>
                  </a:cubicBezTo>
                  <a:cubicBezTo>
                    <a:pt x="23041" y="46368"/>
                    <a:pt x="24043" y="45617"/>
                    <a:pt x="25081" y="45008"/>
                  </a:cubicBezTo>
                  <a:cubicBezTo>
                    <a:pt x="25939" y="44543"/>
                    <a:pt x="26798" y="44114"/>
                    <a:pt x="27692" y="43756"/>
                  </a:cubicBezTo>
                  <a:cubicBezTo>
                    <a:pt x="27764" y="42468"/>
                    <a:pt x="27907" y="41216"/>
                    <a:pt x="28694" y="40178"/>
                  </a:cubicBezTo>
                  <a:cubicBezTo>
                    <a:pt x="26762" y="38139"/>
                    <a:pt x="25689" y="35635"/>
                    <a:pt x="24222" y="33273"/>
                  </a:cubicBezTo>
                  <a:close/>
                  <a:moveTo>
                    <a:pt x="24651" y="83720"/>
                  </a:moveTo>
                  <a:cubicBezTo>
                    <a:pt x="24759" y="83398"/>
                    <a:pt x="24866" y="83112"/>
                    <a:pt x="24938" y="82826"/>
                  </a:cubicBezTo>
                  <a:cubicBezTo>
                    <a:pt x="25331" y="81788"/>
                    <a:pt x="25832" y="80750"/>
                    <a:pt x="25510" y="79606"/>
                  </a:cubicBezTo>
                  <a:cubicBezTo>
                    <a:pt x="25474" y="79462"/>
                    <a:pt x="25510" y="79319"/>
                    <a:pt x="25546" y="79212"/>
                  </a:cubicBezTo>
                  <a:cubicBezTo>
                    <a:pt x="25689" y="77781"/>
                    <a:pt x="26154" y="76421"/>
                    <a:pt x="26870" y="75205"/>
                  </a:cubicBezTo>
                  <a:cubicBezTo>
                    <a:pt x="27084" y="74919"/>
                    <a:pt x="27227" y="74561"/>
                    <a:pt x="27335" y="74167"/>
                  </a:cubicBezTo>
                  <a:cubicBezTo>
                    <a:pt x="27621" y="72486"/>
                    <a:pt x="27907" y="70768"/>
                    <a:pt x="28158" y="69051"/>
                  </a:cubicBezTo>
                  <a:cubicBezTo>
                    <a:pt x="28193" y="68658"/>
                    <a:pt x="28193" y="68228"/>
                    <a:pt x="28158" y="67835"/>
                  </a:cubicBezTo>
                  <a:cubicBezTo>
                    <a:pt x="27943" y="67978"/>
                    <a:pt x="27764" y="68049"/>
                    <a:pt x="27621" y="68157"/>
                  </a:cubicBezTo>
                  <a:cubicBezTo>
                    <a:pt x="25832" y="69373"/>
                    <a:pt x="24043" y="70625"/>
                    <a:pt x="22218" y="71806"/>
                  </a:cubicBezTo>
                  <a:cubicBezTo>
                    <a:pt x="21861" y="72021"/>
                    <a:pt x="21646" y="72414"/>
                    <a:pt x="21682" y="72844"/>
                  </a:cubicBezTo>
                  <a:cubicBezTo>
                    <a:pt x="21682" y="74883"/>
                    <a:pt x="21682" y="76958"/>
                    <a:pt x="21825" y="78997"/>
                  </a:cubicBezTo>
                  <a:cubicBezTo>
                    <a:pt x="21932" y="80965"/>
                    <a:pt x="22755" y="82647"/>
                    <a:pt x="24651" y="83720"/>
                  </a:cubicBezTo>
                  <a:close/>
                  <a:moveTo>
                    <a:pt x="18963" y="79784"/>
                  </a:moveTo>
                  <a:cubicBezTo>
                    <a:pt x="18211" y="79892"/>
                    <a:pt x="17675" y="80035"/>
                    <a:pt x="17138" y="80035"/>
                  </a:cubicBezTo>
                  <a:cubicBezTo>
                    <a:pt x="14920" y="80178"/>
                    <a:pt x="12737" y="80321"/>
                    <a:pt x="10519" y="80428"/>
                  </a:cubicBezTo>
                  <a:cubicBezTo>
                    <a:pt x="7872" y="80500"/>
                    <a:pt x="5260" y="80536"/>
                    <a:pt x="2612" y="80572"/>
                  </a:cubicBezTo>
                  <a:cubicBezTo>
                    <a:pt x="1074" y="80607"/>
                    <a:pt x="967" y="80715"/>
                    <a:pt x="967" y="82217"/>
                  </a:cubicBezTo>
                  <a:cubicBezTo>
                    <a:pt x="967" y="84185"/>
                    <a:pt x="1181" y="84400"/>
                    <a:pt x="3185" y="84257"/>
                  </a:cubicBezTo>
                  <a:cubicBezTo>
                    <a:pt x="5045" y="84114"/>
                    <a:pt x="6870" y="83935"/>
                    <a:pt x="8730" y="83756"/>
                  </a:cubicBezTo>
                  <a:cubicBezTo>
                    <a:pt x="10877" y="83541"/>
                    <a:pt x="13024" y="83362"/>
                    <a:pt x="15135" y="83112"/>
                  </a:cubicBezTo>
                  <a:cubicBezTo>
                    <a:pt x="16208" y="82969"/>
                    <a:pt x="17245" y="82754"/>
                    <a:pt x="18283" y="82575"/>
                  </a:cubicBezTo>
                  <a:cubicBezTo>
                    <a:pt x="18748" y="82504"/>
                    <a:pt x="19034" y="82253"/>
                    <a:pt x="19034" y="81752"/>
                  </a:cubicBezTo>
                  <a:cubicBezTo>
                    <a:pt x="19070" y="81144"/>
                    <a:pt x="18998" y="80500"/>
                    <a:pt x="18963" y="79784"/>
                  </a:cubicBezTo>
                  <a:close/>
                  <a:moveTo>
                    <a:pt x="106904" y="49516"/>
                  </a:moveTo>
                  <a:cubicBezTo>
                    <a:pt x="108478" y="49516"/>
                    <a:pt x="110052" y="49123"/>
                    <a:pt x="111483" y="48372"/>
                  </a:cubicBezTo>
                  <a:cubicBezTo>
                    <a:pt x="112163" y="48014"/>
                    <a:pt x="112593" y="47334"/>
                    <a:pt x="112628" y="46583"/>
                  </a:cubicBezTo>
                  <a:cubicBezTo>
                    <a:pt x="112771" y="46010"/>
                    <a:pt x="112449" y="45402"/>
                    <a:pt x="111877" y="45187"/>
                  </a:cubicBezTo>
                  <a:cubicBezTo>
                    <a:pt x="110947" y="44686"/>
                    <a:pt x="109909" y="44543"/>
                    <a:pt x="108872" y="44722"/>
                  </a:cubicBezTo>
                  <a:cubicBezTo>
                    <a:pt x="108335" y="44830"/>
                    <a:pt x="107798" y="44901"/>
                    <a:pt x="107298" y="45044"/>
                  </a:cubicBezTo>
                  <a:cubicBezTo>
                    <a:pt x="106475" y="45259"/>
                    <a:pt x="105688" y="45474"/>
                    <a:pt x="104900" y="45796"/>
                  </a:cubicBezTo>
                  <a:cubicBezTo>
                    <a:pt x="103505" y="46368"/>
                    <a:pt x="103362" y="47692"/>
                    <a:pt x="104471" y="48694"/>
                  </a:cubicBezTo>
                  <a:cubicBezTo>
                    <a:pt x="105115" y="49338"/>
                    <a:pt x="106010" y="49660"/>
                    <a:pt x="106904" y="49516"/>
                  </a:cubicBezTo>
                  <a:close/>
                  <a:moveTo>
                    <a:pt x="23256" y="89731"/>
                  </a:moveTo>
                  <a:cubicBezTo>
                    <a:pt x="23650" y="87942"/>
                    <a:pt x="24007" y="86260"/>
                    <a:pt x="24401" y="84543"/>
                  </a:cubicBezTo>
                  <a:cubicBezTo>
                    <a:pt x="24294" y="84471"/>
                    <a:pt x="24186" y="84400"/>
                    <a:pt x="24079" y="84328"/>
                  </a:cubicBezTo>
                  <a:cubicBezTo>
                    <a:pt x="22755" y="83505"/>
                    <a:pt x="21825" y="82217"/>
                    <a:pt x="21396" y="80679"/>
                  </a:cubicBezTo>
                  <a:cubicBezTo>
                    <a:pt x="20930" y="78890"/>
                    <a:pt x="21038" y="77065"/>
                    <a:pt x="21002" y="75241"/>
                  </a:cubicBezTo>
                  <a:lnTo>
                    <a:pt x="21002" y="72557"/>
                  </a:lnTo>
                  <a:cubicBezTo>
                    <a:pt x="20108" y="73022"/>
                    <a:pt x="19607" y="73631"/>
                    <a:pt x="19499" y="74525"/>
                  </a:cubicBezTo>
                  <a:cubicBezTo>
                    <a:pt x="19428" y="75133"/>
                    <a:pt x="19392" y="75706"/>
                    <a:pt x="19428" y="76314"/>
                  </a:cubicBezTo>
                  <a:cubicBezTo>
                    <a:pt x="19356" y="77280"/>
                    <a:pt x="19392" y="78282"/>
                    <a:pt x="19535" y="79284"/>
                  </a:cubicBezTo>
                  <a:cubicBezTo>
                    <a:pt x="19786" y="80285"/>
                    <a:pt x="19821" y="81359"/>
                    <a:pt x="19642" y="82396"/>
                  </a:cubicBezTo>
                  <a:cubicBezTo>
                    <a:pt x="19571" y="82790"/>
                    <a:pt x="19642" y="83148"/>
                    <a:pt x="19893" y="83470"/>
                  </a:cubicBezTo>
                  <a:cubicBezTo>
                    <a:pt x="20573" y="84400"/>
                    <a:pt x="21252" y="85330"/>
                    <a:pt x="21825" y="86332"/>
                  </a:cubicBezTo>
                  <a:cubicBezTo>
                    <a:pt x="22326" y="87190"/>
                    <a:pt x="22755" y="88121"/>
                    <a:pt x="22469" y="89194"/>
                  </a:cubicBezTo>
                  <a:cubicBezTo>
                    <a:pt x="22469" y="89230"/>
                    <a:pt x="22505" y="89301"/>
                    <a:pt x="22540" y="89409"/>
                  </a:cubicBezTo>
                  <a:close/>
                  <a:moveTo>
                    <a:pt x="108335" y="53989"/>
                  </a:moveTo>
                  <a:cubicBezTo>
                    <a:pt x="109730" y="53846"/>
                    <a:pt x="110804" y="53702"/>
                    <a:pt x="111913" y="53631"/>
                  </a:cubicBezTo>
                  <a:cubicBezTo>
                    <a:pt x="112449" y="53559"/>
                    <a:pt x="112950" y="53380"/>
                    <a:pt x="113415" y="53058"/>
                  </a:cubicBezTo>
                  <a:cubicBezTo>
                    <a:pt x="114024" y="52701"/>
                    <a:pt x="114346" y="51949"/>
                    <a:pt x="114167" y="51234"/>
                  </a:cubicBezTo>
                  <a:cubicBezTo>
                    <a:pt x="113988" y="50411"/>
                    <a:pt x="113594" y="49660"/>
                    <a:pt x="112664" y="49552"/>
                  </a:cubicBezTo>
                  <a:cubicBezTo>
                    <a:pt x="111913" y="49481"/>
                    <a:pt x="111161" y="49481"/>
                    <a:pt x="110410" y="49624"/>
                  </a:cubicBezTo>
                  <a:cubicBezTo>
                    <a:pt x="109301" y="49838"/>
                    <a:pt x="108228" y="50196"/>
                    <a:pt x="107154" y="50518"/>
                  </a:cubicBezTo>
                  <a:cubicBezTo>
                    <a:pt x="106797" y="50661"/>
                    <a:pt x="106439" y="50804"/>
                    <a:pt x="106081" y="50983"/>
                  </a:cubicBezTo>
                  <a:cubicBezTo>
                    <a:pt x="105688" y="51162"/>
                    <a:pt x="105473" y="51592"/>
                    <a:pt x="105580" y="51985"/>
                  </a:cubicBezTo>
                  <a:cubicBezTo>
                    <a:pt x="105688" y="52629"/>
                    <a:pt x="105902" y="53202"/>
                    <a:pt x="106510" y="53452"/>
                  </a:cubicBezTo>
                  <a:cubicBezTo>
                    <a:pt x="107119" y="53667"/>
                    <a:pt x="107727" y="53846"/>
                    <a:pt x="108335" y="54024"/>
                  </a:cubicBezTo>
                  <a:close/>
                  <a:moveTo>
                    <a:pt x="109194" y="57674"/>
                  </a:moveTo>
                  <a:cubicBezTo>
                    <a:pt x="110410" y="57531"/>
                    <a:pt x="111627" y="57388"/>
                    <a:pt x="112807" y="57244"/>
                  </a:cubicBezTo>
                  <a:cubicBezTo>
                    <a:pt x="113415" y="57173"/>
                    <a:pt x="113916" y="56851"/>
                    <a:pt x="114238" y="56350"/>
                  </a:cubicBezTo>
                  <a:cubicBezTo>
                    <a:pt x="114560" y="55921"/>
                    <a:pt x="114453" y="55312"/>
                    <a:pt x="114059" y="54955"/>
                  </a:cubicBezTo>
                  <a:cubicBezTo>
                    <a:pt x="113594" y="54525"/>
                    <a:pt x="112950" y="54346"/>
                    <a:pt x="112378" y="54525"/>
                  </a:cubicBezTo>
                  <a:cubicBezTo>
                    <a:pt x="111269" y="54668"/>
                    <a:pt x="110124" y="54812"/>
                    <a:pt x="109051" y="54990"/>
                  </a:cubicBezTo>
                  <a:cubicBezTo>
                    <a:pt x="108335" y="55134"/>
                    <a:pt x="107620" y="55312"/>
                    <a:pt x="106904" y="55599"/>
                  </a:cubicBezTo>
                  <a:cubicBezTo>
                    <a:pt x="106153" y="55885"/>
                    <a:pt x="106081" y="56278"/>
                    <a:pt x="106654" y="56887"/>
                  </a:cubicBezTo>
                  <a:cubicBezTo>
                    <a:pt x="107333" y="57566"/>
                    <a:pt x="108263" y="57853"/>
                    <a:pt x="109194" y="57710"/>
                  </a:cubicBezTo>
                  <a:close/>
                  <a:moveTo>
                    <a:pt x="69838" y="43577"/>
                  </a:moveTo>
                  <a:cubicBezTo>
                    <a:pt x="69946" y="41252"/>
                    <a:pt x="70017" y="38962"/>
                    <a:pt x="70089" y="36672"/>
                  </a:cubicBezTo>
                  <a:lnTo>
                    <a:pt x="69910" y="36637"/>
                  </a:lnTo>
                  <a:cubicBezTo>
                    <a:pt x="68872" y="38855"/>
                    <a:pt x="67370" y="40822"/>
                    <a:pt x="65509" y="42432"/>
                  </a:cubicBezTo>
                  <a:cubicBezTo>
                    <a:pt x="65617" y="42898"/>
                    <a:pt x="65903" y="42969"/>
                    <a:pt x="66296" y="43005"/>
                  </a:cubicBezTo>
                  <a:cubicBezTo>
                    <a:pt x="66869" y="43005"/>
                    <a:pt x="67441" y="43076"/>
                    <a:pt x="68014" y="43148"/>
                  </a:cubicBezTo>
                  <a:cubicBezTo>
                    <a:pt x="68622" y="43291"/>
                    <a:pt x="69194" y="43434"/>
                    <a:pt x="69838" y="4361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2" name="Google Shape;1252;p36"/>
          <p:cNvGrpSpPr/>
          <p:nvPr/>
        </p:nvGrpSpPr>
        <p:grpSpPr>
          <a:xfrm>
            <a:off x="6803000" y="2716267"/>
            <a:ext cx="2167550" cy="2248522"/>
            <a:chOff x="6803000" y="2716267"/>
            <a:chExt cx="2167550" cy="2248522"/>
          </a:xfrm>
        </p:grpSpPr>
        <p:grpSp>
          <p:nvGrpSpPr>
            <p:cNvPr id="1253" name="Google Shape;1253;p36"/>
            <p:cNvGrpSpPr/>
            <p:nvPr/>
          </p:nvGrpSpPr>
          <p:grpSpPr>
            <a:xfrm>
              <a:off x="6803000" y="4071825"/>
              <a:ext cx="2167550" cy="892964"/>
              <a:chOff x="6889168" y="4071825"/>
              <a:chExt cx="2167550" cy="892964"/>
            </a:xfrm>
          </p:grpSpPr>
          <p:sp>
            <p:nvSpPr>
              <p:cNvPr id="1254" name="Google Shape;1254;p36"/>
              <p:cNvSpPr/>
              <p:nvPr/>
            </p:nvSpPr>
            <p:spPr>
              <a:xfrm>
                <a:off x="6889168"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flipH="1">
                <a:off x="8333455"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6"/>
            <p:cNvGrpSpPr/>
            <p:nvPr/>
          </p:nvGrpSpPr>
          <p:grpSpPr>
            <a:xfrm>
              <a:off x="7351014" y="2716267"/>
              <a:ext cx="1071536" cy="1413550"/>
              <a:chOff x="7909800" y="1331850"/>
              <a:chExt cx="752800" cy="993150"/>
            </a:xfrm>
          </p:grpSpPr>
          <p:sp>
            <p:nvSpPr>
              <p:cNvPr id="1257" name="Google Shape;1257;p36"/>
              <p:cNvSpPr/>
              <p:nvPr/>
            </p:nvSpPr>
            <p:spPr>
              <a:xfrm>
                <a:off x="8063850" y="1331850"/>
                <a:ext cx="433400" cy="812400"/>
              </a:xfrm>
              <a:custGeom>
                <a:avLst/>
                <a:gdLst/>
                <a:ahLst/>
                <a:cxnLst/>
                <a:rect l="l" t="t" r="r" b="b"/>
                <a:pathLst>
                  <a:path w="17336" h="32496" fill="none" extrusionOk="0">
                    <a:moveTo>
                      <a:pt x="8914" y="1"/>
                    </a:moveTo>
                    <a:cubicBezTo>
                      <a:pt x="7312" y="1"/>
                      <a:pt x="4108" y="3739"/>
                      <a:pt x="2054" y="13680"/>
                    </a:cubicBezTo>
                    <a:cubicBezTo>
                      <a:pt x="0" y="23581"/>
                      <a:pt x="411" y="30605"/>
                      <a:pt x="411" y="30605"/>
                    </a:cubicBezTo>
                    <a:cubicBezTo>
                      <a:pt x="411" y="30605"/>
                      <a:pt x="3204" y="32495"/>
                      <a:pt x="8914" y="32125"/>
                    </a:cubicBezTo>
                    <a:cubicBezTo>
                      <a:pt x="14625" y="31756"/>
                      <a:pt x="17336" y="30729"/>
                      <a:pt x="17336" y="30729"/>
                    </a:cubicBezTo>
                    <a:cubicBezTo>
                      <a:pt x="17336" y="30729"/>
                      <a:pt x="17089" y="1"/>
                      <a:pt x="8914" y="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6"/>
              <p:cNvSpPr/>
              <p:nvPr/>
            </p:nvSpPr>
            <p:spPr>
              <a:xfrm>
                <a:off x="8473600" y="1751900"/>
                <a:ext cx="189000" cy="435475"/>
              </a:xfrm>
              <a:custGeom>
                <a:avLst/>
                <a:gdLst/>
                <a:ahLst/>
                <a:cxnLst/>
                <a:rect l="l" t="t" r="r" b="b"/>
                <a:pathLst>
                  <a:path w="7560" h="17419" fill="none" extrusionOk="0">
                    <a:moveTo>
                      <a:pt x="1" y="0"/>
                    </a:moveTo>
                    <a:cubicBezTo>
                      <a:pt x="1" y="0"/>
                      <a:pt x="2548" y="3410"/>
                      <a:pt x="5013" y="6655"/>
                    </a:cubicBezTo>
                    <a:cubicBezTo>
                      <a:pt x="7190" y="9490"/>
                      <a:pt x="7560" y="12653"/>
                      <a:pt x="6081" y="17213"/>
                    </a:cubicBezTo>
                    <a:cubicBezTo>
                      <a:pt x="6040" y="17377"/>
                      <a:pt x="5875" y="17418"/>
                      <a:pt x="5711" y="17377"/>
                    </a:cubicBezTo>
                    <a:cubicBezTo>
                      <a:pt x="4273" y="16679"/>
                      <a:pt x="5136" y="17090"/>
                      <a:pt x="3246" y="15857"/>
                    </a:cubicBezTo>
                    <a:cubicBezTo>
                      <a:pt x="2384" y="15323"/>
                      <a:pt x="1603" y="14707"/>
                      <a:pt x="946" y="13927"/>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6"/>
              <p:cNvSpPr/>
              <p:nvPr/>
            </p:nvSpPr>
            <p:spPr>
              <a:xfrm>
                <a:off x="8426375" y="1470500"/>
                <a:ext cx="185900" cy="467325"/>
              </a:xfrm>
              <a:custGeom>
                <a:avLst/>
                <a:gdLst/>
                <a:ahLst/>
                <a:cxnLst/>
                <a:rect l="l" t="t" r="r" b="b"/>
                <a:pathLst>
                  <a:path w="7436" h="18693" fill="none" extrusionOk="0">
                    <a:moveTo>
                      <a:pt x="0" y="1644"/>
                    </a:moveTo>
                    <a:cubicBezTo>
                      <a:pt x="0" y="1644"/>
                      <a:pt x="986" y="1"/>
                      <a:pt x="1890" y="822"/>
                    </a:cubicBezTo>
                    <a:cubicBezTo>
                      <a:pt x="2794" y="1644"/>
                      <a:pt x="5834" y="7641"/>
                      <a:pt x="7436"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6"/>
              <p:cNvSpPr/>
              <p:nvPr/>
            </p:nvSpPr>
            <p:spPr>
              <a:xfrm>
                <a:off x="8461300" y="2129850"/>
                <a:ext cx="128400" cy="167425"/>
              </a:xfrm>
              <a:custGeom>
                <a:avLst/>
                <a:gdLst/>
                <a:ahLst/>
                <a:cxnLst/>
                <a:rect l="l" t="t" r="r" b="b"/>
                <a:pathLst>
                  <a:path w="5136" h="6697" fill="none" extrusionOk="0">
                    <a:moveTo>
                      <a:pt x="2670" y="0"/>
                    </a:moveTo>
                    <a:cubicBezTo>
                      <a:pt x="2670" y="0"/>
                      <a:pt x="0" y="3451"/>
                      <a:pt x="575" y="4149"/>
                    </a:cubicBezTo>
                    <a:cubicBezTo>
                      <a:pt x="1109" y="4889"/>
                      <a:pt x="4149" y="6696"/>
                      <a:pt x="4601" y="5587"/>
                    </a:cubicBezTo>
                    <a:cubicBezTo>
                      <a:pt x="5135" y="4149"/>
                      <a:pt x="4889" y="1520"/>
                      <a:pt x="4889" y="1520"/>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6"/>
              <p:cNvSpPr/>
              <p:nvPr/>
            </p:nvSpPr>
            <p:spPr>
              <a:xfrm>
                <a:off x="7909800" y="1751900"/>
                <a:ext cx="188975" cy="434450"/>
              </a:xfrm>
              <a:custGeom>
                <a:avLst/>
                <a:gdLst/>
                <a:ahLst/>
                <a:cxnLst/>
                <a:rect l="l" t="t" r="r" b="b"/>
                <a:pathLst>
                  <a:path w="7559" h="17378" fill="none" extrusionOk="0">
                    <a:moveTo>
                      <a:pt x="7559" y="0"/>
                    </a:moveTo>
                    <a:cubicBezTo>
                      <a:pt x="7559" y="0"/>
                      <a:pt x="5012" y="3410"/>
                      <a:pt x="2547" y="6655"/>
                    </a:cubicBezTo>
                    <a:cubicBezTo>
                      <a:pt x="370" y="9449"/>
                      <a:pt x="0" y="12530"/>
                      <a:pt x="1397" y="16967"/>
                    </a:cubicBezTo>
                    <a:cubicBezTo>
                      <a:pt x="1479" y="17254"/>
                      <a:pt x="1766" y="17377"/>
                      <a:pt x="2054" y="17254"/>
                    </a:cubicBezTo>
                    <a:cubicBezTo>
                      <a:pt x="3204" y="16761"/>
                      <a:pt x="2506" y="17049"/>
                      <a:pt x="4313" y="15857"/>
                    </a:cubicBezTo>
                    <a:cubicBezTo>
                      <a:pt x="5135" y="15282"/>
                      <a:pt x="5916" y="14584"/>
                      <a:pt x="6573" y="1380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6"/>
              <p:cNvSpPr/>
              <p:nvPr/>
            </p:nvSpPr>
            <p:spPr>
              <a:xfrm>
                <a:off x="7959075" y="1470500"/>
                <a:ext cx="192075" cy="467325"/>
              </a:xfrm>
              <a:custGeom>
                <a:avLst/>
                <a:gdLst/>
                <a:ahLst/>
                <a:cxnLst/>
                <a:rect l="l" t="t" r="r" b="b"/>
                <a:pathLst>
                  <a:path w="7683" h="18693" fill="none" extrusionOk="0">
                    <a:moveTo>
                      <a:pt x="7683" y="2589"/>
                    </a:moveTo>
                    <a:cubicBezTo>
                      <a:pt x="7683" y="2589"/>
                      <a:pt x="6656" y="1"/>
                      <a:pt x="5752" y="822"/>
                    </a:cubicBezTo>
                    <a:cubicBezTo>
                      <a:pt x="4848" y="1644"/>
                      <a:pt x="1644" y="7641"/>
                      <a:pt x="1"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6"/>
              <p:cNvSpPr/>
              <p:nvPr/>
            </p:nvSpPr>
            <p:spPr>
              <a:xfrm>
                <a:off x="7988875" y="2128800"/>
                <a:ext cx="134550" cy="177700"/>
              </a:xfrm>
              <a:custGeom>
                <a:avLst/>
                <a:gdLst/>
                <a:ahLst/>
                <a:cxnLst/>
                <a:rect l="l" t="t" r="r" b="b"/>
                <a:pathLst>
                  <a:path w="5382" h="7108" fill="none" extrusionOk="0">
                    <a:moveTo>
                      <a:pt x="2506" y="1"/>
                    </a:moveTo>
                    <a:cubicBezTo>
                      <a:pt x="2506" y="1"/>
                      <a:pt x="5382" y="3862"/>
                      <a:pt x="4848" y="4561"/>
                    </a:cubicBezTo>
                    <a:cubicBezTo>
                      <a:pt x="4314" y="5300"/>
                      <a:pt x="1233" y="7108"/>
                      <a:pt x="822" y="5999"/>
                    </a:cubicBezTo>
                    <a:cubicBezTo>
                      <a:pt x="411" y="4643"/>
                      <a:pt x="123" y="3287"/>
                      <a:pt x="0" y="189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6"/>
              <p:cNvSpPr/>
              <p:nvPr/>
            </p:nvSpPr>
            <p:spPr>
              <a:xfrm>
                <a:off x="8063850" y="2109300"/>
                <a:ext cx="35950" cy="37000"/>
              </a:xfrm>
              <a:custGeom>
                <a:avLst/>
                <a:gdLst/>
                <a:ahLst/>
                <a:cxnLst/>
                <a:rect l="l" t="t" r="r" b="b"/>
                <a:pathLst>
                  <a:path w="1438" h="1480" fill="none" extrusionOk="0">
                    <a:moveTo>
                      <a:pt x="1438" y="0"/>
                    </a:moveTo>
                    <a:cubicBezTo>
                      <a:pt x="822" y="370"/>
                      <a:pt x="370" y="863"/>
                      <a:pt x="0" y="1479"/>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6"/>
              <p:cNvSpPr/>
              <p:nvPr/>
            </p:nvSpPr>
            <p:spPr>
              <a:xfrm>
                <a:off x="8093625" y="2245900"/>
                <a:ext cx="395425" cy="79100"/>
              </a:xfrm>
              <a:custGeom>
                <a:avLst/>
                <a:gdLst/>
                <a:ahLst/>
                <a:cxnLst/>
                <a:rect l="l" t="t" r="r" b="b"/>
                <a:pathLst>
                  <a:path w="15817" h="3164" fill="none" extrusionOk="0">
                    <a:moveTo>
                      <a:pt x="15816" y="0"/>
                    </a:moveTo>
                    <a:cubicBezTo>
                      <a:pt x="8915" y="3163"/>
                      <a:pt x="0" y="493"/>
                      <a:pt x="0" y="49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6"/>
              <p:cNvSpPr/>
              <p:nvPr/>
            </p:nvSpPr>
            <p:spPr>
              <a:xfrm>
                <a:off x="8463350" y="2110325"/>
                <a:ext cx="47250" cy="42125"/>
              </a:xfrm>
              <a:custGeom>
                <a:avLst/>
                <a:gdLst/>
                <a:ahLst/>
                <a:cxnLst/>
                <a:rect l="l" t="t" r="r" b="b"/>
                <a:pathLst>
                  <a:path w="1890" h="1685" fill="none" extrusionOk="0">
                    <a:moveTo>
                      <a:pt x="0" y="0"/>
                    </a:moveTo>
                    <a:cubicBezTo>
                      <a:pt x="740" y="411"/>
                      <a:pt x="1397" y="986"/>
                      <a:pt x="1890" y="1685"/>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6"/>
              <p:cNvSpPr/>
              <p:nvPr/>
            </p:nvSpPr>
            <p:spPr>
              <a:xfrm>
                <a:off x="8170650" y="2134975"/>
                <a:ext cx="22625" cy="139700"/>
              </a:xfrm>
              <a:custGeom>
                <a:avLst/>
                <a:gdLst/>
                <a:ahLst/>
                <a:cxnLst/>
                <a:rect l="l" t="t" r="r" b="b"/>
                <a:pathLst>
                  <a:path w="905" h="5588" fill="none" extrusionOk="0">
                    <a:moveTo>
                      <a:pt x="904" y="0"/>
                    </a:moveTo>
                    <a:lnTo>
                      <a:pt x="0" y="5587"/>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6"/>
              <p:cNvSpPr/>
              <p:nvPr/>
            </p:nvSpPr>
            <p:spPr>
              <a:xfrm>
                <a:off x="8365775" y="2127775"/>
                <a:ext cx="38025" cy="146900"/>
              </a:xfrm>
              <a:custGeom>
                <a:avLst/>
                <a:gdLst/>
                <a:ahLst/>
                <a:cxnLst/>
                <a:rect l="l" t="t" r="r" b="b"/>
                <a:pathLst>
                  <a:path w="1521" h="5876" fill="none" extrusionOk="0">
                    <a:moveTo>
                      <a:pt x="1" y="1"/>
                    </a:moveTo>
                    <a:lnTo>
                      <a:pt x="1521" y="5875"/>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6"/>
              <p:cNvSpPr/>
              <p:nvPr/>
            </p:nvSpPr>
            <p:spPr>
              <a:xfrm>
                <a:off x="8230225" y="1457150"/>
                <a:ext cx="127350" cy="97600"/>
              </a:xfrm>
              <a:custGeom>
                <a:avLst/>
                <a:gdLst/>
                <a:ahLst/>
                <a:cxnLst/>
                <a:rect l="l" t="t" r="r" b="b"/>
                <a:pathLst>
                  <a:path w="5094" h="3904" fill="none" extrusionOk="0">
                    <a:moveTo>
                      <a:pt x="370" y="781"/>
                    </a:moveTo>
                    <a:cubicBezTo>
                      <a:pt x="370" y="658"/>
                      <a:pt x="2547" y="0"/>
                      <a:pt x="4930" y="781"/>
                    </a:cubicBezTo>
                    <a:cubicBezTo>
                      <a:pt x="4971" y="781"/>
                      <a:pt x="5094" y="3903"/>
                      <a:pt x="2547" y="3862"/>
                    </a:cubicBezTo>
                    <a:cubicBezTo>
                      <a:pt x="0" y="3780"/>
                      <a:pt x="370" y="781"/>
                      <a:pt x="370" y="78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0" name="Google Shape;1270;p36"/>
          <p:cNvSpPr txBox="1">
            <a:spLocks noGrp="1"/>
          </p:cNvSpPr>
          <p:nvPr>
            <p:ph type="subTitle" idx="1"/>
          </p:nvPr>
        </p:nvSpPr>
        <p:spPr>
          <a:xfrm>
            <a:off x="3923877" y="2716275"/>
            <a:ext cx="2911200" cy="68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400" dirty="0"/>
              <a:t>Pensamiento Sistémico</a:t>
            </a:r>
            <a:endParaRPr sz="2400" dirty="0"/>
          </a:p>
        </p:txBody>
      </p:sp>
    </p:spTree>
    <p:extLst>
      <p:ext uri="{BB962C8B-B14F-4D97-AF65-F5344CB8AC3E}">
        <p14:creationId xmlns:p14="http://schemas.microsoft.com/office/powerpoint/2010/main" val="3941559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1974" name="Google Shape;1974;p54"/>
          <p:cNvSpPr txBox="1">
            <a:spLocks noGrp="1"/>
          </p:cNvSpPr>
          <p:nvPr>
            <p:ph type="title"/>
          </p:nvPr>
        </p:nvSpPr>
        <p:spPr>
          <a:xfrm>
            <a:off x="2043438" y="801177"/>
            <a:ext cx="3550814" cy="7615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dirty="0"/>
              <a:t>Pensamiento Sistémico</a:t>
            </a:r>
            <a:endParaRPr dirty="0"/>
          </a:p>
        </p:txBody>
      </p:sp>
      <p:sp>
        <p:nvSpPr>
          <p:cNvPr id="1975" name="Google Shape;1975;p54"/>
          <p:cNvSpPr txBox="1">
            <a:spLocks noGrp="1"/>
          </p:cNvSpPr>
          <p:nvPr>
            <p:ph type="subTitle" idx="1"/>
          </p:nvPr>
        </p:nvSpPr>
        <p:spPr>
          <a:xfrm>
            <a:off x="553156" y="1776388"/>
            <a:ext cx="6090890" cy="1395789"/>
          </a:xfrm>
          <a:prstGeom prst="rect">
            <a:avLst/>
          </a:prstGeom>
          <a:noFill/>
          <a:ln>
            <a:noFill/>
          </a:ln>
        </p:spPr>
        <p:txBody>
          <a:bodyPr spcFirstLastPara="1" wrap="square" lIns="91425" tIns="91425" rIns="91425" bIns="91425" anchor="t" anchorCtr="0">
            <a:noAutofit/>
          </a:bodyPr>
          <a:lstStyle/>
          <a:p>
            <a:pPr indent="0" algn="just">
              <a:spcBef>
                <a:spcPct val="50000"/>
              </a:spcBef>
            </a:pPr>
            <a:r>
              <a:rPr lang="es-ES_tradnl" altLang="es-CO" sz="1800" dirty="0">
                <a:latin typeface="Calibri" panose="020F0502020204030204" pitchFamily="34" charset="0"/>
              </a:rPr>
              <a:t>“Ningún ser humano es una isla en sí mismo; cualquier ser humano forma parte de un todo. La muerte de cualquier persona me disminuye porque yo tengo un vínculo con la humanidad, así pues, no preguntes por quién doblan las campanas; doblan por ti.</a:t>
            </a:r>
          </a:p>
          <a:p>
            <a:pPr algn="ctr">
              <a:spcBef>
                <a:spcPct val="50000"/>
              </a:spcBef>
            </a:pPr>
            <a:r>
              <a:rPr lang="es-ES_tradnl" altLang="es-CO" sz="1800" dirty="0">
                <a:solidFill>
                  <a:schemeClr val="accent6">
                    <a:lumMod val="10000"/>
                  </a:schemeClr>
                </a:solidFill>
                <a:latin typeface="Calibri" panose="020F0502020204030204" pitchFamily="34" charset="0"/>
              </a:rPr>
              <a:t>Jhon Donne (1572 -1631)</a:t>
            </a:r>
            <a:endParaRPr sz="1800" dirty="0">
              <a:solidFill>
                <a:schemeClr val="accent6">
                  <a:lumMod val="10000"/>
                </a:schemeClr>
              </a:solidFill>
              <a:latin typeface="Calibri" panose="020F0502020204030204" pitchFamily="34" charset="0"/>
            </a:endParaRPr>
          </a:p>
        </p:txBody>
      </p:sp>
      <p:grpSp>
        <p:nvGrpSpPr>
          <p:cNvPr id="8" name="Google Shape;13436;p89">
            <a:extLst>
              <a:ext uri="{FF2B5EF4-FFF2-40B4-BE49-F238E27FC236}">
                <a16:creationId xmlns:a16="http://schemas.microsoft.com/office/drawing/2014/main" id="{AD923FFE-A544-9FF2-58B7-E37E90740D61}"/>
              </a:ext>
            </a:extLst>
          </p:cNvPr>
          <p:cNvGrpSpPr/>
          <p:nvPr/>
        </p:nvGrpSpPr>
        <p:grpSpPr>
          <a:xfrm>
            <a:off x="6984382" y="2116573"/>
            <a:ext cx="951707" cy="910354"/>
            <a:chOff x="1367060" y="2422129"/>
            <a:chExt cx="269262" cy="352050"/>
          </a:xfrm>
        </p:grpSpPr>
        <p:sp>
          <p:nvSpPr>
            <p:cNvPr id="9" name="Google Shape;13437;p89">
              <a:extLst>
                <a:ext uri="{FF2B5EF4-FFF2-40B4-BE49-F238E27FC236}">
                  <a16:creationId xmlns:a16="http://schemas.microsoft.com/office/drawing/2014/main" id="{4E25151B-1BAC-B9DE-5304-3AE72325C3DD}"/>
                </a:ext>
              </a:extLst>
            </p:cNvPr>
            <p:cNvSpPr/>
            <p:nvPr/>
          </p:nvSpPr>
          <p:spPr>
            <a:xfrm>
              <a:off x="1392059" y="2651857"/>
              <a:ext cx="129160" cy="122322"/>
            </a:xfrm>
            <a:custGeom>
              <a:avLst/>
              <a:gdLst/>
              <a:ahLst/>
              <a:cxnLst/>
              <a:rect l="l" t="t" r="r" b="b"/>
              <a:pathLst>
                <a:path w="4061" h="3846" extrusionOk="0">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3438;p89">
              <a:extLst>
                <a:ext uri="{FF2B5EF4-FFF2-40B4-BE49-F238E27FC236}">
                  <a16:creationId xmlns:a16="http://schemas.microsoft.com/office/drawing/2014/main" id="{D586B23F-C1F7-BDD4-D43C-71EE72204011}"/>
                </a:ext>
              </a:extLst>
            </p:cNvPr>
            <p:cNvSpPr/>
            <p:nvPr/>
          </p:nvSpPr>
          <p:spPr>
            <a:xfrm>
              <a:off x="1367060" y="2441912"/>
              <a:ext cx="82184" cy="212139"/>
            </a:xfrm>
            <a:custGeom>
              <a:avLst/>
              <a:gdLst/>
              <a:ahLst/>
              <a:cxnLst/>
              <a:rect l="l" t="t" r="r" b="b"/>
              <a:pathLst>
                <a:path w="2584" h="6670" extrusionOk="0">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3439;p89">
              <a:extLst>
                <a:ext uri="{FF2B5EF4-FFF2-40B4-BE49-F238E27FC236}">
                  <a16:creationId xmlns:a16="http://schemas.microsoft.com/office/drawing/2014/main" id="{31A24A3F-290C-597D-7208-3E68ECD11556}"/>
                </a:ext>
              </a:extLst>
            </p:cNvPr>
            <p:cNvSpPr/>
            <p:nvPr/>
          </p:nvSpPr>
          <p:spPr>
            <a:xfrm>
              <a:off x="1456051" y="2422129"/>
              <a:ext cx="180271" cy="162937"/>
            </a:xfrm>
            <a:custGeom>
              <a:avLst/>
              <a:gdLst/>
              <a:ahLst/>
              <a:cxnLst/>
              <a:rect l="l" t="t" r="r" b="b"/>
              <a:pathLst>
                <a:path w="5668" h="5123" extrusionOk="0">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3440;p89">
              <a:extLst>
                <a:ext uri="{FF2B5EF4-FFF2-40B4-BE49-F238E27FC236}">
                  <a16:creationId xmlns:a16="http://schemas.microsoft.com/office/drawing/2014/main" id="{90F9715C-9D4B-340D-DA71-454A5DFAA999}"/>
                </a:ext>
              </a:extLst>
            </p:cNvPr>
            <p:cNvSpPr/>
            <p:nvPr/>
          </p:nvSpPr>
          <p:spPr>
            <a:xfrm>
              <a:off x="1532160" y="2593590"/>
              <a:ext cx="81834" cy="180207"/>
            </a:xfrm>
            <a:custGeom>
              <a:avLst/>
              <a:gdLst/>
              <a:ahLst/>
              <a:cxnLst/>
              <a:rect l="l" t="t" r="r" b="b"/>
              <a:pathLst>
                <a:path w="2573" h="5666" extrusionOk="0">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441;p89">
              <a:extLst>
                <a:ext uri="{FF2B5EF4-FFF2-40B4-BE49-F238E27FC236}">
                  <a16:creationId xmlns:a16="http://schemas.microsoft.com/office/drawing/2014/main" id="{ED1BC89E-9015-3A22-9BA9-A6EF3D1AA251}"/>
                </a:ext>
              </a:extLst>
            </p:cNvPr>
            <p:cNvSpPr/>
            <p:nvPr/>
          </p:nvSpPr>
          <p:spPr>
            <a:xfrm>
              <a:off x="1425359" y="2572313"/>
              <a:ext cx="24267" cy="17843"/>
            </a:xfrm>
            <a:custGeom>
              <a:avLst/>
              <a:gdLst/>
              <a:ahLst/>
              <a:cxnLst/>
              <a:rect l="l" t="t" r="r" b="b"/>
              <a:pathLst>
                <a:path w="763" h="561" extrusionOk="0">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3442;p89">
              <a:extLst>
                <a:ext uri="{FF2B5EF4-FFF2-40B4-BE49-F238E27FC236}">
                  <a16:creationId xmlns:a16="http://schemas.microsoft.com/office/drawing/2014/main" id="{085D884F-3BC1-AD2B-7D2E-ABC02D0B85BE}"/>
                </a:ext>
              </a:extLst>
            </p:cNvPr>
            <p:cNvSpPr/>
            <p:nvPr/>
          </p:nvSpPr>
          <p:spPr>
            <a:xfrm>
              <a:off x="1562820" y="2573680"/>
              <a:ext cx="26176" cy="17620"/>
            </a:xfrm>
            <a:custGeom>
              <a:avLst/>
              <a:gdLst/>
              <a:ahLst/>
              <a:cxnLst/>
              <a:rect l="l" t="t" r="r" b="b"/>
              <a:pathLst>
                <a:path w="823" h="554" extrusionOk="0">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3443;p89">
              <a:extLst>
                <a:ext uri="{FF2B5EF4-FFF2-40B4-BE49-F238E27FC236}">
                  <a16:creationId xmlns:a16="http://schemas.microsoft.com/office/drawing/2014/main" id="{26CCD6CA-DFFE-805F-CF49-737F99F2FD21}"/>
                </a:ext>
              </a:extLst>
            </p:cNvPr>
            <p:cNvSpPr/>
            <p:nvPr/>
          </p:nvSpPr>
          <p:spPr>
            <a:xfrm>
              <a:off x="1448100" y="2481414"/>
              <a:ext cx="125375" cy="191275"/>
            </a:xfrm>
            <a:custGeom>
              <a:avLst/>
              <a:gdLst/>
              <a:ahLst/>
              <a:cxnLst/>
              <a:rect l="l" t="t" r="r" b="b"/>
              <a:pathLst>
                <a:path w="3942" h="6014" extrusionOk="0">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3444;p89">
              <a:extLst>
                <a:ext uri="{FF2B5EF4-FFF2-40B4-BE49-F238E27FC236}">
                  <a16:creationId xmlns:a16="http://schemas.microsoft.com/office/drawing/2014/main" id="{3589F546-EF1D-7B83-D669-7A2046FFDF8D}"/>
                </a:ext>
              </a:extLst>
            </p:cNvPr>
            <p:cNvSpPr/>
            <p:nvPr/>
          </p:nvSpPr>
          <p:spPr>
            <a:xfrm>
              <a:off x="1502232" y="2449259"/>
              <a:ext cx="10655" cy="25380"/>
            </a:xfrm>
            <a:custGeom>
              <a:avLst/>
              <a:gdLst/>
              <a:ahLst/>
              <a:cxnLst/>
              <a:rect l="l" t="t" r="r" b="b"/>
              <a:pathLst>
                <a:path w="335" h="798" extrusionOk="0">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3445;p89">
              <a:extLst>
                <a:ext uri="{FF2B5EF4-FFF2-40B4-BE49-F238E27FC236}">
                  <a16:creationId xmlns:a16="http://schemas.microsoft.com/office/drawing/2014/main" id="{1DC4BCF9-C197-7008-4E80-2C37F304774C}"/>
                </a:ext>
              </a:extLst>
            </p:cNvPr>
            <p:cNvSpPr/>
            <p:nvPr/>
          </p:nvSpPr>
          <p:spPr>
            <a:xfrm>
              <a:off x="1458309" y="2460582"/>
              <a:ext cx="18988" cy="23090"/>
            </a:xfrm>
            <a:custGeom>
              <a:avLst/>
              <a:gdLst/>
              <a:ahLst/>
              <a:cxnLst/>
              <a:rect l="l" t="t" r="r" b="b"/>
              <a:pathLst>
                <a:path w="597" h="726" extrusionOk="0">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3446;p89">
              <a:extLst>
                <a:ext uri="{FF2B5EF4-FFF2-40B4-BE49-F238E27FC236}">
                  <a16:creationId xmlns:a16="http://schemas.microsoft.com/office/drawing/2014/main" id="{2CD28941-F197-A722-580A-2319EB19C070}"/>
                </a:ext>
              </a:extLst>
            </p:cNvPr>
            <p:cNvSpPr/>
            <p:nvPr/>
          </p:nvSpPr>
          <p:spPr>
            <a:xfrm>
              <a:off x="1425741" y="2492768"/>
              <a:ext cx="25031" cy="17874"/>
            </a:xfrm>
            <a:custGeom>
              <a:avLst/>
              <a:gdLst/>
              <a:ahLst/>
              <a:cxnLst/>
              <a:rect l="l" t="t" r="r" b="b"/>
              <a:pathLst>
                <a:path w="787" h="562" extrusionOk="0">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3447;p89">
              <a:extLst>
                <a:ext uri="{FF2B5EF4-FFF2-40B4-BE49-F238E27FC236}">
                  <a16:creationId xmlns:a16="http://schemas.microsoft.com/office/drawing/2014/main" id="{F81DDA3C-C1BE-65C7-FB3A-2F940FDF1023}"/>
                </a:ext>
              </a:extLst>
            </p:cNvPr>
            <p:cNvSpPr/>
            <p:nvPr/>
          </p:nvSpPr>
          <p:spPr>
            <a:xfrm>
              <a:off x="1414768" y="2535959"/>
              <a:ext cx="25031" cy="10655"/>
            </a:xfrm>
            <a:custGeom>
              <a:avLst/>
              <a:gdLst/>
              <a:ahLst/>
              <a:cxnLst/>
              <a:rect l="l" t="t" r="r" b="b"/>
              <a:pathLst>
                <a:path w="787" h="335" extrusionOk="0">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13448;p89">
              <a:extLst>
                <a:ext uri="{FF2B5EF4-FFF2-40B4-BE49-F238E27FC236}">
                  <a16:creationId xmlns:a16="http://schemas.microsoft.com/office/drawing/2014/main" id="{8E2FB225-22CF-0E90-E078-9A4B8C4CA429}"/>
                </a:ext>
              </a:extLst>
            </p:cNvPr>
            <p:cNvSpPr/>
            <p:nvPr/>
          </p:nvSpPr>
          <p:spPr>
            <a:xfrm>
              <a:off x="1573825" y="2537104"/>
              <a:ext cx="24999" cy="10241"/>
            </a:xfrm>
            <a:custGeom>
              <a:avLst/>
              <a:gdLst/>
              <a:ahLst/>
              <a:cxnLst/>
              <a:rect l="l" t="t" r="r" b="b"/>
              <a:pathLst>
                <a:path w="786" h="322" extrusionOk="0">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13449;p89">
              <a:extLst>
                <a:ext uri="{FF2B5EF4-FFF2-40B4-BE49-F238E27FC236}">
                  <a16:creationId xmlns:a16="http://schemas.microsoft.com/office/drawing/2014/main" id="{28BF208A-F391-3AC1-4F44-010D320DEE16}"/>
                </a:ext>
              </a:extLst>
            </p:cNvPr>
            <p:cNvSpPr/>
            <p:nvPr/>
          </p:nvSpPr>
          <p:spPr>
            <a:xfrm>
              <a:off x="1563965" y="2493627"/>
              <a:ext cx="24649" cy="17525"/>
            </a:xfrm>
            <a:custGeom>
              <a:avLst/>
              <a:gdLst/>
              <a:ahLst/>
              <a:cxnLst/>
              <a:rect l="l" t="t" r="r" b="b"/>
              <a:pathLst>
                <a:path w="775" h="551" extrusionOk="0">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13450;p89">
              <a:extLst>
                <a:ext uri="{FF2B5EF4-FFF2-40B4-BE49-F238E27FC236}">
                  <a16:creationId xmlns:a16="http://schemas.microsoft.com/office/drawing/2014/main" id="{4484D8D8-9DC8-323B-1B21-087DC8C43CFB}"/>
                </a:ext>
              </a:extLst>
            </p:cNvPr>
            <p:cNvSpPr/>
            <p:nvPr/>
          </p:nvSpPr>
          <p:spPr>
            <a:xfrm>
              <a:off x="1537853" y="2461440"/>
              <a:ext cx="18956" cy="23090"/>
            </a:xfrm>
            <a:custGeom>
              <a:avLst/>
              <a:gdLst/>
              <a:ahLst/>
              <a:cxnLst/>
              <a:rect l="l" t="t" r="r" b="b"/>
              <a:pathLst>
                <a:path w="596" h="726" extrusionOk="0">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07320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grpSp>
        <p:nvGrpSpPr>
          <p:cNvPr id="1433" name="Google Shape;1433;p40"/>
          <p:cNvGrpSpPr/>
          <p:nvPr/>
        </p:nvGrpSpPr>
        <p:grpSpPr>
          <a:xfrm rot="1081312" flipH="1">
            <a:off x="2291600" y="1747084"/>
            <a:ext cx="4038284" cy="2140991"/>
            <a:chOff x="2894499" y="1996162"/>
            <a:chExt cx="4038023" cy="2140852"/>
          </a:xfrm>
        </p:grpSpPr>
        <p:sp>
          <p:nvSpPr>
            <p:cNvPr id="1434" name="Google Shape;1434;p40"/>
            <p:cNvSpPr/>
            <p:nvPr/>
          </p:nvSpPr>
          <p:spPr>
            <a:xfrm>
              <a:off x="3695890" y="2171152"/>
              <a:ext cx="213186" cy="250231"/>
            </a:xfrm>
            <a:custGeom>
              <a:avLst/>
              <a:gdLst/>
              <a:ahLst/>
              <a:cxnLst/>
              <a:rect l="l" t="t" r="r" b="b"/>
              <a:pathLst>
                <a:path w="11728" h="13732" extrusionOk="0">
                  <a:moveTo>
                    <a:pt x="10763" y="0"/>
                  </a:moveTo>
                  <a:cubicBezTo>
                    <a:pt x="10540" y="334"/>
                    <a:pt x="10280" y="631"/>
                    <a:pt x="10132" y="854"/>
                  </a:cubicBezTo>
                  <a:cubicBezTo>
                    <a:pt x="9130" y="2116"/>
                    <a:pt x="8054" y="3340"/>
                    <a:pt x="6940" y="4528"/>
                  </a:cubicBezTo>
                  <a:cubicBezTo>
                    <a:pt x="4825" y="6754"/>
                    <a:pt x="2598" y="9278"/>
                    <a:pt x="1" y="11022"/>
                  </a:cubicBezTo>
                  <a:cubicBezTo>
                    <a:pt x="854" y="11913"/>
                    <a:pt x="1782" y="12840"/>
                    <a:pt x="2710" y="13731"/>
                  </a:cubicBezTo>
                  <a:lnTo>
                    <a:pt x="2747" y="13694"/>
                  </a:lnTo>
                  <a:cubicBezTo>
                    <a:pt x="5122" y="11801"/>
                    <a:pt x="7349" y="9723"/>
                    <a:pt x="9353" y="7459"/>
                  </a:cubicBezTo>
                  <a:cubicBezTo>
                    <a:pt x="10763" y="5864"/>
                    <a:pt x="11728" y="4454"/>
                    <a:pt x="11319" y="2227"/>
                  </a:cubicBezTo>
                  <a:cubicBezTo>
                    <a:pt x="11171" y="1485"/>
                    <a:pt x="10985" y="742"/>
                    <a:pt x="10763"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5" name="Google Shape;1435;p40"/>
            <p:cNvSpPr/>
            <p:nvPr/>
          </p:nvSpPr>
          <p:spPr>
            <a:xfrm>
              <a:off x="2959265" y="2728378"/>
              <a:ext cx="273208" cy="176521"/>
            </a:xfrm>
            <a:custGeom>
              <a:avLst/>
              <a:gdLst/>
              <a:ahLst/>
              <a:cxnLst/>
              <a:rect l="l" t="t" r="r" b="b"/>
              <a:pathLst>
                <a:path w="15030" h="9687" extrusionOk="0">
                  <a:moveTo>
                    <a:pt x="15030" y="0"/>
                  </a:moveTo>
                  <a:lnTo>
                    <a:pt x="14585" y="297"/>
                  </a:lnTo>
                  <a:cubicBezTo>
                    <a:pt x="11542" y="1967"/>
                    <a:pt x="8424" y="3526"/>
                    <a:pt x="5307" y="5010"/>
                  </a:cubicBezTo>
                  <a:cubicBezTo>
                    <a:pt x="3934" y="5604"/>
                    <a:pt x="1782" y="7014"/>
                    <a:pt x="0" y="7311"/>
                  </a:cubicBezTo>
                  <a:cubicBezTo>
                    <a:pt x="550" y="8118"/>
                    <a:pt x="1645" y="9686"/>
                    <a:pt x="2028" y="9686"/>
                  </a:cubicBezTo>
                  <a:cubicBezTo>
                    <a:pt x="2033" y="9686"/>
                    <a:pt x="2037" y="9686"/>
                    <a:pt x="2041" y="9686"/>
                  </a:cubicBezTo>
                  <a:cubicBezTo>
                    <a:pt x="3229" y="9537"/>
                    <a:pt x="4528" y="8907"/>
                    <a:pt x="5604" y="8424"/>
                  </a:cubicBezTo>
                  <a:cubicBezTo>
                    <a:pt x="7274" y="7756"/>
                    <a:pt x="8944" y="7088"/>
                    <a:pt x="10540" y="6272"/>
                  </a:cubicBezTo>
                  <a:cubicBezTo>
                    <a:pt x="11876" y="5604"/>
                    <a:pt x="13694" y="5084"/>
                    <a:pt x="14844" y="4194"/>
                  </a:cubicBezTo>
                  <a:lnTo>
                    <a:pt x="14881" y="4156"/>
                  </a:lnTo>
                  <a:cubicBezTo>
                    <a:pt x="14881" y="3266"/>
                    <a:pt x="14919" y="2412"/>
                    <a:pt x="14993" y="1522"/>
                  </a:cubicBezTo>
                  <a:cubicBezTo>
                    <a:pt x="15030" y="1039"/>
                    <a:pt x="15030" y="520"/>
                    <a:pt x="15030"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6" name="Google Shape;1436;p40"/>
            <p:cNvSpPr/>
            <p:nvPr/>
          </p:nvSpPr>
          <p:spPr>
            <a:xfrm>
              <a:off x="3247978" y="2733772"/>
              <a:ext cx="831766" cy="574155"/>
            </a:xfrm>
            <a:custGeom>
              <a:avLst/>
              <a:gdLst/>
              <a:ahLst/>
              <a:cxnLst/>
              <a:rect l="l" t="t" r="r" b="b"/>
              <a:pathLst>
                <a:path w="45758" h="31508" extrusionOk="0">
                  <a:moveTo>
                    <a:pt x="186" y="1"/>
                  </a:moveTo>
                  <a:cubicBezTo>
                    <a:pt x="149" y="483"/>
                    <a:pt x="149" y="966"/>
                    <a:pt x="186" y="1485"/>
                  </a:cubicBezTo>
                  <a:cubicBezTo>
                    <a:pt x="297" y="2302"/>
                    <a:pt x="0" y="3155"/>
                    <a:pt x="112" y="4009"/>
                  </a:cubicBezTo>
                  <a:cubicBezTo>
                    <a:pt x="112" y="4083"/>
                    <a:pt x="112" y="4194"/>
                    <a:pt x="38" y="4306"/>
                  </a:cubicBezTo>
                  <a:cubicBezTo>
                    <a:pt x="75" y="4343"/>
                    <a:pt x="112" y="4380"/>
                    <a:pt x="149" y="4417"/>
                  </a:cubicBezTo>
                  <a:cubicBezTo>
                    <a:pt x="1708" y="6495"/>
                    <a:pt x="3897" y="8054"/>
                    <a:pt x="5827" y="9798"/>
                  </a:cubicBezTo>
                  <a:cubicBezTo>
                    <a:pt x="7608" y="11431"/>
                    <a:pt x="9278" y="13101"/>
                    <a:pt x="11096" y="14622"/>
                  </a:cubicBezTo>
                  <a:cubicBezTo>
                    <a:pt x="14993" y="17888"/>
                    <a:pt x="19075" y="20671"/>
                    <a:pt x="23269" y="23529"/>
                  </a:cubicBezTo>
                  <a:cubicBezTo>
                    <a:pt x="27054" y="26089"/>
                    <a:pt x="31025" y="28576"/>
                    <a:pt x="35404" y="29875"/>
                  </a:cubicBezTo>
                  <a:cubicBezTo>
                    <a:pt x="38781" y="30840"/>
                    <a:pt x="42269" y="31396"/>
                    <a:pt x="45758" y="31508"/>
                  </a:cubicBezTo>
                  <a:cubicBezTo>
                    <a:pt x="45609" y="30320"/>
                    <a:pt x="45164" y="28687"/>
                    <a:pt x="45238" y="27351"/>
                  </a:cubicBezTo>
                  <a:cubicBezTo>
                    <a:pt x="41045" y="26646"/>
                    <a:pt x="36962" y="25459"/>
                    <a:pt x="33066" y="23789"/>
                  </a:cubicBezTo>
                  <a:cubicBezTo>
                    <a:pt x="28538" y="21748"/>
                    <a:pt x="24196" y="19224"/>
                    <a:pt x="20151" y="16367"/>
                  </a:cubicBezTo>
                  <a:cubicBezTo>
                    <a:pt x="13472" y="11691"/>
                    <a:pt x="7126" y="6532"/>
                    <a:pt x="1225" y="966"/>
                  </a:cubicBezTo>
                  <a:lnTo>
                    <a:pt x="186" y="1"/>
                  </a:ln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7" name="Google Shape;1437;p40"/>
            <p:cNvSpPr/>
            <p:nvPr/>
          </p:nvSpPr>
          <p:spPr>
            <a:xfrm>
              <a:off x="4089178" y="3234636"/>
              <a:ext cx="983548" cy="79523"/>
            </a:xfrm>
            <a:custGeom>
              <a:avLst/>
              <a:gdLst/>
              <a:ahLst/>
              <a:cxnLst/>
              <a:rect l="l" t="t" r="r" b="b"/>
              <a:pathLst>
                <a:path w="54108" h="4364" extrusionOk="0">
                  <a:moveTo>
                    <a:pt x="44743" y="0"/>
                  </a:moveTo>
                  <a:cubicBezTo>
                    <a:pt x="39702" y="0"/>
                    <a:pt x="34661" y="215"/>
                    <a:pt x="29651" y="645"/>
                  </a:cubicBezTo>
                  <a:cubicBezTo>
                    <a:pt x="25147" y="1031"/>
                    <a:pt x="20624" y="1280"/>
                    <a:pt x="16105" y="1280"/>
                  </a:cubicBezTo>
                  <a:cubicBezTo>
                    <a:pt x="11504" y="1280"/>
                    <a:pt x="6907" y="1021"/>
                    <a:pt x="2338" y="385"/>
                  </a:cubicBezTo>
                  <a:cubicBezTo>
                    <a:pt x="1596" y="273"/>
                    <a:pt x="817" y="162"/>
                    <a:pt x="74" y="51"/>
                  </a:cubicBezTo>
                  <a:lnTo>
                    <a:pt x="74" y="51"/>
                  </a:lnTo>
                  <a:cubicBezTo>
                    <a:pt x="0" y="1350"/>
                    <a:pt x="445" y="2871"/>
                    <a:pt x="594" y="4096"/>
                  </a:cubicBezTo>
                  <a:cubicBezTo>
                    <a:pt x="1299" y="4096"/>
                    <a:pt x="2004" y="4133"/>
                    <a:pt x="2709" y="4133"/>
                  </a:cubicBezTo>
                  <a:cubicBezTo>
                    <a:pt x="6668" y="4191"/>
                    <a:pt x="10581" y="4363"/>
                    <a:pt x="14520" y="4363"/>
                  </a:cubicBezTo>
                  <a:cubicBezTo>
                    <a:pt x="15603" y="4363"/>
                    <a:pt x="16688" y="4350"/>
                    <a:pt x="17776" y="4318"/>
                  </a:cubicBezTo>
                  <a:cubicBezTo>
                    <a:pt x="22526" y="4207"/>
                    <a:pt x="27239" y="3836"/>
                    <a:pt x="31989" y="3725"/>
                  </a:cubicBezTo>
                  <a:cubicBezTo>
                    <a:pt x="37337" y="3609"/>
                    <a:pt x="42707" y="3358"/>
                    <a:pt x="48064" y="3358"/>
                  </a:cubicBezTo>
                  <a:cubicBezTo>
                    <a:pt x="49585" y="3358"/>
                    <a:pt x="51105" y="3379"/>
                    <a:pt x="52623" y="3428"/>
                  </a:cubicBezTo>
                  <a:lnTo>
                    <a:pt x="54107" y="3502"/>
                  </a:lnTo>
                  <a:cubicBezTo>
                    <a:pt x="53625" y="2426"/>
                    <a:pt x="53328" y="1313"/>
                    <a:pt x="53142" y="199"/>
                  </a:cubicBezTo>
                  <a:cubicBezTo>
                    <a:pt x="50346" y="67"/>
                    <a:pt x="47544" y="0"/>
                    <a:pt x="44743" y="0"/>
                  </a:cubicBezTo>
                  <a:close/>
                </a:path>
              </a:pathLst>
            </a:custGeom>
            <a:solidFill>
              <a:srgbClr val="1B6F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8" name="Google Shape;1438;p40"/>
            <p:cNvSpPr/>
            <p:nvPr/>
          </p:nvSpPr>
          <p:spPr>
            <a:xfrm>
              <a:off x="5076071" y="3239611"/>
              <a:ext cx="862795" cy="311769"/>
            </a:xfrm>
            <a:custGeom>
              <a:avLst/>
              <a:gdLst/>
              <a:ahLst/>
              <a:cxnLst/>
              <a:rect l="l" t="t" r="r" b="b"/>
              <a:pathLst>
                <a:path w="47465" h="17109" extrusionOk="0">
                  <a:moveTo>
                    <a:pt x="1" y="0"/>
                  </a:moveTo>
                  <a:cubicBezTo>
                    <a:pt x="223" y="1114"/>
                    <a:pt x="557" y="2227"/>
                    <a:pt x="1003" y="3303"/>
                  </a:cubicBezTo>
                  <a:cubicBezTo>
                    <a:pt x="9798" y="3823"/>
                    <a:pt x="18222" y="5715"/>
                    <a:pt x="26720" y="8313"/>
                  </a:cubicBezTo>
                  <a:cubicBezTo>
                    <a:pt x="31990" y="9872"/>
                    <a:pt x="37222" y="11653"/>
                    <a:pt x="42121" y="14065"/>
                  </a:cubicBezTo>
                  <a:cubicBezTo>
                    <a:pt x="43976" y="14956"/>
                    <a:pt x="45758" y="15995"/>
                    <a:pt x="47465" y="17108"/>
                  </a:cubicBezTo>
                  <a:cubicBezTo>
                    <a:pt x="47168" y="15290"/>
                    <a:pt x="46908" y="13471"/>
                    <a:pt x="46611" y="11653"/>
                  </a:cubicBezTo>
                  <a:cubicBezTo>
                    <a:pt x="40748" y="8424"/>
                    <a:pt x="34513" y="5901"/>
                    <a:pt x="28056" y="4231"/>
                  </a:cubicBezTo>
                  <a:cubicBezTo>
                    <a:pt x="18853" y="1893"/>
                    <a:pt x="9464" y="483"/>
                    <a:pt x="1" y="0"/>
                  </a:cubicBezTo>
                  <a:close/>
                </a:path>
              </a:pathLst>
            </a:custGeom>
            <a:solidFill>
              <a:srgbClr val="3D3D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9" name="Google Shape;1439;p40"/>
            <p:cNvSpPr/>
            <p:nvPr/>
          </p:nvSpPr>
          <p:spPr>
            <a:xfrm>
              <a:off x="5944919" y="3464130"/>
              <a:ext cx="939704" cy="672884"/>
            </a:xfrm>
            <a:custGeom>
              <a:avLst/>
              <a:gdLst/>
              <a:ahLst/>
              <a:cxnLst/>
              <a:rect l="l" t="t" r="r" b="b"/>
              <a:pathLst>
                <a:path w="51696" h="36926" extrusionOk="0">
                  <a:moveTo>
                    <a:pt x="1" y="0"/>
                  </a:moveTo>
                  <a:cubicBezTo>
                    <a:pt x="75" y="297"/>
                    <a:pt x="112" y="631"/>
                    <a:pt x="149" y="928"/>
                  </a:cubicBezTo>
                  <a:cubicBezTo>
                    <a:pt x="372" y="2338"/>
                    <a:pt x="595" y="3748"/>
                    <a:pt x="817" y="5158"/>
                  </a:cubicBezTo>
                  <a:cubicBezTo>
                    <a:pt x="854" y="5270"/>
                    <a:pt x="817" y="5418"/>
                    <a:pt x="743" y="5529"/>
                  </a:cubicBezTo>
                  <a:cubicBezTo>
                    <a:pt x="3563" y="7459"/>
                    <a:pt x="6235" y="9649"/>
                    <a:pt x="8722" y="12024"/>
                  </a:cubicBezTo>
                  <a:cubicBezTo>
                    <a:pt x="15550" y="18444"/>
                    <a:pt x="21339" y="26088"/>
                    <a:pt x="28502" y="32175"/>
                  </a:cubicBezTo>
                  <a:cubicBezTo>
                    <a:pt x="32247" y="35222"/>
                    <a:pt x="36936" y="36925"/>
                    <a:pt x="41743" y="36925"/>
                  </a:cubicBezTo>
                  <a:cubicBezTo>
                    <a:pt x="41795" y="36925"/>
                    <a:pt x="41847" y="36925"/>
                    <a:pt x="41898" y="36925"/>
                  </a:cubicBezTo>
                  <a:cubicBezTo>
                    <a:pt x="45201" y="36925"/>
                    <a:pt x="49617" y="36331"/>
                    <a:pt x="51696" y="33548"/>
                  </a:cubicBezTo>
                  <a:lnTo>
                    <a:pt x="51696" y="33548"/>
                  </a:lnTo>
                  <a:cubicBezTo>
                    <a:pt x="49914" y="34475"/>
                    <a:pt x="47613" y="34772"/>
                    <a:pt x="45795" y="34772"/>
                  </a:cubicBezTo>
                  <a:cubicBezTo>
                    <a:pt x="37928" y="34698"/>
                    <a:pt x="31470" y="29466"/>
                    <a:pt x="26052" y="24233"/>
                  </a:cubicBezTo>
                  <a:cubicBezTo>
                    <a:pt x="18482" y="16885"/>
                    <a:pt x="12359" y="8053"/>
                    <a:pt x="3489" y="2152"/>
                  </a:cubicBezTo>
                  <a:cubicBezTo>
                    <a:pt x="2339" y="1410"/>
                    <a:pt x="1188" y="705"/>
                    <a:pt x="1" y="0"/>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nvGrpSpPr>
            <p:cNvPr id="1440" name="Google Shape;1440;p40"/>
            <p:cNvGrpSpPr/>
            <p:nvPr/>
          </p:nvGrpSpPr>
          <p:grpSpPr>
            <a:xfrm>
              <a:off x="2894499" y="1996162"/>
              <a:ext cx="4038023" cy="2122502"/>
              <a:chOff x="2894499" y="1996162"/>
              <a:chExt cx="4038023" cy="2122502"/>
            </a:xfrm>
          </p:grpSpPr>
          <p:sp>
            <p:nvSpPr>
              <p:cNvPr id="1441" name="Google Shape;1441;p40"/>
              <p:cNvSpPr/>
              <p:nvPr/>
            </p:nvSpPr>
            <p:spPr>
              <a:xfrm>
                <a:off x="2894499" y="1996162"/>
                <a:ext cx="4038023" cy="2122502"/>
              </a:xfrm>
              <a:custGeom>
                <a:avLst/>
                <a:gdLst/>
                <a:ahLst/>
                <a:cxnLst/>
                <a:rect l="l" t="t" r="r" b="b"/>
                <a:pathLst>
                  <a:path w="222144" h="116477" extrusionOk="0">
                    <a:moveTo>
                      <a:pt x="54219" y="7525"/>
                    </a:moveTo>
                    <a:cubicBezTo>
                      <a:pt x="54479" y="8267"/>
                      <a:pt x="54664" y="9010"/>
                      <a:pt x="54813" y="9752"/>
                    </a:cubicBezTo>
                    <a:cubicBezTo>
                      <a:pt x="55221" y="11978"/>
                      <a:pt x="54256" y="13426"/>
                      <a:pt x="52846" y="14984"/>
                    </a:cubicBezTo>
                    <a:cubicBezTo>
                      <a:pt x="50805" y="17248"/>
                      <a:pt x="48615" y="19363"/>
                      <a:pt x="46203" y="21219"/>
                    </a:cubicBezTo>
                    <a:lnTo>
                      <a:pt x="46166" y="21256"/>
                    </a:lnTo>
                    <a:cubicBezTo>
                      <a:pt x="45238" y="20365"/>
                      <a:pt x="44310" y="19475"/>
                      <a:pt x="43457" y="18547"/>
                    </a:cubicBezTo>
                    <a:cubicBezTo>
                      <a:pt x="46092" y="16803"/>
                      <a:pt x="48318" y="14316"/>
                      <a:pt x="50434" y="12053"/>
                    </a:cubicBezTo>
                    <a:cubicBezTo>
                      <a:pt x="51547" y="10902"/>
                      <a:pt x="52623" y="9678"/>
                      <a:pt x="53588" y="8379"/>
                    </a:cubicBezTo>
                    <a:cubicBezTo>
                      <a:pt x="53774" y="8156"/>
                      <a:pt x="54033" y="7859"/>
                      <a:pt x="54219" y="7525"/>
                    </a:cubicBezTo>
                    <a:close/>
                    <a:moveTo>
                      <a:pt x="18036" y="38104"/>
                    </a:moveTo>
                    <a:cubicBezTo>
                      <a:pt x="18036" y="38623"/>
                      <a:pt x="18036" y="39143"/>
                      <a:pt x="17999" y="39625"/>
                    </a:cubicBezTo>
                    <a:cubicBezTo>
                      <a:pt x="17888" y="40479"/>
                      <a:pt x="17851" y="41370"/>
                      <a:pt x="17888" y="42260"/>
                    </a:cubicBezTo>
                    <a:lnTo>
                      <a:pt x="17814" y="42260"/>
                    </a:lnTo>
                    <a:cubicBezTo>
                      <a:pt x="16700" y="43188"/>
                      <a:pt x="14845" y="43708"/>
                      <a:pt x="13509" y="44376"/>
                    </a:cubicBezTo>
                    <a:cubicBezTo>
                      <a:pt x="11913" y="45192"/>
                      <a:pt x="10243" y="45860"/>
                      <a:pt x="8610" y="46528"/>
                    </a:cubicBezTo>
                    <a:cubicBezTo>
                      <a:pt x="7497" y="47010"/>
                      <a:pt x="6198" y="47678"/>
                      <a:pt x="5011" y="47790"/>
                    </a:cubicBezTo>
                    <a:cubicBezTo>
                      <a:pt x="5006" y="47790"/>
                      <a:pt x="5002" y="47790"/>
                      <a:pt x="4997" y="47790"/>
                    </a:cubicBezTo>
                    <a:cubicBezTo>
                      <a:pt x="4613" y="47790"/>
                      <a:pt x="3520" y="46258"/>
                      <a:pt x="2969" y="45415"/>
                    </a:cubicBezTo>
                    <a:cubicBezTo>
                      <a:pt x="4751" y="45118"/>
                      <a:pt x="6903" y="43708"/>
                      <a:pt x="8276" y="43077"/>
                    </a:cubicBezTo>
                    <a:cubicBezTo>
                      <a:pt x="11431" y="41629"/>
                      <a:pt x="14511" y="40071"/>
                      <a:pt x="17554" y="38401"/>
                    </a:cubicBezTo>
                    <a:cubicBezTo>
                      <a:pt x="17702" y="38289"/>
                      <a:pt x="17851" y="38215"/>
                      <a:pt x="18036" y="38104"/>
                    </a:cubicBezTo>
                    <a:close/>
                    <a:moveTo>
                      <a:pt x="5991" y="1086"/>
                    </a:moveTo>
                    <a:cubicBezTo>
                      <a:pt x="10762" y="1086"/>
                      <a:pt x="15611" y="2157"/>
                      <a:pt x="20300" y="2812"/>
                    </a:cubicBezTo>
                    <a:cubicBezTo>
                      <a:pt x="24679" y="3406"/>
                      <a:pt x="29095" y="3777"/>
                      <a:pt x="33511" y="4185"/>
                    </a:cubicBezTo>
                    <a:cubicBezTo>
                      <a:pt x="37408" y="4519"/>
                      <a:pt x="41304" y="4853"/>
                      <a:pt x="45201" y="5261"/>
                    </a:cubicBezTo>
                    <a:cubicBezTo>
                      <a:pt x="47947" y="5521"/>
                      <a:pt x="50842" y="5632"/>
                      <a:pt x="53477" y="6486"/>
                    </a:cubicBezTo>
                    <a:lnTo>
                      <a:pt x="53625" y="6486"/>
                    </a:lnTo>
                    <a:cubicBezTo>
                      <a:pt x="53588" y="6560"/>
                      <a:pt x="53514" y="6634"/>
                      <a:pt x="53477" y="6709"/>
                    </a:cubicBezTo>
                    <a:cubicBezTo>
                      <a:pt x="53217" y="7154"/>
                      <a:pt x="52920" y="7599"/>
                      <a:pt x="52549" y="8045"/>
                    </a:cubicBezTo>
                    <a:cubicBezTo>
                      <a:pt x="51584" y="9306"/>
                      <a:pt x="50471" y="10494"/>
                      <a:pt x="49357" y="11681"/>
                    </a:cubicBezTo>
                    <a:cubicBezTo>
                      <a:pt x="47242" y="13908"/>
                      <a:pt x="44978" y="16432"/>
                      <a:pt x="42381" y="18027"/>
                    </a:cubicBezTo>
                    <a:cubicBezTo>
                      <a:pt x="42084" y="18176"/>
                      <a:pt x="42047" y="18584"/>
                      <a:pt x="42269" y="18844"/>
                    </a:cubicBezTo>
                    <a:cubicBezTo>
                      <a:pt x="44607" y="21367"/>
                      <a:pt x="47168" y="23668"/>
                      <a:pt x="49877" y="25783"/>
                    </a:cubicBezTo>
                    <a:cubicBezTo>
                      <a:pt x="54627" y="29420"/>
                      <a:pt x="60082" y="31053"/>
                      <a:pt x="65909" y="32166"/>
                    </a:cubicBezTo>
                    <a:cubicBezTo>
                      <a:pt x="71475" y="33205"/>
                      <a:pt x="77042" y="33910"/>
                      <a:pt x="82608" y="34504"/>
                    </a:cubicBezTo>
                    <a:cubicBezTo>
                      <a:pt x="80938" y="37176"/>
                      <a:pt x="79268" y="39848"/>
                      <a:pt x="77636" y="42483"/>
                    </a:cubicBezTo>
                    <a:cubicBezTo>
                      <a:pt x="76930" y="43596"/>
                      <a:pt x="76262" y="45452"/>
                      <a:pt x="74889" y="45749"/>
                    </a:cubicBezTo>
                    <a:cubicBezTo>
                      <a:pt x="74216" y="45891"/>
                      <a:pt x="73521" y="45939"/>
                      <a:pt x="72816" y="45939"/>
                    </a:cubicBezTo>
                    <a:cubicBezTo>
                      <a:pt x="71502" y="45939"/>
                      <a:pt x="70158" y="45773"/>
                      <a:pt x="68877" y="45749"/>
                    </a:cubicBezTo>
                    <a:cubicBezTo>
                      <a:pt x="68506" y="45749"/>
                      <a:pt x="68172" y="46194"/>
                      <a:pt x="68395" y="46528"/>
                    </a:cubicBezTo>
                    <a:cubicBezTo>
                      <a:pt x="69174" y="47567"/>
                      <a:pt x="69879" y="48643"/>
                      <a:pt x="70510" y="49757"/>
                    </a:cubicBezTo>
                    <a:cubicBezTo>
                      <a:pt x="70881" y="50425"/>
                      <a:pt x="71215" y="51130"/>
                      <a:pt x="71512" y="51835"/>
                    </a:cubicBezTo>
                    <a:cubicBezTo>
                      <a:pt x="71883" y="52688"/>
                      <a:pt x="71438" y="53022"/>
                      <a:pt x="70993" y="53764"/>
                    </a:cubicBezTo>
                    <a:cubicBezTo>
                      <a:pt x="69731" y="55805"/>
                      <a:pt x="68581" y="57921"/>
                      <a:pt x="67282" y="59999"/>
                    </a:cubicBezTo>
                    <a:cubicBezTo>
                      <a:pt x="66354" y="61446"/>
                      <a:pt x="65426" y="62894"/>
                      <a:pt x="64461" y="64341"/>
                    </a:cubicBezTo>
                    <a:cubicBezTo>
                      <a:pt x="64387" y="64452"/>
                      <a:pt x="64313" y="64564"/>
                      <a:pt x="64276" y="64712"/>
                    </a:cubicBezTo>
                    <a:cubicBezTo>
                      <a:pt x="61901" y="64304"/>
                      <a:pt x="59563" y="63747"/>
                      <a:pt x="57262" y="63079"/>
                    </a:cubicBezTo>
                    <a:cubicBezTo>
                      <a:pt x="47725" y="60259"/>
                      <a:pt x="39226" y="54024"/>
                      <a:pt x="31544" y="47901"/>
                    </a:cubicBezTo>
                    <a:cubicBezTo>
                      <a:pt x="27128" y="44450"/>
                      <a:pt x="22935" y="40739"/>
                      <a:pt x="18927" y="36842"/>
                    </a:cubicBezTo>
                    <a:cubicBezTo>
                      <a:pt x="18803" y="36743"/>
                      <a:pt x="18663" y="36677"/>
                      <a:pt x="18528" y="36677"/>
                    </a:cubicBezTo>
                    <a:cubicBezTo>
                      <a:pt x="18461" y="36677"/>
                      <a:pt x="18395" y="36694"/>
                      <a:pt x="18333" y="36731"/>
                    </a:cubicBezTo>
                    <a:cubicBezTo>
                      <a:pt x="18259" y="36731"/>
                      <a:pt x="18185" y="36768"/>
                      <a:pt x="18148" y="36842"/>
                    </a:cubicBezTo>
                    <a:cubicBezTo>
                      <a:pt x="15995" y="38364"/>
                      <a:pt x="13397" y="39440"/>
                      <a:pt x="11060" y="40590"/>
                    </a:cubicBezTo>
                    <a:cubicBezTo>
                      <a:pt x="8276" y="41963"/>
                      <a:pt x="5345" y="43670"/>
                      <a:pt x="2301" y="44450"/>
                    </a:cubicBezTo>
                    <a:cubicBezTo>
                      <a:pt x="2301" y="44450"/>
                      <a:pt x="2301" y="44450"/>
                      <a:pt x="2300" y="44450"/>
                    </a:cubicBezTo>
                    <a:cubicBezTo>
                      <a:pt x="2115" y="44450"/>
                      <a:pt x="1745" y="34651"/>
                      <a:pt x="1671" y="33502"/>
                    </a:cubicBezTo>
                    <a:cubicBezTo>
                      <a:pt x="1448" y="29160"/>
                      <a:pt x="1337" y="24818"/>
                      <a:pt x="1337" y="20477"/>
                    </a:cubicBezTo>
                    <a:cubicBezTo>
                      <a:pt x="1299" y="16060"/>
                      <a:pt x="1337" y="11607"/>
                      <a:pt x="1708" y="7154"/>
                    </a:cubicBezTo>
                    <a:cubicBezTo>
                      <a:pt x="1819" y="5670"/>
                      <a:pt x="2042" y="4185"/>
                      <a:pt x="2376" y="2701"/>
                    </a:cubicBezTo>
                    <a:cubicBezTo>
                      <a:pt x="2710" y="1253"/>
                      <a:pt x="3452" y="1142"/>
                      <a:pt x="4899" y="1105"/>
                    </a:cubicBezTo>
                    <a:cubicBezTo>
                      <a:pt x="5263" y="1092"/>
                      <a:pt x="5627" y="1086"/>
                      <a:pt x="5991" y="1086"/>
                    </a:cubicBezTo>
                    <a:close/>
                    <a:moveTo>
                      <a:pt x="83759" y="34653"/>
                    </a:moveTo>
                    <a:cubicBezTo>
                      <a:pt x="91329" y="35395"/>
                      <a:pt x="98900" y="35877"/>
                      <a:pt x="106507" y="36434"/>
                    </a:cubicBezTo>
                    <a:cubicBezTo>
                      <a:pt x="116490" y="37176"/>
                      <a:pt x="126695" y="38438"/>
                      <a:pt x="136567" y="40702"/>
                    </a:cubicBezTo>
                    <a:cubicBezTo>
                      <a:pt x="135454" y="41258"/>
                      <a:pt x="134489" y="42260"/>
                      <a:pt x="133487" y="43002"/>
                    </a:cubicBezTo>
                    <a:cubicBezTo>
                      <a:pt x="132225" y="43893"/>
                      <a:pt x="131594" y="46194"/>
                      <a:pt x="130035" y="46676"/>
                    </a:cubicBezTo>
                    <a:cubicBezTo>
                      <a:pt x="129120" y="46972"/>
                      <a:pt x="128119" y="47054"/>
                      <a:pt x="127093" y="47054"/>
                    </a:cubicBezTo>
                    <a:cubicBezTo>
                      <a:pt x="125818" y="47054"/>
                      <a:pt x="124506" y="46928"/>
                      <a:pt x="123271" y="46928"/>
                    </a:cubicBezTo>
                    <a:cubicBezTo>
                      <a:pt x="122882" y="46928"/>
                      <a:pt x="122501" y="46940"/>
                      <a:pt x="122131" y="46973"/>
                    </a:cubicBezTo>
                    <a:cubicBezTo>
                      <a:pt x="118605" y="47270"/>
                      <a:pt x="123615" y="50462"/>
                      <a:pt x="125397" y="51538"/>
                    </a:cubicBezTo>
                    <a:cubicBezTo>
                      <a:pt x="123652" y="54098"/>
                      <a:pt x="121982" y="56733"/>
                      <a:pt x="120424" y="59405"/>
                    </a:cubicBezTo>
                    <a:cubicBezTo>
                      <a:pt x="119459" y="61186"/>
                      <a:pt x="118568" y="63116"/>
                      <a:pt x="118309" y="65157"/>
                    </a:cubicBezTo>
                    <a:cubicBezTo>
                      <a:pt x="115488" y="65046"/>
                      <a:pt x="112668" y="65009"/>
                      <a:pt x="109847" y="65009"/>
                    </a:cubicBezTo>
                    <a:cubicBezTo>
                      <a:pt x="100242" y="65105"/>
                      <a:pt x="90575" y="66045"/>
                      <a:pt x="80967" y="66045"/>
                    </a:cubicBezTo>
                    <a:cubicBezTo>
                      <a:pt x="75763" y="66045"/>
                      <a:pt x="70576" y="65769"/>
                      <a:pt x="65426" y="64935"/>
                    </a:cubicBezTo>
                    <a:cubicBezTo>
                      <a:pt x="65463" y="64786"/>
                      <a:pt x="65538" y="64638"/>
                      <a:pt x="65612" y="64526"/>
                    </a:cubicBezTo>
                    <a:cubicBezTo>
                      <a:pt x="66948" y="62522"/>
                      <a:pt x="68247" y="60481"/>
                      <a:pt x="69545" y="58477"/>
                    </a:cubicBezTo>
                    <a:cubicBezTo>
                      <a:pt x="70102" y="57587"/>
                      <a:pt x="70659" y="56696"/>
                      <a:pt x="71178" y="55805"/>
                    </a:cubicBezTo>
                    <a:cubicBezTo>
                      <a:pt x="71735" y="54915"/>
                      <a:pt x="72923" y="53430"/>
                      <a:pt x="72774" y="52354"/>
                    </a:cubicBezTo>
                    <a:cubicBezTo>
                      <a:pt x="72551" y="50499"/>
                      <a:pt x="71178" y="48458"/>
                      <a:pt x="69991" y="46862"/>
                    </a:cubicBezTo>
                    <a:lnTo>
                      <a:pt x="69991" y="46862"/>
                    </a:lnTo>
                    <a:cubicBezTo>
                      <a:pt x="70789" y="46936"/>
                      <a:pt x="71596" y="46973"/>
                      <a:pt x="72403" y="46973"/>
                    </a:cubicBezTo>
                    <a:cubicBezTo>
                      <a:pt x="73210" y="46973"/>
                      <a:pt x="74017" y="46936"/>
                      <a:pt x="74815" y="46862"/>
                    </a:cubicBezTo>
                    <a:cubicBezTo>
                      <a:pt x="76411" y="46639"/>
                      <a:pt x="76782" y="45897"/>
                      <a:pt x="77561" y="44635"/>
                    </a:cubicBezTo>
                    <a:cubicBezTo>
                      <a:pt x="79640" y="41333"/>
                      <a:pt x="81681" y="38030"/>
                      <a:pt x="83759" y="34727"/>
                    </a:cubicBezTo>
                    <a:cubicBezTo>
                      <a:pt x="83759" y="34690"/>
                      <a:pt x="83759" y="34690"/>
                      <a:pt x="83759" y="34653"/>
                    </a:cubicBezTo>
                    <a:close/>
                    <a:moveTo>
                      <a:pt x="19038" y="38401"/>
                    </a:moveTo>
                    <a:lnTo>
                      <a:pt x="20077" y="39366"/>
                    </a:lnTo>
                    <a:cubicBezTo>
                      <a:pt x="25978" y="44969"/>
                      <a:pt x="32324" y="50091"/>
                      <a:pt x="39004" y="54766"/>
                    </a:cubicBezTo>
                    <a:cubicBezTo>
                      <a:pt x="43049" y="57661"/>
                      <a:pt x="47391" y="60147"/>
                      <a:pt x="51918" y="62226"/>
                    </a:cubicBezTo>
                    <a:cubicBezTo>
                      <a:pt x="55815" y="63896"/>
                      <a:pt x="59934" y="65083"/>
                      <a:pt x="64127" y="65751"/>
                    </a:cubicBezTo>
                    <a:cubicBezTo>
                      <a:pt x="64053" y="67087"/>
                      <a:pt x="64498" y="68720"/>
                      <a:pt x="64647" y="69944"/>
                    </a:cubicBezTo>
                    <a:cubicBezTo>
                      <a:pt x="61159" y="69796"/>
                      <a:pt x="57670" y="69239"/>
                      <a:pt x="54293" y="68275"/>
                    </a:cubicBezTo>
                    <a:cubicBezTo>
                      <a:pt x="49877" y="66976"/>
                      <a:pt x="45906" y="64526"/>
                      <a:pt x="42121" y="61929"/>
                    </a:cubicBezTo>
                    <a:cubicBezTo>
                      <a:pt x="37965" y="59108"/>
                      <a:pt x="33845" y="56288"/>
                      <a:pt x="29949" y="53059"/>
                    </a:cubicBezTo>
                    <a:cubicBezTo>
                      <a:pt x="28130" y="51501"/>
                      <a:pt x="26460" y="49831"/>
                      <a:pt x="24679" y="48235"/>
                    </a:cubicBezTo>
                    <a:cubicBezTo>
                      <a:pt x="22749" y="46491"/>
                      <a:pt x="20560" y="44932"/>
                      <a:pt x="19001" y="42817"/>
                    </a:cubicBezTo>
                    <a:cubicBezTo>
                      <a:pt x="18964" y="42780"/>
                      <a:pt x="18927" y="42743"/>
                      <a:pt x="18890" y="42706"/>
                    </a:cubicBezTo>
                    <a:cubicBezTo>
                      <a:pt x="18964" y="42631"/>
                      <a:pt x="18964" y="42520"/>
                      <a:pt x="18964" y="42409"/>
                    </a:cubicBezTo>
                    <a:cubicBezTo>
                      <a:pt x="18853" y="41555"/>
                      <a:pt x="19150" y="40739"/>
                      <a:pt x="19038" y="39885"/>
                    </a:cubicBezTo>
                    <a:cubicBezTo>
                      <a:pt x="19001" y="39403"/>
                      <a:pt x="19001" y="38883"/>
                      <a:pt x="19038" y="38401"/>
                    </a:cubicBezTo>
                    <a:close/>
                    <a:moveTo>
                      <a:pt x="109976" y="65888"/>
                    </a:moveTo>
                    <a:cubicBezTo>
                      <a:pt x="112743" y="65888"/>
                      <a:pt x="115510" y="65954"/>
                      <a:pt x="118271" y="66085"/>
                    </a:cubicBezTo>
                    <a:cubicBezTo>
                      <a:pt x="118420" y="67235"/>
                      <a:pt x="118754" y="68349"/>
                      <a:pt x="119236" y="69388"/>
                    </a:cubicBezTo>
                    <a:cubicBezTo>
                      <a:pt x="118754" y="69351"/>
                      <a:pt x="118271" y="69314"/>
                      <a:pt x="117752" y="69314"/>
                    </a:cubicBezTo>
                    <a:cubicBezTo>
                      <a:pt x="116240" y="69265"/>
                      <a:pt x="114731" y="69245"/>
                      <a:pt x="113223" y="69245"/>
                    </a:cubicBezTo>
                    <a:cubicBezTo>
                      <a:pt x="107843" y="69245"/>
                      <a:pt x="102481" y="69503"/>
                      <a:pt x="97119" y="69648"/>
                    </a:cubicBezTo>
                    <a:cubicBezTo>
                      <a:pt x="92368" y="69759"/>
                      <a:pt x="87618" y="70056"/>
                      <a:pt x="82905" y="70204"/>
                    </a:cubicBezTo>
                    <a:cubicBezTo>
                      <a:pt x="81692" y="70240"/>
                      <a:pt x="80480" y="70254"/>
                      <a:pt x="79270" y="70254"/>
                    </a:cubicBezTo>
                    <a:cubicBezTo>
                      <a:pt x="75449" y="70254"/>
                      <a:pt x="71644" y="70112"/>
                      <a:pt x="67838" y="70056"/>
                    </a:cubicBezTo>
                    <a:cubicBezTo>
                      <a:pt x="67133" y="70056"/>
                      <a:pt x="66391" y="70019"/>
                      <a:pt x="65686" y="69982"/>
                    </a:cubicBezTo>
                    <a:cubicBezTo>
                      <a:pt x="65575" y="68757"/>
                      <a:pt x="65129" y="67235"/>
                      <a:pt x="65204" y="65937"/>
                    </a:cubicBezTo>
                    <a:lnTo>
                      <a:pt x="65204" y="65937"/>
                    </a:lnTo>
                    <a:cubicBezTo>
                      <a:pt x="65946" y="66085"/>
                      <a:pt x="66688" y="66196"/>
                      <a:pt x="67430" y="66308"/>
                    </a:cubicBezTo>
                    <a:cubicBezTo>
                      <a:pt x="71958" y="66939"/>
                      <a:pt x="76522" y="67189"/>
                      <a:pt x="81087" y="67189"/>
                    </a:cubicBezTo>
                    <a:cubicBezTo>
                      <a:pt x="85651" y="67189"/>
                      <a:pt x="90216" y="66939"/>
                      <a:pt x="94743" y="66567"/>
                    </a:cubicBezTo>
                    <a:cubicBezTo>
                      <a:pt x="99812" y="66111"/>
                      <a:pt x="104896" y="65888"/>
                      <a:pt x="109976" y="65888"/>
                    </a:cubicBezTo>
                    <a:close/>
                    <a:moveTo>
                      <a:pt x="137940" y="41036"/>
                    </a:moveTo>
                    <a:cubicBezTo>
                      <a:pt x="141317" y="41815"/>
                      <a:pt x="144657" y="42743"/>
                      <a:pt x="147960" y="43819"/>
                    </a:cubicBezTo>
                    <a:cubicBezTo>
                      <a:pt x="159130" y="47456"/>
                      <a:pt x="169335" y="53876"/>
                      <a:pt x="177834" y="62003"/>
                    </a:cubicBezTo>
                    <a:cubicBezTo>
                      <a:pt x="179095" y="63228"/>
                      <a:pt x="180320" y="64489"/>
                      <a:pt x="181470" y="65788"/>
                    </a:cubicBezTo>
                    <a:cubicBezTo>
                      <a:pt x="180170" y="66255"/>
                      <a:pt x="178242" y="68129"/>
                      <a:pt x="177109" y="68129"/>
                    </a:cubicBezTo>
                    <a:cubicBezTo>
                      <a:pt x="176981" y="68129"/>
                      <a:pt x="176863" y="68105"/>
                      <a:pt x="176757" y="68052"/>
                    </a:cubicBezTo>
                    <a:cubicBezTo>
                      <a:pt x="175125" y="67273"/>
                      <a:pt x="173380" y="66011"/>
                      <a:pt x="171562" y="65751"/>
                    </a:cubicBezTo>
                    <a:cubicBezTo>
                      <a:pt x="171548" y="65749"/>
                      <a:pt x="171533" y="65749"/>
                      <a:pt x="171519" y="65749"/>
                    </a:cubicBezTo>
                    <a:cubicBezTo>
                      <a:pt x="171206" y="65749"/>
                      <a:pt x="170971" y="66135"/>
                      <a:pt x="171042" y="66419"/>
                    </a:cubicBezTo>
                    <a:cubicBezTo>
                      <a:pt x="171488" y="68089"/>
                      <a:pt x="172044" y="69722"/>
                      <a:pt x="172675" y="71318"/>
                    </a:cubicBezTo>
                    <a:cubicBezTo>
                      <a:pt x="173083" y="72431"/>
                      <a:pt x="170634" y="73322"/>
                      <a:pt x="169966" y="73730"/>
                    </a:cubicBezTo>
                    <a:cubicBezTo>
                      <a:pt x="168630" y="74583"/>
                      <a:pt x="167591" y="75845"/>
                      <a:pt x="166218" y="76550"/>
                    </a:cubicBezTo>
                    <a:cubicBezTo>
                      <a:pt x="166181" y="76587"/>
                      <a:pt x="166144" y="76587"/>
                      <a:pt x="166107" y="76624"/>
                    </a:cubicBezTo>
                    <a:cubicBezTo>
                      <a:pt x="151893" y="68905"/>
                      <a:pt x="135491" y="65862"/>
                      <a:pt x="119348" y="65157"/>
                    </a:cubicBezTo>
                    <a:cubicBezTo>
                      <a:pt x="119348" y="63079"/>
                      <a:pt x="120906" y="60704"/>
                      <a:pt x="121908" y="58997"/>
                    </a:cubicBezTo>
                    <a:cubicBezTo>
                      <a:pt x="123356" y="56473"/>
                      <a:pt x="124951" y="54024"/>
                      <a:pt x="126621" y="51612"/>
                    </a:cubicBezTo>
                    <a:cubicBezTo>
                      <a:pt x="126733" y="51352"/>
                      <a:pt x="126658" y="51018"/>
                      <a:pt x="126399" y="50870"/>
                    </a:cubicBezTo>
                    <a:cubicBezTo>
                      <a:pt x="125026" y="50091"/>
                      <a:pt x="123690" y="49237"/>
                      <a:pt x="122428" y="48272"/>
                    </a:cubicBezTo>
                    <a:cubicBezTo>
                      <a:pt x="122205" y="48124"/>
                      <a:pt x="122168" y="48012"/>
                      <a:pt x="122094" y="48012"/>
                    </a:cubicBezTo>
                    <a:cubicBezTo>
                      <a:pt x="122465" y="47975"/>
                      <a:pt x="122836" y="47938"/>
                      <a:pt x="123207" y="47938"/>
                    </a:cubicBezTo>
                    <a:cubicBezTo>
                      <a:pt x="123578" y="47926"/>
                      <a:pt x="123949" y="47922"/>
                      <a:pt x="124320" y="47922"/>
                    </a:cubicBezTo>
                    <a:cubicBezTo>
                      <a:pt x="125063" y="47922"/>
                      <a:pt x="125805" y="47938"/>
                      <a:pt x="126547" y="47938"/>
                    </a:cubicBezTo>
                    <a:cubicBezTo>
                      <a:pt x="127040" y="47938"/>
                      <a:pt x="127633" y="47972"/>
                      <a:pt x="128245" y="47972"/>
                    </a:cubicBezTo>
                    <a:cubicBezTo>
                      <a:pt x="129336" y="47972"/>
                      <a:pt x="130486" y="47865"/>
                      <a:pt x="131223" y="47270"/>
                    </a:cubicBezTo>
                    <a:cubicBezTo>
                      <a:pt x="133375" y="45563"/>
                      <a:pt x="134674" y="42260"/>
                      <a:pt x="137569" y="41444"/>
                    </a:cubicBezTo>
                    <a:cubicBezTo>
                      <a:pt x="137754" y="41407"/>
                      <a:pt x="137903" y="41221"/>
                      <a:pt x="137940" y="41036"/>
                    </a:cubicBezTo>
                    <a:close/>
                    <a:moveTo>
                      <a:pt x="119385" y="66159"/>
                    </a:moveTo>
                    <a:lnTo>
                      <a:pt x="119385" y="66159"/>
                    </a:lnTo>
                    <a:cubicBezTo>
                      <a:pt x="128885" y="66605"/>
                      <a:pt x="138274" y="68052"/>
                      <a:pt x="147477" y="70390"/>
                    </a:cubicBezTo>
                    <a:cubicBezTo>
                      <a:pt x="153935" y="72097"/>
                      <a:pt x="160169" y="74583"/>
                      <a:pt x="166033" y="77812"/>
                    </a:cubicBezTo>
                    <a:cubicBezTo>
                      <a:pt x="166329" y="79630"/>
                      <a:pt x="166589" y="81486"/>
                      <a:pt x="166886" y="83304"/>
                    </a:cubicBezTo>
                    <a:cubicBezTo>
                      <a:pt x="165179" y="82154"/>
                      <a:pt x="163398" y="81152"/>
                      <a:pt x="161579" y="80261"/>
                    </a:cubicBezTo>
                    <a:cubicBezTo>
                      <a:pt x="156644" y="77812"/>
                      <a:pt x="151411" y="76031"/>
                      <a:pt x="146141" y="74435"/>
                    </a:cubicBezTo>
                    <a:cubicBezTo>
                      <a:pt x="137606" y="71837"/>
                      <a:pt x="129219" y="69982"/>
                      <a:pt x="120387" y="69425"/>
                    </a:cubicBezTo>
                    <a:cubicBezTo>
                      <a:pt x="119941" y="68386"/>
                      <a:pt x="119607" y="67273"/>
                      <a:pt x="119385" y="66159"/>
                    </a:cubicBezTo>
                    <a:close/>
                    <a:moveTo>
                      <a:pt x="182287" y="66679"/>
                    </a:moveTo>
                    <a:cubicBezTo>
                      <a:pt x="188187" y="73470"/>
                      <a:pt x="193012" y="81337"/>
                      <a:pt x="197836" y="88945"/>
                    </a:cubicBezTo>
                    <a:lnTo>
                      <a:pt x="197836" y="88908"/>
                    </a:lnTo>
                    <a:cubicBezTo>
                      <a:pt x="202586" y="96441"/>
                      <a:pt x="208338" y="105311"/>
                      <a:pt x="217505" y="107760"/>
                    </a:cubicBezTo>
                    <a:cubicBezTo>
                      <a:pt x="218395" y="107982"/>
                      <a:pt x="220622" y="108502"/>
                      <a:pt x="219954" y="109838"/>
                    </a:cubicBezTo>
                    <a:cubicBezTo>
                      <a:pt x="219471" y="110766"/>
                      <a:pt x="218024" y="111248"/>
                      <a:pt x="217171" y="111545"/>
                    </a:cubicBezTo>
                    <a:cubicBezTo>
                      <a:pt x="215852" y="112002"/>
                      <a:pt x="214426" y="112201"/>
                      <a:pt x="212994" y="112201"/>
                    </a:cubicBezTo>
                    <a:cubicBezTo>
                      <a:pt x="211402" y="112201"/>
                      <a:pt x="209803" y="111955"/>
                      <a:pt x="208338" y="111545"/>
                    </a:cubicBezTo>
                    <a:cubicBezTo>
                      <a:pt x="203069" y="110098"/>
                      <a:pt x="198541" y="106127"/>
                      <a:pt x="194608" y="102453"/>
                    </a:cubicBezTo>
                    <a:cubicBezTo>
                      <a:pt x="189598" y="97777"/>
                      <a:pt x="185367" y="92359"/>
                      <a:pt x="180580" y="87461"/>
                    </a:cubicBezTo>
                    <a:cubicBezTo>
                      <a:pt x="176609" y="83378"/>
                      <a:pt x="172044" y="79890"/>
                      <a:pt x="167072" y="77144"/>
                    </a:cubicBezTo>
                    <a:cubicBezTo>
                      <a:pt x="167050" y="76984"/>
                      <a:pt x="167041" y="76928"/>
                      <a:pt x="167044" y="76928"/>
                    </a:cubicBezTo>
                    <a:lnTo>
                      <a:pt x="167044" y="76928"/>
                    </a:lnTo>
                    <a:cubicBezTo>
                      <a:pt x="167052" y="76928"/>
                      <a:pt x="167124" y="77224"/>
                      <a:pt x="167261" y="77224"/>
                    </a:cubicBezTo>
                    <a:cubicBezTo>
                      <a:pt x="167272" y="77224"/>
                      <a:pt x="167283" y="77222"/>
                      <a:pt x="167294" y="77218"/>
                    </a:cubicBezTo>
                    <a:cubicBezTo>
                      <a:pt x="167888" y="76810"/>
                      <a:pt x="168445" y="76327"/>
                      <a:pt x="168927" y="75808"/>
                    </a:cubicBezTo>
                    <a:cubicBezTo>
                      <a:pt x="170263" y="74620"/>
                      <a:pt x="171933" y="73952"/>
                      <a:pt x="173417" y="72950"/>
                    </a:cubicBezTo>
                    <a:cubicBezTo>
                      <a:pt x="173826" y="72728"/>
                      <a:pt x="174048" y="72245"/>
                      <a:pt x="173937" y="71800"/>
                    </a:cubicBezTo>
                    <a:cubicBezTo>
                      <a:pt x="173751" y="70204"/>
                      <a:pt x="172935" y="68571"/>
                      <a:pt x="172378" y="67013"/>
                    </a:cubicBezTo>
                    <a:lnTo>
                      <a:pt x="172378" y="67013"/>
                    </a:lnTo>
                    <a:cubicBezTo>
                      <a:pt x="173974" y="67458"/>
                      <a:pt x="175533" y="68720"/>
                      <a:pt x="177017" y="69314"/>
                    </a:cubicBezTo>
                    <a:cubicBezTo>
                      <a:pt x="177116" y="69355"/>
                      <a:pt x="177214" y="69373"/>
                      <a:pt x="177311" y="69373"/>
                    </a:cubicBezTo>
                    <a:cubicBezTo>
                      <a:pt x="177906" y="69373"/>
                      <a:pt x="178463" y="68683"/>
                      <a:pt x="178910" y="68460"/>
                    </a:cubicBezTo>
                    <a:cubicBezTo>
                      <a:pt x="179986" y="67903"/>
                      <a:pt x="180877" y="66939"/>
                      <a:pt x="182101" y="66753"/>
                    </a:cubicBezTo>
                    <a:cubicBezTo>
                      <a:pt x="182176" y="66716"/>
                      <a:pt x="182213" y="66716"/>
                      <a:pt x="182287" y="66679"/>
                    </a:cubicBezTo>
                    <a:close/>
                    <a:moveTo>
                      <a:pt x="167220" y="78480"/>
                    </a:moveTo>
                    <a:lnTo>
                      <a:pt x="167220" y="78480"/>
                    </a:lnTo>
                    <a:cubicBezTo>
                      <a:pt x="168408" y="79148"/>
                      <a:pt x="169558" y="79890"/>
                      <a:pt x="170671" y="80632"/>
                    </a:cubicBezTo>
                    <a:cubicBezTo>
                      <a:pt x="179578" y="86533"/>
                      <a:pt x="185664" y="95365"/>
                      <a:pt x="193272" y="102713"/>
                    </a:cubicBezTo>
                    <a:cubicBezTo>
                      <a:pt x="198690" y="107945"/>
                      <a:pt x="205147" y="113178"/>
                      <a:pt x="213014" y="113252"/>
                    </a:cubicBezTo>
                    <a:cubicBezTo>
                      <a:pt x="214833" y="113252"/>
                      <a:pt x="217134" y="112955"/>
                      <a:pt x="218915" y="112027"/>
                    </a:cubicBezTo>
                    <a:lnTo>
                      <a:pt x="218915" y="112027"/>
                    </a:lnTo>
                    <a:cubicBezTo>
                      <a:pt x="216893" y="114736"/>
                      <a:pt x="212657" y="115406"/>
                      <a:pt x="209421" y="115406"/>
                    </a:cubicBezTo>
                    <a:cubicBezTo>
                      <a:pt x="209332" y="115406"/>
                      <a:pt x="209243" y="115405"/>
                      <a:pt x="209155" y="115404"/>
                    </a:cubicBezTo>
                    <a:lnTo>
                      <a:pt x="209118" y="115404"/>
                    </a:lnTo>
                    <a:cubicBezTo>
                      <a:pt x="209066" y="115405"/>
                      <a:pt x="209013" y="115405"/>
                      <a:pt x="208961" y="115405"/>
                    </a:cubicBezTo>
                    <a:cubicBezTo>
                      <a:pt x="204118" y="115405"/>
                      <a:pt x="199429" y="113701"/>
                      <a:pt x="195721" y="110617"/>
                    </a:cubicBezTo>
                    <a:cubicBezTo>
                      <a:pt x="188521" y="104568"/>
                      <a:pt x="182732" y="96924"/>
                      <a:pt x="175904" y="90504"/>
                    </a:cubicBezTo>
                    <a:cubicBezTo>
                      <a:pt x="173455" y="88128"/>
                      <a:pt x="170783" y="85939"/>
                      <a:pt x="167962" y="84009"/>
                    </a:cubicBezTo>
                    <a:cubicBezTo>
                      <a:pt x="168036" y="83898"/>
                      <a:pt x="168036" y="83749"/>
                      <a:pt x="168036" y="83638"/>
                    </a:cubicBezTo>
                    <a:cubicBezTo>
                      <a:pt x="167814" y="82228"/>
                      <a:pt x="167591" y="80818"/>
                      <a:pt x="167368" y="79408"/>
                    </a:cubicBezTo>
                    <a:cubicBezTo>
                      <a:pt x="167331" y="79111"/>
                      <a:pt x="167257" y="78777"/>
                      <a:pt x="167220" y="78480"/>
                    </a:cubicBezTo>
                    <a:close/>
                    <a:moveTo>
                      <a:pt x="4929" y="1"/>
                    </a:moveTo>
                    <a:cubicBezTo>
                      <a:pt x="3493" y="1"/>
                      <a:pt x="2116" y="308"/>
                      <a:pt x="1559" y="1736"/>
                    </a:cubicBezTo>
                    <a:cubicBezTo>
                      <a:pt x="446" y="4519"/>
                      <a:pt x="557" y="8082"/>
                      <a:pt x="409" y="11013"/>
                    </a:cubicBezTo>
                    <a:cubicBezTo>
                      <a:pt x="1" y="19697"/>
                      <a:pt x="557" y="28307"/>
                      <a:pt x="743" y="36991"/>
                    </a:cubicBezTo>
                    <a:cubicBezTo>
                      <a:pt x="743" y="38030"/>
                      <a:pt x="223" y="44710"/>
                      <a:pt x="1671" y="45415"/>
                    </a:cubicBezTo>
                    <a:cubicBezTo>
                      <a:pt x="1671" y="45489"/>
                      <a:pt x="1708" y="45526"/>
                      <a:pt x="1745" y="45563"/>
                    </a:cubicBezTo>
                    <a:cubicBezTo>
                      <a:pt x="2487" y="46565"/>
                      <a:pt x="3378" y="48087"/>
                      <a:pt x="4528" y="48717"/>
                    </a:cubicBezTo>
                    <a:cubicBezTo>
                      <a:pt x="4724" y="48823"/>
                      <a:pt x="4942" y="48867"/>
                      <a:pt x="5173" y="48867"/>
                    </a:cubicBezTo>
                    <a:cubicBezTo>
                      <a:pt x="5996" y="48867"/>
                      <a:pt x="6979" y="48318"/>
                      <a:pt x="7645" y="48087"/>
                    </a:cubicBezTo>
                    <a:cubicBezTo>
                      <a:pt x="9575" y="47344"/>
                      <a:pt x="11468" y="46528"/>
                      <a:pt x="13360" y="45674"/>
                    </a:cubicBezTo>
                    <a:cubicBezTo>
                      <a:pt x="14882" y="44932"/>
                      <a:pt x="16700" y="44338"/>
                      <a:pt x="18110" y="43374"/>
                    </a:cubicBezTo>
                    <a:cubicBezTo>
                      <a:pt x="19892" y="45786"/>
                      <a:pt x="22378" y="47567"/>
                      <a:pt x="24531" y="49534"/>
                    </a:cubicBezTo>
                    <a:cubicBezTo>
                      <a:pt x="27091" y="51872"/>
                      <a:pt x="29578" y="54173"/>
                      <a:pt x="32287" y="56288"/>
                    </a:cubicBezTo>
                    <a:cubicBezTo>
                      <a:pt x="37148" y="60185"/>
                      <a:pt x="42306" y="63636"/>
                      <a:pt x="47725" y="66679"/>
                    </a:cubicBezTo>
                    <a:cubicBezTo>
                      <a:pt x="53031" y="69536"/>
                      <a:pt x="58746" y="70650"/>
                      <a:pt x="64684" y="71021"/>
                    </a:cubicBezTo>
                    <a:cubicBezTo>
                      <a:pt x="64758" y="71058"/>
                      <a:pt x="64870" y="71058"/>
                      <a:pt x="64944" y="71058"/>
                    </a:cubicBezTo>
                    <a:lnTo>
                      <a:pt x="65389" y="71058"/>
                    </a:lnTo>
                    <a:cubicBezTo>
                      <a:pt x="69289" y="71253"/>
                      <a:pt x="73201" y="71347"/>
                      <a:pt x="77111" y="71347"/>
                    </a:cubicBezTo>
                    <a:cubicBezTo>
                      <a:pt x="79899" y="71347"/>
                      <a:pt x="82686" y="71299"/>
                      <a:pt x="85466" y="71206"/>
                    </a:cubicBezTo>
                    <a:cubicBezTo>
                      <a:pt x="94517" y="70900"/>
                      <a:pt x="103569" y="70343"/>
                      <a:pt x="112620" y="70343"/>
                    </a:cubicBezTo>
                    <a:cubicBezTo>
                      <a:pt x="114553" y="70343"/>
                      <a:pt x="116487" y="70368"/>
                      <a:pt x="118420" y="70427"/>
                    </a:cubicBezTo>
                    <a:cubicBezTo>
                      <a:pt x="128588" y="70724"/>
                      <a:pt x="138200" y="73062"/>
                      <a:pt x="147886" y="76105"/>
                    </a:cubicBezTo>
                    <a:cubicBezTo>
                      <a:pt x="157126" y="78999"/>
                      <a:pt x="165624" y="82785"/>
                      <a:pt x="172972" y="89205"/>
                    </a:cubicBezTo>
                    <a:cubicBezTo>
                      <a:pt x="178984" y="94437"/>
                      <a:pt x="184142" y="100523"/>
                      <a:pt x="189672" y="106238"/>
                    </a:cubicBezTo>
                    <a:cubicBezTo>
                      <a:pt x="194496" y="111211"/>
                      <a:pt x="199246" y="115442"/>
                      <a:pt x="206446" y="116295"/>
                    </a:cubicBezTo>
                    <a:cubicBezTo>
                      <a:pt x="207390" y="116407"/>
                      <a:pt x="208433" y="116477"/>
                      <a:pt x="209515" y="116477"/>
                    </a:cubicBezTo>
                    <a:cubicBezTo>
                      <a:pt x="214176" y="116477"/>
                      <a:pt x="219570" y="115183"/>
                      <a:pt x="220956" y="110395"/>
                    </a:cubicBezTo>
                    <a:cubicBezTo>
                      <a:pt x="220956" y="110358"/>
                      <a:pt x="220956" y="110320"/>
                      <a:pt x="220956" y="110283"/>
                    </a:cubicBezTo>
                    <a:cubicBezTo>
                      <a:pt x="222143" y="108316"/>
                      <a:pt x="219137" y="107092"/>
                      <a:pt x="217764" y="106721"/>
                    </a:cubicBezTo>
                    <a:cubicBezTo>
                      <a:pt x="207856" y="104086"/>
                      <a:pt x="202289" y="93918"/>
                      <a:pt x="197131" y="85902"/>
                    </a:cubicBezTo>
                    <a:cubicBezTo>
                      <a:pt x="191342" y="76810"/>
                      <a:pt x="185404" y="67644"/>
                      <a:pt x="177500" y="60222"/>
                    </a:cubicBezTo>
                    <a:cubicBezTo>
                      <a:pt x="169521" y="52762"/>
                      <a:pt x="160095" y="46973"/>
                      <a:pt x="149815" y="43299"/>
                    </a:cubicBezTo>
                    <a:cubicBezTo>
                      <a:pt x="137086" y="38809"/>
                      <a:pt x="123281" y="36916"/>
                      <a:pt x="109884" y="35655"/>
                    </a:cubicBezTo>
                    <a:cubicBezTo>
                      <a:pt x="103130" y="34987"/>
                      <a:pt x="96339" y="34764"/>
                      <a:pt x="89548" y="34207"/>
                    </a:cubicBezTo>
                    <a:cubicBezTo>
                      <a:pt x="82497" y="33651"/>
                      <a:pt x="75520" y="32649"/>
                      <a:pt x="68506" y="31498"/>
                    </a:cubicBezTo>
                    <a:cubicBezTo>
                      <a:pt x="62495" y="30533"/>
                      <a:pt x="56408" y="29197"/>
                      <a:pt x="51361" y="25598"/>
                    </a:cubicBezTo>
                    <a:cubicBezTo>
                      <a:pt x="49803" y="24447"/>
                      <a:pt x="48318" y="23260"/>
                      <a:pt x="46945" y="21961"/>
                    </a:cubicBezTo>
                    <a:cubicBezTo>
                      <a:pt x="50174" y="19437"/>
                      <a:pt x="52734" y="16432"/>
                      <a:pt x="55518" y="13389"/>
                    </a:cubicBezTo>
                    <a:cubicBezTo>
                      <a:pt x="56446" y="12424"/>
                      <a:pt x="56186" y="11347"/>
                      <a:pt x="55926" y="10160"/>
                    </a:cubicBezTo>
                    <a:cubicBezTo>
                      <a:pt x="55703" y="8824"/>
                      <a:pt x="55444" y="7154"/>
                      <a:pt x="54627" y="6041"/>
                    </a:cubicBezTo>
                    <a:cubicBezTo>
                      <a:pt x="54070" y="4816"/>
                      <a:pt x="50397" y="4816"/>
                      <a:pt x="49432" y="4668"/>
                    </a:cubicBezTo>
                    <a:cubicBezTo>
                      <a:pt x="45053" y="4111"/>
                      <a:pt x="40674" y="3740"/>
                      <a:pt x="36295" y="3369"/>
                    </a:cubicBezTo>
                    <a:cubicBezTo>
                      <a:pt x="31916" y="2998"/>
                      <a:pt x="27499" y="2664"/>
                      <a:pt x="23083" y="2107"/>
                    </a:cubicBezTo>
                    <a:cubicBezTo>
                      <a:pt x="17776" y="1476"/>
                      <a:pt x="12507" y="511"/>
                      <a:pt x="7163" y="140"/>
                    </a:cubicBezTo>
                    <a:cubicBezTo>
                      <a:pt x="6478" y="89"/>
                      <a:pt x="5695" y="1"/>
                      <a:pt x="4929"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2" name="Google Shape;1442;p40"/>
              <p:cNvSpPr/>
              <p:nvPr/>
            </p:nvSpPr>
            <p:spPr>
              <a:xfrm>
                <a:off x="5174321" y="3090550"/>
                <a:ext cx="44717" cy="29192"/>
              </a:xfrm>
              <a:custGeom>
                <a:avLst/>
                <a:gdLst/>
                <a:ahLst/>
                <a:cxnLst/>
                <a:rect l="l" t="t" r="r" b="b"/>
                <a:pathLst>
                  <a:path w="2460" h="1602" extrusionOk="0">
                    <a:moveTo>
                      <a:pt x="704" y="0"/>
                    </a:moveTo>
                    <a:cubicBezTo>
                      <a:pt x="331" y="0"/>
                      <a:pt x="0" y="477"/>
                      <a:pt x="348" y="795"/>
                    </a:cubicBezTo>
                    <a:cubicBezTo>
                      <a:pt x="719" y="1092"/>
                      <a:pt x="1127" y="1352"/>
                      <a:pt x="1535" y="1538"/>
                    </a:cubicBezTo>
                    <a:cubicBezTo>
                      <a:pt x="1619" y="1582"/>
                      <a:pt x="1700" y="1602"/>
                      <a:pt x="1775" y="1602"/>
                    </a:cubicBezTo>
                    <a:cubicBezTo>
                      <a:pt x="2204" y="1602"/>
                      <a:pt x="2459" y="974"/>
                      <a:pt x="2018" y="721"/>
                    </a:cubicBezTo>
                    <a:cubicBezTo>
                      <a:pt x="1647" y="573"/>
                      <a:pt x="1313" y="387"/>
                      <a:pt x="1016" y="128"/>
                    </a:cubicBezTo>
                    <a:cubicBezTo>
                      <a:pt x="918" y="38"/>
                      <a:pt x="809" y="0"/>
                      <a:pt x="704"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3" name="Google Shape;1443;p40"/>
              <p:cNvSpPr/>
              <p:nvPr/>
            </p:nvSpPr>
            <p:spPr>
              <a:xfrm>
                <a:off x="5230507" y="3070943"/>
                <a:ext cx="48770" cy="32746"/>
              </a:xfrm>
              <a:custGeom>
                <a:avLst/>
                <a:gdLst/>
                <a:ahLst/>
                <a:cxnLst/>
                <a:rect l="l" t="t" r="r" b="b"/>
                <a:pathLst>
                  <a:path w="2683" h="1797" extrusionOk="0">
                    <a:moveTo>
                      <a:pt x="707" y="1"/>
                    </a:moveTo>
                    <a:cubicBezTo>
                      <a:pt x="269" y="1"/>
                      <a:pt x="1" y="614"/>
                      <a:pt x="448" y="870"/>
                    </a:cubicBezTo>
                    <a:cubicBezTo>
                      <a:pt x="894" y="1055"/>
                      <a:pt x="1339" y="1315"/>
                      <a:pt x="1673" y="1649"/>
                    </a:cubicBezTo>
                    <a:cubicBezTo>
                      <a:pt x="1777" y="1753"/>
                      <a:pt x="1893" y="1796"/>
                      <a:pt x="2004" y="1796"/>
                    </a:cubicBezTo>
                    <a:cubicBezTo>
                      <a:pt x="2370" y="1796"/>
                      <a:pt x="2682" y="1331"/>
                      <a:pt x="2341" y="1018"/>
                    </a:cubicBezTo>
                    <a:cubicBezTo>
                      <a:pt x="1933" y="610"/>
                      <a:pt x="1450" y="276"/>
                      <a:pt x="931" y="53"/>
                    </a:cubicBezTo>
                    <a:cubicBezTo>
                      <a:pt x="853" y="17"/>
                      <a:pt x="778" y="1"/>
                      <a:pt x="707"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4" name="Google Shape;1444;p40"/>
              <p:cNvSpPr/>
              <p:nvPr/>
            </p:nvSpPr>
            <p:spPr>
              <a:xfrm>
                <a:off x="3009526" y="2650914"/>
                <a:ext cx="63349" cy="41584"/>
              </a:xfrm>
              <a:custGeom>
                <a:avLst/>
                <a:gdLst/>
                <a:ahLst/>
                <a:cxnLst/>
                <a:rect l="l" t="t" r="r" b="b"/>
                <a:pathLst>
                  <a:path w="3485" h="2282" extrusionOk="0">
                    <a:moveTo>
                      <a:pt x="619" y="0"/>
                    </a:moveTo>
                    <a:cubicBezTo>
                      <a:pt x="249" y="0"/>
                      <a:pt x="0" y="600"/>
                      <a:pt x="427" y="874"/>
                    </a:cubicBezTo>
                    <a:cubicBezTo>
                      <a:pt x="1132" y="1431"/>
                      <a:pt x="1911" y="1876"/>
                      <a:pt x="2728" y="2247"/>
                    </a:cubicBezTo>
                    <a:cubicBezTo>
                      <a:pt x="2787" y="2271"/>
                      <a:pt x="2842" y="2281"/>
                      <a:pt x="2894" y="2281"/>
                    </a:cubicBezTo>
                    <a:cubicBezTo>
                      <a:pt x="3330" y="2281"/>
                      <a:pt x="3485" y="1522"/>
                      <a:pt x="2987" y="1357"/>
                    </a:cubicBezTo>
                    <a:cubicBezTo>
                      <a:pt x="2245" y="1023"/>
                      <a:pt x="1503" y="577"/>
                      <a:pt x="872" y="95"/>
                    </a:cubicBezTo>
                    <a:cubicBezTo>
                      <a:pt x="786" y="28"/>
                      <a:pt x="700" y="0"/>
                      <a:pt x="619"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5" name="Google Shape;1445;p40"/>
              <p:cNvSpPr/>
              <p:nvPr/>
            </p:nvSpPr>
            <p:spPr>
              <a:xfrm>
                <a:off x="3069584" y="2638468"/>
                <a:ext cx="44917" cy="33365"/>
              </a:xfrm>
              <a:custGeom>
                <a:avLst/>
                <a:gdLst/>
                <a:ahLst/>
                <a:cxnLst/>
                <a:rect l="l" t="t" r="r" b="b"/>
                <a:pathLst>
                  <a:path w="2471" h="1831" extrusionOk="0">
                    <a:moveTo>
                      <a:pt x="657" y="0"/>
                    </a:moveTo>
                    <a:cubicBezTo>
                      <a:pt x="300" y="0"/>
                      <a:pt x="1" y="473"/>
                      <a:pt x="314" y="815"/>
                    </a:cubicBezTo>
                    <a:lnTo>
                      <a:pt x="351" y="815"/>
                    </a:lnTo>
                    <a:cubicBezTo>
                      <a:pt x="685" y="1186"/>
                      <a:pt x="1094" y="1520"/>
                      <a:pt x="1539" y="1780"/>
                    </a:cubicBezTo>
                    <a:cubicBezTo>
                      <a:pt x="1609" y="1815"/>
                      <a:pt x="1678" y="1830"/>
                      <a:pt x="1744" y="1830"/>
                    </a:cubicBezTo>
                    <a:cubicBezTo>
                      <a:pt x="2170" y="1830"/>
                      <a:pt x="2471" y="1188"/>
                      <a:pt x="2021" y="963"/>
                    </a:cubicBezTo>
                    <a:cubicBezTo>
                      <a:pt x="1613" y="741"/>
                      <a:pt x="1279" y="481"/>
                      <a:pt x="982" y="147"/>
                    </a:cubicBezTo>
                    <a:cubicBezTo>
                      <a:pt x="879" y="43"/>
                      <a:pt x="765" y="0"/>
                      <a:pt x="657"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6" name="Google Shape;1446;p40"/>
              <p:cNvSpPr/>
              <p:nvPr/>
            </p:nvSpPr>
            <p:spPr>
              <a:xfrm>
                <a:off x="3880173" y="3077449"/>
                <a:ext cx="111264" cy="42659"/>
              </a:xfrm>
              <a:custGeom>
                <a:avLst/>
                <a:gdLst/>
                <a:ahLst/>
                <a:cxnLst/>
                <a:rect l="l" t="t" r="r" b="b"/>
                <a:pathLst>
                  <a:path w="6121" h="2341" extrusionOk="0">
                    <a:moveTo>
                      <a:pt x="720" y="1"/>
                    </a:moveTo>
                    <a:cubicBezTo>
                      <a:pt x="303" y="1"/>
                      <a:pt x="0" y="596"/>
                      <a:pt x="439" y="847"/>
                    </a:cubicBezTo>
                    <a:cubicBezTo>
                      <a:pt x="1219" y="1292"/>
                      <a:pt x="2035" y="1626"/>
                      <a:pt x="2889" y="1848"/>
                    </a:cubicBezTo>
                    <a:cubicBezTo>
                      <a:pt x="3297" y="1960"/>
                      <a:pt x="3705" y="2145"/>
                      <a:pt x="4150" y="2220"/>
                    </a:cubicBezTo>
                    <a:cubicBezTo>
                      <a:pt x="4558" y="2294"/>
                      <a:pt x="5078" y="2257"/>
                      <a:pt x="5523" y="2331"/>
                    </a:cubicBezTo>
                    <a:cubicBezTo>
                      <a:pt x="5557" y="2337"/>
                      <a:pt x="5589" y="2340"/>
                      <a:pt x="5619" y="2340"/>
                    </a:cubicBezTo>
                    <a:cubicBezTo>
                      <a:pt x="6119" y="2340"/>
                      <a:pt x="6121" y="1508"/>
                      <a:pt x="5560" y="1403"/>
                    </a:cubicBezTo>
                    <a:cubicBezTo>
                      <a:pt x="5189" y="1366"/>
                      <a:pt x="4818" y="1329"/>
                      <a:pt x="4447" y="1329"/>
                    </a:cubicBezTo>
                    <a:cubicBezTo>
                      <a:pt x="4039" y="1255"/>
                      <a:pt x="3594" y="1106"/>
                      <a:pt x="3185" y="958"/>
                    </a:cubicBezTo>
                    <a:cubicBezTo>
                      <a:pt x="2406" y="772"/>
                      <a:pt x="1664" y="475"/>
                      <a:pt x="959" y="67"/>
                    </a:cubicBezTo>
                    <a:cubicBezTo>
                      <a:pt x="878" y="21"/>
                      <a:pt x="797" y="1"/>
                      <a:pt x="720"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7" name="Google Shape;1447;p40"/>
              <p:cNvSpPr/>
              <p:nvPr/>
            </p:nvSpPr>
            <p:spPr>
              <a:xfrm>
                <a:off x="3965480" y="3052320"/>
                <a:ext cx="76073" cy="31762"/>
              </a:xfrm>
              <a:custGeom>
                <a:avLst/>
                <a:gdLst/>
                <a:ahLst/>
                <a:cxnLst/>
                <a:rect l="l" t="t" r="r" b="b"/>
                <a:pathLst>
                  <a:path w="4185" h="1743" extrusionOk="0">
                    <a:moveTo>
                      <a:pt x="620" y="1"/>
                    </a:moveTo>
                    <a:cubicBezTo>
                      <a:pt x="182" y="1"/>
                      <a:pt x="1" y="728"/>
                      <a:pt x="496" y="927"/>
                    </a:cubicBezTo>
                    <a:lnTo>
                      <a:pt x="496" y="964"/>
                    </a:lnTo>
                    <a:cubicBezTo>
                      <a:pt x="1361" y="1284"/>
                      <a:pt x="2226" y="1743"/>
                      <a:pt x="3163" y="1743"/>
                    </a:cubicBezTo>
                    <a:cubicBezTo>
                      <a:pt x="3311" y="1743"/>
                      <a:pt x="3461" y="1731"/>
                      <a:pt x="3614" y="1706"/>
                    </a:cubicBezTo>
                    <a:cubicBezTo>
                      <a:pt x="4185" y="1635"/>
                      <a:pt x="4035" y="774"/>
                      <a:pt x="3495" y="774"/>
                    </a:cubicBezTo>
                    <a:cubicBezTo>
                      <a:pt x="3473" y="774"/>
                      <a:pt x="3451" y="775"/>
                      <a:pt x="3428" y="778"/>
                    </a:cubicBezTo>
                    <a:cubicBezTo>
                      <a:pt x="3327" y="795"/>
                      <a:pt x="3224" y="803"/>
                      <a:pt x="3122" y="803"/>
                    </a:cubicBezTo>
                    <a:cubicBezTo>
                      <a:pt x="2320" y="803"/>
                      <a:pt x="1484" y="332"/>
                      <a:pt x="793" y="36"/>
                    </a:cubicBezTo>
                    <a:cubicBezTo>
                      <a:pt x="732" y="12"/>
                      <a:pt x="674" y="1"/>
                      <a:pt x="620"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8" name="Google Shape;1448;p40"/>
              <p:cNvSpPr/>
              <p:nvPr/>
            </p:nvSpPr>
            <p:spPr>
              <a:xfrm>
                <a:off x="4018432" y="3033059"/>
                <a:ext cx="50315" cy="24199"/>
              </a:xfrm>
              <a:custGeom>
                <a:avLst/>
                <a:gdLst/>
                <a:ahLst/>
                <a:cxnLst/>
                <a:rect l="l" t="t" r="r" b="b"/>
                <a:pathLst>
                  <a:path w="2768" h="1328" extrusionOk="0">
                    <a:moveTo>
                      <a:pt x="689" y="0"/>
                    </a:moveTo>
                    <a:cubicBezTo>
                      <a:pt x="215" y="0"/>
                      <a:pt x="1" y="770"/>
                      <a:pt x="515" y="907"/>
                    </a:cubicBezTo>
                    <a:lnTo>
                      <a:pt x="515" y="945"/>
                    </a:lnTo>
                    <a:cubicBezTo>
                      <a:pt x="1011" y="1077"/>
                      <a:pt x="1537" y="1327"/>
                      <a:pt x="2040" y="1327"/>
                    </a:cubicBezTo>
                    <a:cubicBezTo>
                      <a:pt x="2101" y="1327"/>
                      <a:pt x="2162" y="1324"/>
                      <a:pt x="2222" y="1316"/>
                    </a:cubicBezTo>
                    <a:cubicBezTo>
                      <a:pt x="2767" y="1243"/>
                      <a:pt x="2601" y="387"/>
                      <a:pt x="2070" y="387"/>
                    </a:cubicBezTo>
                    <a:cubicBezTo>
                      <a:pt x="2059" y="387"/>
                      <a:pt x="2048" y="387"/>
                      <a:pt x="2037" y="388"/>
                    </a:cubicBezTo>
                    <a:lnTo>
                      <a:pt x="1925" y="388"/>
                    </a:lnTo>
                    <a:lnTo>
                      <a:pt x="1591" y="277"/>
                    </a:lnTo>
                    <a:cubicBezTo>
                      <a:pt x="1331" y="202"/>
                      <a:pt x="1109" y="91"/>
                      <a:pt x="812" y="17"/>
                    </a:cubicBezTo>
                    <a:cubicBezTo>
                      <a:pt x="769" y="5"/>
                      <a:pt x="728" y="0"/>
                      <a:pt x="689"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9" name="Google Shape;1449;p40"/>
              <p:cNvSpPr/>
              <p:nvPr/>
            </p:nvSpPr>
            <p:spPr>
              <a:xfrm>
                <a:off x="4477722" y="2701318"/>
                <a:ext cx="75582" cy="16929"/>
              </a:xfrm>
              <a:custGeom>
                <a:avLst/>
                <a:gdLst/>
                <a:ahLst/>
                <a:cxnLst/>
                <a:rect l="l" t="t" r="r" b="b"/>
                <a:pathLst>
                  <a:path w="4158" h="929" extrusionOk="0">
                    <a:moveTo>
                      <a:pt x="632" y="1"/>
                    </a:moveTo>
                    <a:cubicBezTo>
                      <a:pt x="1" y="1"/>
                      <a:pt x="1" y="928"/>
                      <a:pt x="632" y="928"/>
                    </a:cubicBezTo>
                    <a:lnTo>
                      <a:pt x="3526" y="928"/>
                    </a:lnTo>
                    <a:cubicBezTo>
                      <a:pt x="4157" y="928"/>
                      <a:pt x="4157" y="1"/>
                      <a:pt x="3526"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0" name="Google Shape;1450;p40"/>
              <p:cNvSpPr/>
              <p:nvPr/>
            </p:nvSpPr>
            <p:spPr>
              <a:xfrm>
                <a:off x="4530346" y="2669265"/>
                <a:ext cx="59404" cy="20063"/>
              </a:xfrm>
              <a:custGeom>
                <a:avLst/>
                <a:gdLst/>
                <a:ahLst/>
                <a:cxnLst/>
                <a:rect l="l" t="t" r="r" b="b"/>
                <a:pathLst>
                  <a:path w="3268" h="1101" extrusionOk="0">
                    <a:moveTo>
                      <a:pt x="1944" y="0"/>
                    </a:moveTo>
                    <a:cubicBezTo>
                      <a:pt x="1890" y="0"/>
                      <a:pt x="1836" y="5"/>
                      <a:pt x="1782" y="16"/>
                    </a:cubicBezTo>
                    <a:lnTo>
                      <a:pt x="631" y="16"/>
                    </a:lnTo>
                    <a:cubicBezTo>
                      <a:pt x="0" y="16"/>
                      <a:pt x="0" y="943"/>
                      <a:pt x="631" y="943"/>
                    </a:cubicBezTo>
                    <a:lnTo>
                      <a:pt x="1559" y="943"/>
                    </a:lnTo>
                    <a:cubicBezTo>
                      <a:pt x="1633" y="925"/>
                      <a:pt x="1707" y="915"/>
                      <a:pt x="1777" y="915"/>
                    </a:cubicBezTo>
                    <a:cubicBezTo>
                      <a:pt x="1847" y="915"/>
                      <a:pt x="1911" y="925"/>
                      <a:pt x="1967" y="943"/>
                    </a:cubicBezTo>
                    <a:cubicBezTo>
                      <a:pt x="2153" y="943"/>
                      <a:pt x="2301" y="1092"/>
                      <a:pt x="2450" y="1092"/>
                    </a:cubicBezTo>
                    <a:cubicBezTo>
                      <a:pt x="2483" y="1098"/>
                      <a:pt x="2516" y="1101"/>
                      <a:pt x="2547" y="1101"/>
                    </a:cubicBezTo>
                    <a:cubicBezTo>
                      <a:pt x="3070" y="1101"/>
                      <a:pt x="3268" y="271"/>
                      <a:pt x="2672" y="201"/>
                    </a:cubicBezTo>
                    <a:cubicBezTo>
                      <a:pt x="2561" y="164"/>
                      <a:pt x="2412" y="127"/>
                      <a:pt x="2301" y="53"/>
                    </a:cubicBezTo>
                    <a:cubicBezTo>
                      <a:pt x="2196" y="26"/>
                      <a:pt x="2073" y="0"/>
                      <a:pt x="1944"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grpSp>
      <p:sp>
        <p:nvSpPr>
          <p:cNvPr id="1451" name="Google Shape;1451;p40"/>
          <p:cNvSpPr/>
          <p:nvPr/>
        </p:nvSpPr>
        <p:spPr>
          <a:xfrm>
            <a:off x="3341025" y="2201278"/>
            <a:ext cx="380283" cy="37736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3D3D7F"/>
          </a:solidFill>
          <a:ln w="9525" cap="flat" cmpd="sng">
            <a:solidFill>
              <a:srgbClr val="3D3D7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2</a:t>
            </a:r>
            <a:endParaRPr sz="1800" b="0" i="0" u="none" strike="noStrike" cap="none">
              <a:solidFill>
                <a:srgbClr val="000000"/>
              </a:solidFill>
              <a:latin typeface="Open Sans"/>
              <a:ea typeface="Open Sans"/>
              <a:cs typeface="Open Sans"/>
              <a:sym typeface="Open Sans"/>
            </a:endParaRPr>
          </a:p>
        </p:txBody>
      </p:sp>
      <p:sp>
        <p:nvSpPr>
          <p:cNvPr id="1452" name="Google Shape;1452;p40"/>
          <p:cNvSpPr/>
          <p:nvPr/>
        </p:nvSpPr>
        <p:spPr>
          <a:xfrm rot="5400000">
            <a:off x="749235" y="904569"/>
            <a:ext cx="566827" cy="1296044"/>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3" name="Google Shape;1453;p40"/>
          <p:cNvSpPr/>
          <p:nvPr/>
        </p:nvSpPr>
        <p:spPr>
          <a:xfrm>
            <a:off x="1680667" y="1552325"/>
            <a:ext cx="1846948" cy="520210"/>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54" name="Google Shape;1454;p40"/>
          <p:cNvSpPr txBox="1"/>
          <p:nvPr/>
        </p:nvSpPr>
        <p:spPr>
          <a:xfrm>
            <a:off x="405704" y="1331775"/>
            <a:ext cx="1328700" cy="377400"/>
          </a:xfrm>
          <a:prstGeom prst="rect">
            <a:avLst/>
          </a:prstGeom>
          <a:noFill/>
          <a:ln>
            <a:noFill/>
          </a:ln>
        </p:spPr>
        <p:txBody>
          <a:bodyPr spcFirstLastPara="1" wrap="square" lIns="91425" tIns="91425" rIns="91425" bIns="91425" anchor="ctr" anchorCtr="0">
            <a:noAutofit/>
          </a:bodyPr>
          <a:lstStyle/>
          <a:p>
            <a:pPr algn="ctr">
              <a:buClr>
                <a:srgbClr val="232347"/>
              </a:buClr>
              <a:buSzPts val="1400"/>
            </a:pPr>
            <a:r>
              <a:rPr lang="en" sz="1200" b="1" dirty="0">
                <a:solidFill>
                  <a:schemeClr val="bg2">
                    <a:lumMod val="75000"/>
                  </a:schemeClr>
                </a:solidFill>
                <a:latin typeface="Open Sans"/>
                <a:ea typeface="Open Sans"/>
                <a:cs typeface="Open Sans"/>
                <a:sym typeface="Open Sans"/>
              </a:rPr>
              <a:t>Sistema</a:t>
            </a:r>
            <a:endParaRPr sz="1200" b="1" dirty="0">
              <a:solidFill>
                <a:schemeClr val="bg2">
                  <a:lumMod val="75000"/>
                </a:schemeClr>
              </a:solidFill>
              <a:latin typeface="Open Sans"/>
              <a:ea typeface="Open Sans"/>
              <a:cs typeface="Open Sans"/>
              <a:sym typeface="Open Sans"/>
            </a:endParaRPr>
          </a:p>
        </p:txBody>
      </p:sp>
      <p:sp>
        <p:nvSpPr>
          <p:cNvPr id="1455" name="Google Shape;1455;p40"/>
          <p:cNvSpPr/>
          <p:nvPr/>
        </p:nvSpPr>
        <p:spPr>
          <a:xfrm>
            <a:off x="4407863" y="2238126"/>
            <a:ext cx="380283" cy="37736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1B6FA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3</a:t>
            </a:r>
            <a:endParaRPr sz="1800" b="0" i="0" u="none" strike="noStrike" cap="none">
              <a:solidFill>
                <a:srgbClr val="000000"/>
              </a:solidFill>
              <a:latin typeface="Open Sans"/>
              <a:ea typeface="Open Sans"/>
              <a:cs typeface="Open Sans"/>
              <a:sym typeface="Open Sans"/>
            </a:endParaRPr>
          </a:p>
        </p:txBody>
      </p:sp>
      <p:sp>
        <p:nvSpPr>
          <p:cNvPr id="1456" name="Google Shape;1456;p40"/>
          <p:cNvSpPr/>
          <p:nvPr/>
        </p:nvSpPr>
        <p:spPr>
          <a:xfrm rot="-5400000">
            <a:off x="6964227" y="3187430"/>
            <a:ext cx="567856" cy="1372261"/>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8" name="Google Shape;1458;p40"/>
          <p:cNvSpPr/>
          <p:nvPr/>
        </p:nvSpPr>
        <p:spPr>
          <a:xfrm rot="10800000">
            <a:off x="4626260" y="2699475"/>
            <a:ext cx="1960490" cy="1279675"/>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59" name="Google Shape;1459;p40"/>
          <p:cNvSpPr/>
          <p:nvPr/>
        </p:nvSpPr>
        <p:spPr>
          <a:xfrm>
            <a:off x="2342167" y="2701324"/>
            <a:ext cx="380283" cy="34573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1</a:t>
            </a:r>
            <a:endParaRPr sz="1800" b="0" i="0" u="none" strike="noStrike" cap="none">
              <a:solidFill>
                <a:srgbClr val="FFFFFF"/>
              </a:solidFill>
              <a:latin typeface="Open Sans"/>
              <a:ea typeface="Open Sans"/>
              <a:cs typeface="Open Sans"/>
              <a:sym typeface="Open Sans"/>
            </a:endParaRPr>
          </a:p>
        </p:txBody>
      </p:sp>
      <p:sp>
        <p:nvSpPr>
          <p:cNvPr id="1460" name="Google Shape;1460;p40"/>
          <p:cNvSpPr/>
          <p:nvPr/>
        </p:nvSpPr>
        <p:spPr>
          <a:xfrm rot="5400000" flipH="1">
            <a:off x="779437" y="3182446"/>
            <a:ext cx="582212" cy="1286870"/>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61" name="Google Shape;1461;p40"/>
          <p:cNvSpPr txBox="1"/>
          <p:nvPr/>
        </p:nvSpPr>
        <p:spPr>
          <a:xfrm>
            <a:off x="336494" y="3635206"/>
            <a:ext cx="1484797" cy="345767"/>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232347"/>
              </a:buClr>
              <a:buSzPts val="1400"/>
              <a:buFont typeface="Arial"/>
              <a:buNone/>
            </a:pPr>
            <a:r>
              <a:rPr lang="en" sz="1200" b="1" dirty="0">
                <a:solidFill>
                  <a:schemeClr val="bg2">
                    <a:lumMod val="75000"/>
                  </a:schemeClr>
                </a:solidFill>
                <a:latin typeface="Open Sans"/>
                <a:ea typeface="Open Sans"/>
                <a:cs typeface="Open Sans"/>
                <a:sym typeface="Open Sans"/>
              </a:rPr>
              <a:t>Pensamiento Sistémico</a:t>
            </a:r>
            <a:endParaRPr sz="1200" b="1" i="0" u="none" strike="noStrike" cap="none" dirty="0">
              <a:solidFill>
                <a:schemeClr val="bg2">
                  <a:lumMod val="75000"/>
                </a:schemeClr>
              </a:solidFill>
              <a:latin typeface="Open Sans"/>
              <a:ea typeface="Open Sans"/>
              <a:cs typeface="Open Sans"/>
              <a:sym typeface="Open Sans"/>
            </a:endParaRPr>
          </a:p>
        </p:txBody>
      </p:sp>
      <p:sp>
        <p:nvSpPr>
          <p:cNvPr id="1462" name="Google Shape;1462;p40"/>
          <p:cNvSpPr/>
          <p:nvPr/>
        </p:nvSpPr>
        <p:spPr>
          <a:xfrm rot="10800000" flipH="1">
            <a:off x="1711934" y="3248810"/>
            <a:ext cx="857094" cy="642740"/>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64" name="Google Shape;1464;p40"/>
          <p:cNvSpPr/>
          <p:nvPr/>
        </p:nvSpPr>
        <p:spPr>
          <a:xfrm>
            <a:off x="5183226" y="2435504"/>
            <a:ext cx="380283" cy="37736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4</a:t>
            </a:r>
            <a:endParaRPr sz="1800" b="0" i="0" u="none" strike="noStrike" cap="none">
              <a:solidFill>
                <a:srgbClr val="000000"/>
              </a:solidFill>
              <a:latin typeface="Open Sans"/>
              <a:ea typeface="Open Sans"/>
              <a:cs typeface="Open Sans"/>
              <a:sym typeface="Open Sans"/>
            </a:endParaRPr>
          </a:p>
        </p:txBody>
      </p:sp>
      <p:sp>
        <p:nvSpPr>
          <p:cNvPr id="1465" name="Google Shape;1465;p40"/>
          <p:cNvSpPr/>
          <p:nvPr/>
        </p:nvSpPr>
        <p:spPr>
          <a:xfrm rot="-5400000" flipH="1">
            <a:off x="6622926" y="847599"/>
            <a:ext cx="580490" cy="1343143"/>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67" name="Google Shape;1467;p40"/>
          <p:cNvSpPr/>
          <p:nvPr/>
        </p:nvSpPr>
        <p:spPr>
          <a:xfrm flipH="1">
            <a:off x="5290079" y="1575650"/>
            <a:ext cx="920271" cy="773811"/>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69" name="Google Shape;1469;p40"/>
          <p:cNvSpPr txBox="1">
            <a:spLocks noGrp="1"/>
          </p:cNvSpPr>
          <p:nvPr>
            <p:ph type="title"/>
          </p:nvPr>
        </p:nvSpPr>
        <p:spPr>
          <a:xfrm>
            <a:off x="559744" y="178950"/>
            <a:ext cx="33966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dirty="0">
                <a:solidFill>
                  <a:srgbClr val="232347"/>
                </a:solidFill>
              </a:rPr>
              <a:t>Agenda</a:t>
            </a:r>
            <a:endParaRPr dirty="0">
              <a:solidFill>
                <a:srgbClr val="232347"/>
              </a:solidFill>
            </a:endParaRPr>
          </a:p>
        </p:txBody>
      </p:sp>
      <p:sp>
        <p:nvSpPr>
          <p:cNvPr id="1472" name="Google Shape;1472;p40"/>
          <p:cNvSpPr txBox="1"/>
          <p:nvPr/>
        </p:nvSpPr>
        <p:spPr>
          <a:xfrm>
            <a:off x="6458865" y="3721002"/>
            <a:ext cx="1516935" cy="345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BD1717"/>
              </a:buClr>
              <a:buSzPts val="1400"/>
              <a:buFont typeface="Arial"/>
              <a:buNone/>
            </a:pPr>
            <a:r>
              <a:rPr lang="en" sz="1400" b="1" i="0" u="none" strike="noStrike" cap="none" dirty="0">
                <a:solidFill>
                  <a:srgbClr val="BD1717"/>
                </a:solidFill>
                <a:latin typeface="Open Sans"/>
                <a:ea typeface="Open Sans"/>
                <a:cs typeface="Open Sans"/>
                <a:sym typeface="Open Sans"/>
              </a:rPr>
              <a:t>Componentes Sistema</a:t>
            </a:r>
            <a:endParaRPr sz="1400" b="1" i="0" u="none" strike="noStrike" cap="none" dirty="0">
              <a:solidFill>
                <a:srgbClr val="BD1717"/>
              </a:solidFill>
              <a:latin typeface="Open Sans"/>
              <a:ea typeface="Open Sans"/>
              <a:cs typeface="Open Sans"/>
              <a:sym typeface="Open Sans"/>
            </a:endParaRPr>
          </a:p>
        </p:txBody>
      </p:sp>
      <p:sp>
        <p:nvSpPr>
          <p:cNvPr id="2" name="Google Shape;1472;p40">
            <a:extLst>
              <a:ext uri="{FF2B5EF4-FFF2-40B4-BE49-F238E27FC236}">
                <a16:creationId xmlns:a16="http://schemas.microsoft.com/office/drawing/2014/main" id="{487A91F0-3513-6FF8-55C6-29B7BDA4C5B3}"/>
              </a:ext>
            </a:extLst>
          </p:cNvPr>
          <p:cNvSpPr txBox="1"/>
          <p:nvPr/>
        </p:nvSpPr>
        <p:spPr>
          <a:xfrm>
            <a:off x="6273663" y="1379735"/>
            <a:ext cx="1328700" cy="345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BD1717"/>
              </a:buClr>
              <a:buSzPts val="1400"/>
              <a:buFont typeface="Arial"/>
              <a:buNone/>
            </a:pPr>
            <a:r>
              <a:rPr lang="en" sz="1400" b="1" i="0" u="none" strike="noStrike" cap="none" dirty="0">
                <a:solidFill>
                  <a:srgbClr val="BD1717"/>
                </a:solidFill>
                <a:latin typeface="Open Sans"/>
                <a:ea typeface="Open Sans"/>
                <a:cs typeface="Open Sans"/>
                <a:sym typeface="Open Sans"/>
              </a:rPr>
              <a:t>Taller</a:t>
            </a:r>
            <a:endParaRPr sz="1400" b="1" i="0" u="none" strike="noStrike" cap="none" dirty="0">
              <a:solidFill>
                <a:srgbClr val="BD1717"/>
              </a:solidFill>
              <a:latin typeface="Open Sans"/>
              <a:ea typeface="Open Sans"/>
              <a:cs typeface="Open Sans"/>
              <a:sym typeface="Open Sans"/>
            </a:endParaRPr>
          </a:p>
        </p:txBody>
      </p:sp>
      <p:grpSp>
        <p:nvGrpSpPr>
          <p:cNvPr id="3" name="Google Shape;13436;p89">
            <a:extLst>
              <a:ext uri="{FF2B5EF4-FFF2-40B4-BE49-F238E27FC236}">
                <a16:creationId xmlns:a16="http://schemas.microsoft.com/office/drawing/2014/main" id="{C83B30FD-207E-8F68-39A0-DF9F3DA77A34}"/>
              </a:ext>
            </a:extLst>
          </p:cNvPr>
          <p:cNvGrpSpPr/>
          <p:nvPr/>
        </p:nvGrpSpPr>
        <p:grpSpPr>
          <a:xfrm>
            <a:off x="3153503" y="3177509"/>
            <a:ext cx="763063" cy="753500"/>
            <a:chOff x="1367060" y="2422129"/>
            <a:chExt cx="269262" cy="352050"/>
          </a:xfrm>
        </p:grpSpPr>
        <p:sp>
          <p:nvSpPr>
            <p:cNvPr id="4" name="Google Shape;13437;p89">
              <a:extLst>
                <a:ext uri="{FF2B5EF4-FFF2-40B4-BE49-F238E27FC236}">
                  <a16:creationId xmlns:a16="http://schemas.microsoft.com/office/drawing/2014/main" id="{5BDD63C7-DCBA-E8C3-817B-54D0C4EE2ED2}"/>
                </a:ext>
              </a:extLst>
            </p:cNvPr>
            <p:cNvSpPr/>
            <p:nvPr/>
          </p:nvSpPr>
          <p:spPr>
            <a:xfrm>
              <a:off x="1392059" y="2651857"/>
              <a:ext cx="129160" cy="122322"/>
            </a:xfrm>
            <a:custGeom>
              <a:avLst/>
              <a:gdLst/>
              <a:ahLst/>
              <a:cxnLst/>
              <a:rect l="l" t="t" r="r" b="b"/>
              <a:pathLst>
                <a:path w="4061" h="3846" extrusionOk="0">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Google Shape;13438;p89">
              <a:extLst>
                <a:ext uri="{FF2B5EF4-FFF2-40B4-BE49-F238E27FC236}">
                  <a16:creationId xmlns:a16="http://schemas.microsoft.com/office/drawing/2014/main" id="{C0A41840-0DB0-4E9D-36DB-C2A07AE93F69}"/>
                </a:ext>
              </a:extLst>
            </p:cNvPr>
            <p:cNvSpPr/>
            <p:nvPr/>
          </p:nvSpPr>
          <p:spPr>
            <a:xfrm>
              <a:off x="1367060" y="2441912"/>
              <a:ext cx="82184" cy="212139"/>
            </a:xfrm>
            <a:custGeom>
              <a:avLst/>
              <a:gdLst/>
              <a:ahLst/>
              <a:cxnLst/>
              <a:rect l="l" t="t" r="r" b="b"/>
              <a:pathLst>
                <a:path w="2584" h="6670" extrusionOk="0">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13439;p89">
              <a:extLst>
                <a:ext uri="{FF2B5EF4-FFF2-40B4-BE49-F238E27FC236}">
                  <a16:creationId xmlns:a16="http://schemas.microsoft.com/office/drawing/2014/main" id="{02E079EB-11B9-5D47-FE24-B129C909A2AC}"/>
                </a:ext>
              </a:extLst>
            </p:cNvPr>
            <p:cNvSpPr/>
            <p:nvPr/>
          </p:nvSpPr>
          <p:spPr>
            <a:xfrm>
              <a:off x="1456051" y="2422129"/>
              <a:ext cx="180271" cy="162937"/>
            </a:xfrm>
            <a:custGeom>
              <a:avLst/>
              <a:gdLst/>
              <a:ahLst/>
              <a:cxnLst/>
              <a:rect l="l" t="t" r="r" b="b"/>
              <a:pathLst>
                <a:path w="5668" h="5123" extrusionOk="0">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13440;p89">
              <a:extLst>
                <a:ext uri="{FF2B5EF4-FFF2-40B4-BE49-F238E27FC236}">
                  <a16:creationId xmlns:a16="http://schemas.microsoft.com/office/drawing/2014/main" id="{27EF9C16-B964-5979-7522-92678D2A504C}"/>
                </a:ext>
              </a:extLst>
            </p:cNvPr>
            <p:cNvSpPr/>
            <p:nvPr/>
          </p:nvSpPr>
          <p:spPr>
            <a:xfrm>
              <a:off x="1532160" y="2593590"/>
              <a:ext cx="81834" cy="180207"/>
            </a:xfrm>
            <a:custGeom>
              <a:avLst/>
              <a:gdLst/>
              <a:ahLst/>
              <a:cxnLst/>
              <a:rect l="l" t="t" r="r" b="b"/>
              <a:pathLst>
                <a:path w="2573" h="5666" extrusionOk="0">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13441;p89">
              <a:extLst>
                <a:ext uri="{FF2B5EF4-FFF2-40B4-BE49-F238E27FC236}">
                  <a16:creationId xmlns:a16="http://schemas.microsoft.com/office/drawing/2014/main" id="{3F61F46A-D03F-524A-BA99-3FD9C830DD38}"/>
                </a:ext>
              </a:extLst>
            </p:cNvPr>
            <p:cNvSpPr/>
            <p:nvPr/>
          </p:nvSpPr>
          <p:spPr>
            <a:xfrm>
              <a:off x="1425359" y="2572313"/>
              <a:ext cx="24267" cy="17843"/>
            </a:xfrm>
            <a:custGeom>
              <a:avLst/>
              <a:gdLst/>
              <a:ahLst/>
              <a:cxnLst/>
              <a:rect l="l" t="t" r="r" b="b"/>
              <a:pathLst>
                <a:path w="763" h="561" extrusionOk="0">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13442;p89">
              <a:extLst>
                <a:ext uri="{FF2B5EF4-FFF2-40B4-BE49-F238E27FC236}">
                  <a16:creationId xmlns:a16="http://schemas.microsoft.com/office/drawing/2014/main" id="{B185F5B8-C708-AA0C-EE4A-61F630296B64}"/>
                </a:ext>
              </a:extLst>
            </p:cNvPr>
            <p:cNvSpPr/>
            <p:nvPr/>
          </p:nvSpPr>
          <p:spPr>
            <a:xfrm>
              <a:off x="1562820" y="2573680"/>
              <a:ext cx="26176" cy="17620"/>
            </a:xfrm>
            <a:custGeom>
              <a:avLst/>
              <a:gdLst/>
              <a:ahLst/>
              <a:cxnLst/>
              <a:rect l="l" t="t" r="r" b="b"/>
              <a:pathLst>
                <a:path w="823" h="554" extrusionOk="0">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3443;p89">
              <a:extLst>
                <a:ext uri="{FF2B5EF4-FFF2-40B4-BE49-F238E27FC236}">
                  <a16:creationId xmlns:a16="http://schemas.microsoft.com/office/drawing/2014/main" id="{DBA2062C-AB05-F882-7DA0-B463863E0152}"/>
                </a:ext>
              </a:extLst>
            </p:cNvPr>
            <p:cNvSpPr/>
            <p:nvPr/>
          </p:nvSpPr>
          <p:spPr>
            <a:xfrm>
              <a:off x="1448100" y="2481414"/>
              <a:ext cx="125375" cy="191275"/>
            </a:xfrm>
            <a:custGeom>
              <a:avLst/>
              <a:gdLst/>
              <a:ahLst/>
              <a:cxnLst/>
              <a:rect l="l" t="t" r="r" b="b"/>
              <a:pathLst>
                <a:path w="3942" h="6014" extrusionOk="0">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3444;p89">
              <a:extLst>
                <a:ext uri="{FF2B5EF4-FFF2-40B4-BE49-F238E27FC236}">
                  <a16:creationId xmlns:a16="http://schemas.microsoft.com/office/drawing/2014/main" id="{88653306-60BB-2C67-058A-698265A06753}"/>
                </a:ext>
              </a:extLst>
            </p:cNvPr>
            <p:cNvSpPr/>
            <p:nvPr/>
          </p:nvSpPr>
          <p:spPr>
            <a:xfrm>
              <a:off x="1502232" y="2449259"/>
              <a:ext cx="10655" cy="25380"/>
            </a:xfrm>
            <a:custGeom>
              <a:avLst/>
              <a:gdLst/>
              <a:ahLst/>
              <a:cxnLst/>
              <a:rect l="l" t="t" r="r" b="b"/>
              <a:pathLst>
                <a:path w="335" h="798" extrusionOk="0">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3445;p89">
              <a:extLst>
                <a:ext uri="{FF2B5EF4-FFF2-40B4-BE49-F238E27FC236}">
                  <a16:creationId xmlns:a16="http://schemas.microsoft.com/office/drawing/2014/main" id="{AED236C7-E94F-D20E-E818-3DA52EBDC2BC}"/>
                </a:ext>
              </a:extLst>
            </p:cNvPr>
            <p:cNvSpPr/>
            <p:nvPr/>
          </p:nvSpPr>
          <p:spPr>
            <a:xfrm>
              <a:off x="1458309" y="2460582"/>
              <a:ext cx="18988" cy="23090"/>
            </a:xfrm>
            <a:custGeom>
              <a:avLst/>
              <a:gdLst/>
              <a:ahLst/>
              <a:cxnLst/>
              <a:rect l="l" t="t" r="r" b="b"/>
              <a:pathLst>
                <a:path w="597" h="726" extrusionOk="0">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446;p89">
              <a:extLst>
                <a:ext uri="{FF2B5EF4-FFF2-40B4-BE49-F238E27FC236}">
                  <a16:creationId xmlns:a16="http://schemas.microsoft.com/office/drawing/2014/main" id="{A9F99B71-0A24-8574-542E-C02AF0CDC1FF}"/>
                </a:ext>
              </a:extLst>
            </p:cNvPr>
            <p:cNvSpPr/>
            <p:nvPr/>
          </p:nvSpPr>
          <p:spPr>
            <a:xfrm>
              <a:off x="1425741" y="2492768"/>
              <a:ext cx="25031" cy="17874"/>
            </a:xfrm>
            <a:custGeom>
              <a:avLst/>
              <a:gdLst/>
              <a:ahLst/>
              <a:cxnLst/>
              <a:rect l="l" t="t" r="r" b="b"/>
              <a:pathLst>
                <a:path w="787" h="562" extrusionOk="0">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3447;p89">
              <a:extLst>
                <a:ext uri="{FF2B5EF4-FFF2-40B4-BE49-F238E27FC236}">
                  <a16:creationId xmlns:a16="http://schemas.microsoft.com/office/drawing/2014/main" id="{775BF24F-519D-198D-CC8F-165DB8FF0B91}"/>
                </a:ext>
              </a:extLst>
            </p:cNvPr>
            <p:cNvSpPr/>
            <p:nvPr/>
          </p:nvSpPr>
          <p:spPr>
            <a:xfrm>
              <a:off x="1414768" y="2535959"/>
              <a:ext cx="25031" cy="10655"/>
            </a:xfrm>
            <a:custGeom>
              <a:avLst/>
              <a:gdLst/>
              <a:ahLst/>
              <a:cxnLst/>
              <a:rect l="l" t="t" r="r" b="b"/>
              <a:pathLst>
                <a:path w="787" h="335" extrusionOk="0">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3448;p89">
              <a:extLst>
                <a:ext uri="{FF2B5EF4-FFF2-40B4-BE49-F238E27FC236}">
                  <a16:creationId xmlns:a16="http://schemas.microsoft.com/office/drawing/2014/main" id="{2FA362D7-7D73-EB1B-6F68-5A022C6B9D1E}"/>
                </a:ext>
              </a:extLst>
            </p:cNvPr>
            <p:cNvSpPr/>
            <p:nvPr/>
          </p:nvSpPr>
          <p:spPr>
            <a:xfrm>
              <a:off x="1573825" y="2537104"/>
              <a:ext cx="24999" cy="10241"/>
            </a:xfrm>
            <a:custGeom>
              <a:avLst/>
              <a:gdLst/>
              <a:ahLst/>
              <a:cxnLst/>
              <a:rect l="l" t="t" r="r" b="b"/>
              <a:pathLst>
                <a:path w="786" h="322" extrusionOk="0">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3449;p89">
              <a:extLst>
                <a:ext uri="{FF2B5EF4-FFF2-40B4-BE49-F238E27FC236}">
                  <a16:creationId xmlns:a16="http://schemas.microsoft.com/office/drawing/2014/main" id="{B20249BA-0DEC-8586-5562-EB507EAE0BF9}"/>
                </a:ext>
              </a:extLst>
            </p:cNvPr>
            <p:cNvSpPr/>
            <p:nvPr/>
          </p:nvSpPr>
          <p:spPr>
            <a:xfrm>
              <a:off x="1563965" y="2493627"/>
              <a:ext cx="24649" cy="17525"/>
            </a:xfrm>
            <a:custGeom>
              <a:avLst/>
              <a:gdLst/>
              <a:ahLst/>
              <a:cxnLst/>
              <a:rect l="l" t="t" r="r" b="b"/>
              <a:pathLst>
                <a:path w="775" h="551" extrusionOk="0">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3450;p89">
              <a:extLst>
                <a:ext uri="{FF2B5EF4-FFF2-40B4-BE49-F238E27FC236}">
                  <a16:creationId xmlns:a16="http://schemas.microsoft.com/office/drawing/2014/main" id="{9F728E4E-75DA-BE05-FF38-0439188E3FF2}"/>
                </a:ext>
              </a:extLst>
            </p:cNvPr>
            <p:cNvSpPr/>
            <p:nvPr/>
          </p:nvSpPr>
          <p:spPr>
            <a:xfrm>
              <a:off x="1537853" y="2461440"/>
              <a:ext cx="18956" cy="23090"/>
            </a:xfrm>
            <a:custGeom>
              <a:avLst/>
              <a:gdLst/>
              <a:ahLst/>
              <a:cxnLst/>
              <a:rect l="l" t="t" r="r" b="b"/>
              <a:pathLst>
                <a:path w="596" h="726" extrusionOk="0">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1974" name="Google Shape;1974;p54"/>
          <p:cNvSpPr txBox="1">
            <a:spLocks noGrp="1"/>
          </p:cNvSpPr>
          <p:nvPr>
            <p:ph type="title"/>
          </p:nvPr>
        </p:nvSpPr>
        <p:spPr>
          <a:xfrm>
            <a:off x="2043438" y="993089"/>
            <a:ext cx="3550814" cy="7615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dirty="0"/>
              <a:t>Pensamiento Sistémico</a:t>
            </a:r>
            <a:endParaRPr dirty="0"/>
          </a:p>
        </p:txBody>
      </p:sp>
      <p:sp>
        <p:nvSpPr>
          <p:cNvPr id="1975" name="Google Shape;1975;p54"/>
          <p:cNvSpPr txBox="1">
            <a:spLocks noGrp="1"/>
          </p:cNvSpPr>
          <p:nvPr>
            <p:ph type="subTitle" idx="1"/>
          </p:nvPr>
        </p:nvSpPr>
        <p:spPr>
          <a:xfrm>
            <a:off x="679457" y="2012724"/>
            <a:ext cx="6090890" cy="1395789"/>
          </a:xfrm>
          <a:prstGeom prst="rect">
            <a:avLst/>
          </a:prstGeom>
          <a:noFill/>
          <a:ln>
            <a:noFill/>
          </a:ln>
        </p:spPr>
        <p:txBody>
          <a:bodyPr spcFirstLastPara="1" wrap="square" lIns="91425" tIns="91425" rIns="91425" bIns="91425" anchor="t" anchorCtr="0">
            <a:noAutofit/>
          </a:bodyPr>
          <a:lstStyle/>
          <a:p>
            <a:pPr indent="0" algn="just">
              <a:spcBef>
                <a:spcPct val="50000"/>
              </a:spcBef>
            </a:pPr>
            <a:r>
              <a:rPr lang="es-ES_tradnl" altLang="es-CO" sz="1800" dirty="0">
                <a:solidFill>
                  <a:schemeClr val="bg2">
                    <a:lumMod val="75000"/>
                  </a:schemeClr>
                </a:solidFill>
                <a:latin typeface="Calibri" panose="020F0502020204030204" pitchFamily="34" charset="0"/>
              </a:rPr>
              <a:t>El pensamiento sistémico </a:t>
            </a:r>
            <a:r>
              <a:rPr lang="es-ES_tradnl" altLang="es-CO" sz="1800" dirty="0">
                <a:latin typeface="Calibri" panose="020F0502020204030204" pitchFamily="34" charset="0"/>
              </a:rPr>
              <a:t>es un método que busca </a:t>
            </a:r>
            <a:r>
              <a:rPr lang="es-ES_tradnl" altLang="es-CO" sz="1800" dirty="0">
                <a:solidFill>
                  <a:srgbClr val="C00000"/>
                </a:solidFill>
                <a:latin typeface="Calibri" panose="020F0502020204030204" pitchFamily="34" charset="0"/>
              </a:rPr>
              <a:t>identificar algunas reglas, algunas series de patrones </a:t>
            </a:r>
            <a:r>
              <a:rPr lang="es-ES_tradnl" altLang="es-CO" sz="1800" dirty="0">
                <a:latin typeface="Calibri" panose="020F0502020204030204" pitchFamily="34" charset="0"/>
              </a:rPr>
              <a:t>y sucesos para </a:t>
            </a:r>
            <a:r>
              <a:rPr lang="es-ES_tradnl" altLang="es-CO" sz="1800" dirty="0">
                <a:solidFill>
                  <a:srgbClr val="C00000"/>
                </a:solidFill>
                <a:latin typeface="Calibri" panose="020F0502020204030204" pitchFamily="34" charset="0"/>
              </a:rPr>
              <a:t>prepararnos de cara al futuro </a:t>
            </a:r>
            <a:r>
              <a:rPr lang="es-ES_tradnl" altLang="es-CO" sz="1800" dirty="0">
                <a:latin typeface="Calibri" panose="020F0502020204030204" pitchFamily="34" charset="0"/>
              </a:rPr>
              <a:t>e influir sobre él en alguna medida. Nos aporta cierto control</a:t>
            </a:r>
          </a:p>
        </p:txBody>
      </p:sp>
      <p:grpSp>
        <p:nvGrpSpPr>
          <p:cNvPr id="8" name="Google Shape;13436;p89">
            <a:extLst>
              <a:ext uri="{FF2B5EF4-FFF2-40B4-BE49-F238E27FC236}">
                <a16:creationId xmlns:a16="http://schemas.microsoft.com/office/drawing/2014/main" id="{AD923FFE-A544-9FF2-58B7-E37E90740D61}"/>
              </a:ext>
            </a:extLst>
          </p:cNvPr>
          <p:cNvGrpSpPr/>
          <p:nvPr/>
        </p:nvGrpSpPr>
        <p:grpSpPr>
          <a:xfrm>
            <a:off x="7097271" y="2255441"/>
            <a:ext cx="951707" cy="910354"/>
            <a:chOff x="1367060" y="2422129"/>
            <a:chExt cx="269262" cy="352050"/>
          </a:xfrm>
        </p:grpSpPr>
        <p:sp>
          <p:nvSpPr>
            <p:cNvPr id="9" name="Google Shape;13437;p89">
              <a:extLst>
                <a:ext uri="{FF2B5EF4-FFF2-40B4-BE49-F238E27FC236}">
                  <a16:creationId xmlns:a16="http://schemas.microsoft.com/office/drawing/2014/main" id="{4E25151B-1BAC-B9DE-5304-3AE72325C3DD}"/>
                </a:ext>
              </a:extLst>
            </p:cNvPr>
            <p:cNvSpPr/>
            <p:nvPr/>
          </p:nvSpPr>
          <p:spPr>
            <a:xfrm>
              <a:off x="1392059" y="2651857"/>
              <a:ext cx="129160" cy="122322"/>
            </a:xfrm>
            <a:custGeom>
              <a:avLst/>
              <a:gdLst/>
              <a:ahLst/>
              <a:cxnLst/>
              <a:rect l="l" t="t" r="r" b="b"/>
              <a:pathLst>
                <a:path w="4061" h="3846" extrusionOk="0">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3438;p89">
              <a:extLst>
                <a:ext uri="{FF2B5EF4-FFF2-40B4-BE49-F238E27FC236}">
                  <a16:creationId xmlns:a16="http://schemas.microsoft.com/office/drawing/2014/main" id="{D586B23F-C1F7-BDD4-D43C-71EE72204011}"/>
                </a:ext>
              </a:extLst>
            </p:cNvPr>
            <p:cNvSpPr/>
            <p:nvPr/>
          </p:nvSpPr>
          <p:spPr>
            <a:xfrm>
              <a:off x="1367060" y="2441912"/>
              <a:ext cx="82184" cy="212139"/>
            </a:xfrm>
            <a:custGeom>
              <a:avLst/>
              <a:gdLst/>
              <a:ahLst/>
              <a:cxnLst/>
              <a:rect l="l" t="t" r="r" b="b"/>
              <a:pathLst>
                <a:path w="2584" h="6670" extrusionOk="0">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3439;p89">
              <a:extLst>
                <a:ext uri="{FF2B5EF4-FFF2-40B4-BE49-F238E27FC236}">
                  <a16:creationId xmlns:a16="http://schemas.microsoft.com/office/drawing/2014/main" id="{31A24A3F-290C-597D-7208-3E68ECD11556}"/>
                </a:ext>
              </a:extLst>
            </p:cNvPr>
            <p:cNvSpPr/>
            <p:nvPr/>
          </p:nvSpPr>
          <p:spPr>
            <a:xfrm>
              <a:off x="1456051" y="2422129"/>
              <a:ext cx="180271" cy="162937"/>
            </a:xfrm>
            <a:custGeom>
              <a:avLst/>
              <a:gdLst/>
              <a:ahLst/>
              <a:cxnLst/>
              <a:rect l="l" t="t" r="r" b="b"/>
              <a:pathLst>
                <a:path w="5668" h="5123" extrusionOk="0">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3440;p89">
              <a:extLst>
                <a:ext uri="{FF2B5EF4-FFF2-40B4-BE49-F238E27FC236}">
                  <a16:creationId xmlns:a16="http://schemas.microsoft.com/office/drawing/2014/main" id="{90F9715C-9D4B-340D-DA71-454A5DFAA999}"/>
                </a:ext>
              </a:extLst>
            </p:cNvPr>
            <p:cNvSpPr/>
            <p:nvPr/>
          </p:nvSpPr>
          <p:spPr>
            <a:xfrm>
              <a:off x="1532160" y="2593590"/>
              <a:ext cx="81834" cy="180207"/>
            </a:xfrm>
            <a:custGeom>
              <a:avLst/>
              <a:gdLst/>
              <a:ahLst/>
              <a:cxnLst/>
              <a:rect l="l" t="t" r="r" b="b"/>
              <a:pathLst>
                <a:path w="2573" h="5666" extrusionOk="0">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441;p89">
              <a:extLst>
                <a:ext uri="{FF2B5EF4-FFF2-40B4-BE49-F238E27FC236}">
                  <a16:creationId xmlns:a16="http://schemas.microsoft.com/office/drawing/2014/main" id="{ED1BC89E-9015-3A22-9BA9-A6EF3D1AA251}"/>
                </a:ext>
              </a:extLst>
            </p:cNvPr>
            <p:cNvSpPr/>
            <p:nvPr/>
          </p:nvSpPr>
          <p:spPr>
            <a:xfrm>
              <a:off x="1425359" y="2572313"/>
              <a:ext cx="24267" cy="17843"/>
            </a:xfrm>
            <a:custGeom>
              <a:avLst/>
              <a:gdLst/>
              <a:ahLst/>
              <a:cxnLst/>
              <a:rect l="l" t="t" r="r" b="b"/>
              <a:pathLst>
                <a:path w="763" h="561" extrusionOk="0">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3442;p89">
              <a:extLst>
                <a:ext uri="{FF2B5EF4-FFF2-40B4-BE49-F238E27FC236}">
                  <a16:creationId xmlns:a16="http://schemas.microsoft.com/office/drawing/2014/main" id="{085D884F-3BC1-AD2B-7D2E-ABC02D0B85BE}"/>
                </a:ext>
              </a:extLst>
            </p:cNvPr>
            <p:cNvSpPr/>
            <p:nvPr/>
          </p:nvSpPr>
          <p:spPr>
            <a:xfrm>
              <a:off x="1562820" y="2573680"/>
              <a:ext cx="26176" cy="17620"/>
            </a:xfrm>
            <a:custGeom>
              <a:avLst/>
              <a:gdLst/>
              <a:ahLst/>
              <a:cxnLst/>
              <a:rect l="l" t="t" r="r" b="b"/>
              <a:pathLst>
                <a:path w="823" h="554" extrusionOk="0">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3443;p89">
              <a:extLst>
                <a:ext uri="{FF2B5EF4-FFF2-40B4-BE49-F238E27FC236}">
                  <a16:creationId xmlns:a16="http://schemas.microsoft.com/office/drawing/2014/main" id="{26CCD6CA-DFFE-805F-CF49-737F99F2FD21}"/>
                </a:ext>
              </a:extLst>
            </p:cNvPr>
            <p:cNvSpPr/>
            <p:nvPr/>
          </p:nvSpPr>
          <p:spPr>
            <a:xfrm>
              <a:off x="1448100" y="2481414"/>
              <a:ext cx="125375" cy="191275"/>
            </a:xfrm>
            <a:custGeom>
              <a:avLst/>
              <a:gdLst/>
              <a:ahLst/>
              <a:cxnLst/>
              <a:rect l="l" t="t" r="r" b="b"/>
              <a:pathLst>
                <a:path w="3942" h="6014" extrusionOk="0">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3444;p89">
              <a:extLst>
                <a:ext uri="{FF2B5EF4-FFF2-40B4-BE49-F238E27FC236}">
                  <a16:creationId xmlns:a16="http://schemas.microsoft.com/office/drawing/2014/main" id="{3589F546-EF1D-7B83-D669-7A2046FFDF8D}"/>
                </a:ext>
              </a:extLst>
            </p:cNvPr>
            <p:cNvSpPr/>
            <p:nvPr/>
          </p:nvSpPr>
          <p:spPr>
            <a:xfrm>
              <a:off x="1502232" y="2449259"/>
              <a:ext cx="10655" cy="25380"/>
            </a:xfrm>
            <a:custGeom>
              <a:avLst/>
              <a:gdLst/>
              <a:ahLst/>
              <a:cxnLst/>
              <a:rect l="l" t="t" r="r" b="b"/>
              <a:pathLst>
                <a:path w="335" h="798" extrusionOk="0">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3445;p89">
              <a:extLst>
                <a:ext uri="{FF2B5EF4-FFF2-40B4-BE49-F238E27FC236}">
                  <a16:creationId xmlns:a16="http://schemas.microsoft.com/office/drawing/2014/main" id="{1DC4BCF9-C197-7008-4E80-2C37F304774C}"/>
                </a:ext>
              </a:extLst>
            </p:cNvPr>
            <p:cNvSpPr/>
            <p:nvPr/>
          </p:nvSpPr>
          <p:spPr>
            <a:xfrm>
              <a:off x="1458309" y="2460582"/>
              <a:ext cx="18988" cy="23090"/>
            </a:xfrm>
            <a:custGeom>
              <a:avLst/>
              <a:gdLst/>
              <a:ahLst/>
              <a:cxnLst/>
              <a:rect l="l" t="t" r="r" b="b"/>
              <a:pathLst>
                <a:path w="597" h="726" extrusionOk="0">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3446;p89">
              <a:extLst>
                <a:ext uri="{FF2B5EF4-FFF2-40B4-BE49-F238E27FC236}">
                  <a16:creationId xmlns:a16="http://schemas.microsoft.com/office/drawing/2014/main" id="{2CD28941-F197-A722-580A-2319EB19C070}"/>
                </a:ext>
              </a:extLst>
            </p:cNvPr>
            <p:cNvSpPr/>
            <p:nvPr/>
          </p:nvSpPr>
          <p:spPr>
            <a:xfrm>
              <a:off x="1425741" y="2492768"/>
              <a:ext cx="25031" cy="17874"/>
            </a:xfrm>
            <a:custGeom>
              <a:avLst/>
              <a:gdLst/>
              <a:ahLst/>
              <a:cxnLst/>
              <a:rect l="l" t="t" r="r" b="b"/>
              <a:pathLst>
                <a:path w="787" h="562" extrusionOk="0">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3447;p89">
              <a:extLst>
                <a:ext uri="{FF2B5EF4-FFF2-40B4-BE49-F238E27FC236}">
                  <a16:creationId xmlns:a16="http://schemas.microsoft.com/office/drawing/2014/main" id="{F81DDA3C-C1BE-65C7-FB3A-2F940FDF1023}"/>
                </a:ext>
              </a:extLst>
            </p:cNvPr>
            <p:cNvSpPr/>
            <p:nvPr/>
          </p:nvSpPr>
          <p:spPr>
            <a:xfrm>
              <a:off x="1414768" y="2535959"/>
              <a:ext cx="25031" cy="10655"/>
            </a:xfrm>
            <a:custGeom>
              <a:avLst/>
              <a:gdLst/>
              <a:ahLst/>
              <a:cxnLst/>
              <a:rect l="l" t="t" r="r" b="b"/>
              <a:pathLst>
                <a:path w="787" h="335" extrusionOk="0">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13448;p89">
              <a:extLst>
                <a:ext uri="{FF2B5EF4-FFF2-40B4-BE49-F238E27FC236}">
                  <a16:creationId xmlns:a16="http://schemas.microsoft.com/office/drawing/2014/main" id="{8E2FB225-22CF-0E90-E078-9A4B8C4CA429}"/>
                </a:ext>
              </a:extLst>
            </p:cNvPr>
            <p:cNvSpPr/>
            <p:nvPr/>
          </p:nvSpPr>
          <p:spPr>
            <a:xfrm>
              <a:off x="1573825" y="2537104"/>
              <a:ext cx="24999" cy="10241"/>
            </a:xfrm>
            <a:custGeom>
              <a:avLst/>
              <a:gdLst/>
              <a:ahLst/>
              <a:cxnLst/>
              <a:rect l="l" t="t" r="r" b="b"/>
              <a:pathLst>
                <a:path w="786" h="322" extrusionOk="0">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13449;p89">
              <a:extLst>
                <a:ext uri="{FF2B5EF4-FFF2-40B4-BE49-F238E27FC236}">
                  <a16:creationId xmlns:a16="http://schemas.microsoft.com/office/drawing/2014/main" id="{28BF208A-F391-3AC1-4F44-010D320DEE16}"/>
                </a:ext>
              </a:extLst>
            </p:cNvPr>
            <p:cNvSpPr/>
            <p:nvPr/>
          </p:nvSpPr>
          <p:spPr>
            <a:xfrm>
              <a:off x="1563965" y="2493627"/>
              <a:ext cx="24649" cy="17525"/>
            </a:xfrm>
            <a:custGeom>
              <a:avLst/>
              <a:gdLst/>
              <a:ahLst/>
              <a:cxnLst/>
              <a:rect l="l" t="t" r="r" b="b"/>
              <a:pathLst>
                <a:path w="775" h="551" extrusionOk="0">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13450;p89">
              <a:extLst>
                <a:ext uri="{FF2B5EF4-FFF2-40B4-BE49-F238E27FC236}">
                  <a16:creationId xmlns:a16="http://schemas.microsoft.com/office/drawing/2014/main" id="{4484D8D8-9DC8-323B-1B21-087DC8C43CFB}"/>
                </a:ext>
              </a:extLst>
            </p:cNvPr>
            <p:cNvSpPr/>
            <p:nvPr/>
          </p:nvSpPr>
          <p:spPr>
            <a:xfrm>
              <a:off x="1537853" y="2461440"/>
              <a:ext cx="18956" cy="23090"/>
            </a:xfrm>
            <a:custGeom>
              <a:avLst/>
              <a:gdLst/>
              <a:ahLst/>
              <a:cxnLst/>
              <a:rect l="l" t="t" r="r" b="b"/>
              <a:pathLst>
                <a:path w="596" h="726" extrusionOk="0">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 name="Google Shape;11899;p87">
            <a:extLst>
              <a:ext uri="{FF2B5EF4-FFF2-40B4-BE49-F238E27FC236}">
                <a16:creationId xmlns:a16="http://schemas.microsoft.com/office/drawing/2014/main" id="{92A5D65D-A902-C6BF-A69D-44E080E79E80}"/>
              </a:ext>
            </a:extLst>
          </p:cNvPr>
          <p:cNvSpPr/>
          <p:nvPr/>
        </p:nvSpPr>
        <p:spPr>
          <a:xfrm>
            <a:off x="6026861" y="1023136"/>
            <a:ext cx="836163" cy="624793"/>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78635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37"/>
          <p:cNvSpPr txBox="1"/>
          <p:nvPr/>
        </p:nvSpPr>
        <p:spPr>
          <a:xfrm>
            <a:off x="3870960" y="203634"/>
            <a:ext cx="4480500" cy="3078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90" name="Google Shape;1290;p37"/>
          <p:cNvSpPr txBox="1"/>
          <p:nvPr/>
        </p:nvSpPr>
        <p:spPr>
          <a:xfrm>
            <a:off x="5930440" y="1056787"/>
            <a:ext cx="1884600" cy="246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Open Sans"/>
              <a:ea typeface="Open Sans"/>
              <a:cs typeface="Open Sans"/>
              <a:sym typeface="Open Sans"/>
            </a:endParaRPr>
          </a:p>
        </p:txBody>
      </p:sp>
      <p:sp>
        <p:nvSpPr>
          <p:cNvPr id="2" name="Google Shape;1974;p54">
            <a:extLst>
              <a:ext uri="{FF2B5EF4-FFF2-40B4-BE49-F238E27FC236}">
                <a16:creationId xmlns:a16="http://schemas.microsoft.com/office/drawing/2014/main" id="{AF7EEB3A-408D-B71F-DCE4-553494142627}"/>
              </a:ext>
            </a:extLst>
          </p:cNvPr>
          <p:cNvSpPr txBox="1">
            <a:spLocks noGrp="1"/>
          </p:cNvSpPr>
          <p:nvPr>
            <p:ph type="title"/>
          </p:nvPr>
        </p:nvSpPr>
        <p:spPr>
          <a:xfrm>
            <a:off x="1989083" y="177567"/>
            <a:ext cx="3550814" cy="7615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dirty="0"/>
              <a:t>Sistema</a:t>
            </a:r>
            <a:endParaRPr dirty="0"/>
          </a:p>
        </p:txBody>
      </p:sp>
      <p:sp>
        <p:nvSpPr>
          <p:cNvPr id="3" name="Google Shape;11899;p87">
            <a:extLst>
              <a:ext uri="{FF2B5EF4-FFF2-40B4-BE49-F238E27FC236}">
                <a16:creationId xmlns:a16="http://schemas.microsoft.com/office/drawing/2014/main" id="{B7916C61-A2AE-4E49-7328-50311152F18F}"/>
              </a:ext>
            </a:extLst>
          </p:cNvPr>
          <p:cNvSpPr/>
          <p:nvPr/>
        </p:nvSpPr>
        <p:spPr>
          <a:xfrm>
            <a:off x="4884077" y="321262"/>
            <a:ext cx="836163" cy="624793"/>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 name="Google Shape;2675;p78">
            <a:extLst>
              <a:ext uri="{FF2B5EF4-FFF2-40B4-BE49-F238E27FC236}">
                <a16:creationId xmlns:a16="http://schemas.microsoft.com/office/drawing/2014/main" id="{0C189F67-123C-75B4-F08F-0C103662EAE3}"/>
              </a:ext>
            </a:extLst>
          </p:cNvPr>
          <p:cNvGrpSpPr/>
          <p:nvPr/>
        </p:nvGrpSpPr>
        <p:grpSpPr>
          <a:xfrm>
            <a:off x="1528079" y="1228577"/>
            <a:ext cx="6352792" cy="1727435"/>
            <a:chOff x="1304768" y="3596390"/>
            <a:chExt cx="3995653" cy="759749"/>
          </a:xfrm>
        </p:grpSpPr>
        <p:sp>
          <p:nvSpPr>
            <p:cNvPr id="5" name="Google Shape;2676;p78">
              <a:extLst>
                <a:ext uri="{FF2B5EF4-FFF2-40B4-BE49-F238E27FC236}">
                  <a16:creationId xmlns:a16="http://schemas.microsoft.com/office/drawing/2014/main" id="{2C23BBD2-AD42-EF1D-7E18-FE16E0250A6F}"/>
                </a:ext>
              </a:extLst>
            </p:cNvPr>
            <p:cNvSpPr/>
            <p:nvPr/>
          </p:nvSpPr>
          <p:spPr>
            <a:xfrm>
              <a:off x="2833914" y="3601939"/>
              <a:ext cx="925212" cy="754200"/>
            </a:xfrm>
            <a:prstGeom prst="roundRect">
              <a:avLst>
                <a:gd name="adj" fmla="val 16667"/>
              </a:avLst>
            </a:prstGeom>
            <a:solidFill>
              <a:srgbClr val="BD171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2677;p78">
              <a:extLst>
                <a:ext uri="{FF2B5EF4-FFF2-40B4-BE49-F238E27FC236}">
                  <a16:creationId xmlns:a16="http://schemas.microsoft.com/office/drawing/2014/main" id="{8801B63D-D8FE-576F-96AC-6998AFF6F05A}"/>
                </a:ext>
              </a:extLst>
            </p:cNvPr>
            <p:cNvSpPr/>
            <p:nvPr/>
          </p:nvSpPr>
          <p:spPr>
            <a:xfrm>
              <a:off x="4439496" y="3601939"/>
              <a:ext cx="860925" cy="754200"/>
            </a:xfrm>
            <a:prstGeom prst="roundRect">
              <a:avLst>
                <a:gd name="adj" fmla="val 16667"/>
              </a:avLst>
            </a:prstGeom>
            <a:solidFill>
              <a:srgbClr val="23234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678;p78">
              <a:extLst>
                <a:ext uri="{FF2B5EF4-FFF2-40B4-BE49-F238E27FC236}">
                  <a16:creationId xmlns:a16="http://schemas.microsoft.com/office/drawing/2014/main" id="{5A5DB3AD-B2ED-EE99-8798-3DC7AC88F513}"/>
                </a:ext>
              </a:extLst>
            </p:cNvPr>
            <p:cNvSpPr/>
            <p:nvPr/>
          </p:nvSpPr>
          <p:spPr>
            <a:xfrm>
              <a:off x="1316809" y="3596390"/>
              <a:ext cx="844321" cy="754200"/>
            </a:xfrm>
            <a:prstGeom prst="roundRect">
              <a:avLst>
                <a:gd name="adj" fmla="val 16667"/>
              </a:avLst>
            </a:prstGeom>
            <a:solidFill>
              <a:schemeClr val="tx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2679;p78">
              <a:extLst>
                <a:ext uri="{FF2B5EF4-FFF2-40B4-BE49-F238E27FC236}">
                  <a16:creationId xmlns:a16="http://schemas.microsoft.com/office/drawing/2014/main" id="{0E5A0A21-0BBB-F15F-DBFB-141D736C3E2A}"/>
                </a:ext>
              </a:extLst>
            </p:cNvPr>
            <p:cNvSpPr txBox="1"/>
            <p:nvPr/>
          </p:nvSpPr>
          <p:spPr>
            <a:xfrm>
              <a:off x="2833908" y="3744779"/>
              <a:ext cx="844321"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b="0" i="0" u="none" strike="noStrike" cap="none" dirty="0">
                  <a:solidFill>
                    <a:srgbClr val="FFFFFF"/>
                  </a:solidFill>
                  <a:latin typeface="Arial"/>
                  <a:ea typeface="Arial"/>
                  <a:cs typeface="Arial"/>
                  <a:sym typeface="Arial"/>
                </a:rPr>
                <a:t>Que</a:t>
              </a:r>
            </a:p>
            <a:p>
              <a:pPr marL="0" marR="0" lvl="0" indent="0" algn="ctr" rtl="0">
                <a:lnSpc>
                  <a:spcPct val="100000"/>
                </a:lnSpc>
                <a:spcBef>
                  <a:spcPts val="0"/>
                </a:spcBef>
                <a:spcAft>
                  <a:spcPts val="0"/>
                </a:spcAft>
                <a:buClr>
                  <a:srgbClr val="000000"/>
                </a:buClr>
                <a:buSzPts val="1000"/>
                <a:buFont typeface="Arial"/>
                <a:buNone/>
              </a:pPr>
              <a:r>
                <a:rPr lang="en" sz="1600" b="1" dirty="0">
                  <a:solidFill>
                    <a:srgbClr val="FFFFFF"/>
                  </a:solidFill>
                </a:rPr>
                <a:t>Interactúan</a:t>
              </a:r>
              <a:endParaRPr sz="1600" b="1" i="0" u="none" strike="noStrike" cap="none" dirty="0">
                <a:solidFill>
                  <a:srgbClr val="FFFFFF"/>
                </a:solidFill>
                <a:latin typeface="Arial"/>
                <a:ea typeface="Arial"/>
                <a:cs typeface="Arial"/>
                <a:sym typeface="Arial"/>
              </a:endParaRPr>
            </a:p>
          </p:txBody>
        </p:sp>
        <p:sp>
          <p:nvSpPr>
            <p:cNvPr id="9" name="Google Shape;2680;p78">
              <a:extLst>
                <a:ext uri="{FF2B5EF4-FFF2-40B4-BE49-F238E27FC236}">
                  <a16:creationId xmlns:a16="http://schemas.microsoft.com/office/drawing/2014/main" id="{23953B00-66FE-CEAC-8E87-75E0D4661CDC}"/>
                </a:ext>
              </a:extLst>
            </p:cNvPr>
            <p:cNvSpPr txBox="1"/>
            <p:nvPr/>
          </p:nvSpPr>
          <p:spPr>
            <a:xfrm>
              <a:off x="4474258" y="3758989"/>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b="0" i="0" u="none" strike="noStrike" cap="none" dirty="0">
                  <a:solidFill>
                    <a:srgbClr val="FFFFFF"/>
                  </a:solidFill>
                  <a:latin typeface="Arial"/>
                  <a:ea typeface="Arial"/>
                  <a:cs typeface="Arial"/>
                  <a:sym typeface="Arial"/>
                </a:rPr>
                <a:t>Lograr</a:t>
              </a:r>
            </a:p>
            <a:p>
              <a:pPr marL="0" marR="0" lvl="0" indent="0" algn="ctr" rtl="0">
                <a:lnSpc>
                  <a:spcPct val="100000"/>
                </a:lnSpc>
                <a:spcBef>
                  <a:spcPts val="0"/>
                </a:spcBef>
                <a:spcAft>
                  <a:spcPts val="0"/>
                </a:spcAft>
                <a:buClr>
                  <a:srgbClr val="000000"/>
                </a:buClr>
                <a:buSzPts val="1000"/>
                <a:buFont typeface="Arial"/>
                <a:buNone/>
              </a:pPr>
              <a:r>
                <a:rPr lang="en" sz="1600" b="1" dirty="0">
                  <a:solidFill>
                    <a:srgbClr val="FFFFFF"/>
                  </a:solidFill>
                </a:rPr>
                <a:t>Objetivo</a:t>
              </a:r>
              <a:endParaRPr sz="1600" b="1" i="0" u="none" strike="noStrike" cap="none" dirty="0">
                <a:solidFill>
                  <a:srgbClr val="FFFFFF"/>
                </a:solidFill>
                <a:latin typeface="Arial"/>
                <a:ea typeface="Arial"/>
                <a:cs typeface="Arial"/>
                <a:sym typeface="Arial"/>
              </a:endParaRPr>
            </a:p>
          </p:txBody>
        </p:sp>
        <p:sp>
          <p:nvSpPr>
            <p:cNvPr id="10" name="Google Shape;2681;p78">
              <a:extLst>
                <a:ext uri="{FF2B5EF4-FFF2-40B4-BE49-F238E27FC236}">
                  <a16:creationId xmlns:a16="http://schemas.microsoft.com/office/drawing/2014/main" id="{02684F08-20EF-2A2F-9065-127E7CBC6206}"/>
                </a:ext>
              </a:extLst>
            </p:cNvPr>
            <p:cNvSpPr txBox="1"/>
            <p:nvPr/>
          </p:nvSpPr>
          <p:spPr>
            <a:xfrm>
              <a:off x="1304768" y="3753440"/>
              <a:ext cx="844321"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b="0" i="0" u="none" strike="noStrike" cap="none" dirty="0">
                  <a:solidFill>
                    <a:srgbClr val="000000"/>
                  </a:solidFill>
                  <a:latin typeface="Arial"/>
                  <a:ea typeface="Arial"/>
                  <a:cs typeface="Arial"/>
                  <a:sym typeface="Arial"/>
                </a:rPr>
                <a:t>Conjunto de</a:t>
              </a:r>
            </a:p>
            <a:p>
              <a:pPr marL="0" marR="0" lvl="0" indent="0" algn="ctr" rtl="0">
                <a:lnSpc>
                  <a:spcPct val="100000"/>
                </a:lnSpc>
                <a:spcBef>
                  <a:spcPts val="0"/>
                </a:spcBef>
                <a:spcAft>
                  <a:spcPts val="0"/>
                </a:spcAft>
                <a:buClr>
                  <a:srgbClr val="000000"/>
                </a:buClr>
                <a:buSzPts val="1000"/>
                <a:buFont typeface="Arial"/>
                <a:buNone/>
              </a:pPr>
              <a:r>
                <a:rPr lang="en" sz="1600" b="1" dirty="0"/>
                <a:t>Elementos</a:t>
              </a:r>
              <a:endParaRPr sz="1600" b="1" i="0" u="none" strike="noStrike" cap="none" dirty="0">
                <a:solidFill>
                  <a:srgbClr val="000000"/>
                </a:solidFill>
                <a:latin typeface="Arial"/>
                <a:ea typeface="Arial"/>
                <a:cs typeface="Arial"/>
                <a:sym typeface="Arial"/>
              </a:endParaRPr>
            </a:p>
          </p:txBody>
        </p:sp>
      </p:grpSp>
      <p:sp>
        <p:nvSpPr>
          <p:cNvPr id="11" name="Flecha: a la derecha 10">
            <a:extLst>
              <a:ext uri="{FF2B5EF4-FFF2-40B4-BE49-F238E27FC236}">
                <a16:creationId xmlns:a16="http://schemas.microsoft.com/office/drawing/2014/main" id="{D23BD593-2DF1-D7A9-2898-B38B99C97CB9}"/>
              </a:ext>
            </a:extLst>
          </p:cNvPr>
          <p:cNvSpPr/>
          <p:nvPr/>
        </p:nvSpPr>
        <p:spPr>
          <a:xfrm>
            <a:off x="2990616" y="1857443"/>
            <a:ext cx="941047" cy="482320"/>
          </a:xfrm>
          <a:prstGeom prst="rightArrow">
            <a:avLst/>
          </a:prstGeom>
          <a:solidFill>
            <a:schemeClr val="accent6">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2" name="Flecha: a la derecha 11">
            <a:extLst>
              <a:ext uri="{FF2B5EF4-FFF2-40B4-BE49-F238E27FC236}">
                <a16:creationId xmlns:a16="http://schemas.microsoft.com/office/drawing/2014/main" id="{D0639FD4-690E-B257-551E-0D2AD8C7CDCC}"/>
              </a:ext>
            </a:extLst>
          </p:cNvPr>
          <p:cNvSpPr/>
          <p:nvPr/>
        </p:nvSpPr>
        <p:spPr>
          <a:xfrm>
            <a:off x="5543382" y="1876949"/>
            <a:ext cx="941047" cy="482320"/>
          </a:xfrm>
          <a:prstGeom prst="rightArrow">
            <a:avLst/>
          </a:prstGeom>
          <a:solidFill>
            <a:schemeClr val="accent6">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Flecha: hacia abajo 16">
            <a:extLst>
              <a:ext uri="{FF2B5EF4-FFF2-40B4-BE49-F238E27FC236}">
                <a16:creationId xmlns:a16="http://schemas.microsoft.com/office/drawing/2014/main" id="{51A5DB7F-7F58-1009-F65B-0F505D1CC2E0}"/>
              </a:ext>
            </a:extLst>
          </p:cNvPr>
          <p:cNvSpPr/>
          <p:nvPr/>
        </p:nvSpPr>
        <p:spPr>
          <a:xfrm>
            <a:off x="2069960" y="2956012"/>
            <a:ext cx="338160" cy="393998"/>
          </a:xfrm>
          <a:prstGeom prst="downArrow">
            <a:avLst/>
          </a:prstGeom>
          <a:solidFill>
            <a:schemeClr val="bg1">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Flecha: hacia abajo 17">
            <a:extLst>
              <a:ext uri="{FF2B5EF4-FFF2-40B4-BE49-F238E27FC236}">
                <a16:creationId xmlns:a16="http://schemas.microsoft.com/office/drawing/2014/main" id="{E84BBB56-6C36-A03E-6DB0-32B9CBE10242}"/>
              </a:ext>
            </a:extLst>
          </p:cNvPr>
          <p:cNvSpPr/>
          <p:nvPr/>
        </p:nvSpPr>
        <p:spPr>
          <a:xfrm>
            <a:off x="4461422" y="2956012"/>
            <a:ext cx="338160" cy="393998"/>
          </a:xfrm>
          <a:prstGeom prst="downArrow">
            <a:avLst/>
          </a:prstGeom>
          <a:solidFill>
            <a:schemeClr val="bg1">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9" name="Flecha: hacia abajo 18">
            <a:extLst>
              <a:ext uri="{FF2B5EF4-FFF2-40B4-BE49-F238E27FC236}">
                <a16:creationId xmlns:a16="http://schemas.microsoft.com/office/drawing/2014/main" id="{9090A3C7-4FD8-74AC-D715-1C7CBACF323D}"/>
              </a:ext>
            </a:extLst>
          </p:cNvPr>
          <p:cNvSpPr/>
          <p:nvPr/>
        </p:nvSpPr>
        <p:spPr>
          <a:xfrm>
            <a:off x="7027386" y="2956012"/>
            <a:ext cx="338160" cy="393998"/>
          </a:xfrm>
          <a:prstGeom prst="downArrow">
            <a:avLst/>
          </a:prstGeom>
          <a:solidFill>
            <a:schemeClr val="bg1">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Google Shape;1287;p37">
            <a:extLst>
              <a:ext uri="{FF2B5EF4-FFF2-40B4-BE49-F238E27FC236}">
                <a16:creationId xmlns:a16="http://schemas.microsoft.com/office/drawing/2014/main" id="{977FFBAF-5019-AB1D-499B-41CE64FD0506}"/>
              </a:ext>
            </a:extLst>
          </p:cNvPr>
          <p:cNvSpPr txBox="1"/>
          <p:nvPr/>
        </p:nvSpPr>
        <p:spPr>
          <a:xfrm>
            <a:off x="1891904" y="3489547"/>
            <a:ext cx="974522" cy="102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b="0" i="0" u="none" strike="noStrike" cap="none" dirty="0">
                <a:solidFill>
                  <a:srgbClr val="232347"/>
                </a:solidFill>
                <a:latin typeface="Open Sans"/>
                <a:ea typeface="Open Sans"/>
                <a:cs typeface="Open Sans"/>
                <a:sym typeface="Open Sans"/>
              </a:rPr>
              <a:t>Boca</a:t>
            </a:r>
          </a:p>
          <a:p>
            <a:pPr marL="0" marR="0" lvl="0" indent="0" algn="l" rtl="0">
              <a:lnSpc>
                <a:spcPct val="100000"/>
              </a:lnSpc>
              <a:spcBef>
                <a:spcPts val="0"/>
              </a:spcBef>
              <a:spcAft>
                <a:spcPts val="0"/>
              </a:spcAft>
              <a:buNone/>
            </a:pPr>
            <a:r>
              <a:rPr lang="en" sz="1200" dirty="0">
                <a:solidFill>
                  <a:srgbClr val="232347"/>
                </a:solidFill>
                <a:latin typeface="Open Sans"/>
                <a:ea typeface="Open Sans"/>
                <a:cs typeface="Open Sans"/>
                <a:sym typeface="Open Sans"/>
              </a:rPr>
              <a:t>Esofago</a:t>
            </a:r>
          </a:p>
          <a:p>
            <a:pPr marL="0" marR="0" lvl="0" indent="0" algn="l" rtl="0">
              <a:lnSpc>
                <a:spcPct val="100000"/>
              </a:lnSpc>
              <a:spcBef>
                <a:spcPts val="0"/>
              </a:spcBef>
              <a:spcAft>
                <a:spcPts val="0"/>
              </a:spcAft>
              <a:buNone/>
            </a:pPr>
            <a:r>
              <a:rPr lang="en" sz="1200" dirty="0">
                <a:solidFill>
                  <a:srgbClr val="232347"/>
                </a:solidFill>
                <a:latin typeface="Open Sans"/>
                <a:ea typeface="Open Sans"/>
                <a:cs typeface="Open Sans"/>
                <a:sym typeface="Open Sans"/>
              </a:rPr>
              <a:t>Estómago</a:t>
            </a:r>
          </a:p>
          <a:p>
            <a:pPr marL="0" marR="0" lvl="0" indent="0" algn="l" rtl="0">
              <a:lnSpc>
                <a:spcPct val="100000"/>
              </a:lnSpc>
              <a:spcBef>
                <a:spcPts val="0"/>
              </a:spcBef>
              <a:spcAft>
                <a:spcPts val="0"/>
              </a:spcAft>
              <a:buNone/>
            </a:pPr>
            <a:r>
              <a:rPr lang="en" sz="1200" dirty="0">
                <a:solidFill>
                  <a:srgbClr val="232347"/>
                </a:solidFill>
                <a:latin typeface="Open Sans"/>
                <a:ea typeface="Open Sans"/>
                <a:cs typeface="Open Sans"/>
                <a:sym typeface="Open Sans"/>
              </a:rPr>
              <a:t>Intestinos</a:t>
            </a:r>
          </a:p>
          <a:p>
            <a:pPr marL="0" marR="0" lvl="0" indent="0" algn="l" rtl="0">
              <a:lnSpc>
                <a:spcPct val="100000"/>
              </a:lnSpc>
              <a:spcBef>
                <a:spcPts val="0"/>
              </a:spcBef>
              <a:spcAft>
                <a:spcPts val="0"/>
              </a:spcAft>
              <a:buNone/>
            </a:pPr>
            <a:endParaRPr sz="1200" b="0" i="0" u="none" strike="noStrike" cap="none" dirty="0">
              <a:solidFill>
                <a:srgbClr val="232347"/>
              </a:solidFill>
              <a:latin typeface="Open Sans"/>
              <a:ea typeface="Open Sans"/>
              <a:cs typeface="Open Sans"/>
              <a:sym typeface="Open Sans"/>
            </a:endParaRPr>
          </a:p>
        </p:txBody>
      </p:sp>
      <p:pic>
        <p:nvPicPr>
          <p:cNvPr id="22" name="Imagen 21" descr="Un dibujo de un personaje animado&#10;&#10;Descripción generada automáticamente con confianza baja">
            <a:extLst>
              <a:ext uri="{FF2B5EF4-FFF2-40B4-BE49-F238E27FC236}">
                <a16:creationId xmlns:a16="http://schemas.microsoft.com/office/drawing/2014/main" id="{19ECC47F-0C15-9950-EE44-4A33637F60E3}"/>
              </a:ext>
            </a:extLst>
          </p:cNvPr>
          <p:cNvPicPr>
            <a:picLocks noChangeAspect="1"/>
          </p:cNvPicPr>
          <p:nvPr/>
        </p:nvPicPr>
        <p:blipFill>
          <a:blip r:embed="rId3"/>
          <a:stretch>
            <a:fillRect/>
          </a:stretch>
        </p:blipFill>
        <p:spPr>
          <a:xfrm>
            <a:off x="401668" y="3219158"/>
            <a:ext cx="869762" cy="1295189"/>
          </a:xfrm>
          <a:prstGeom prst="rect">
            <a:avLst/>
          </a:prstGeom>
        </p:spPr>
      </p:pic>
      <p:sp>
        <p:nvSpPr>
          <p:cNvPr id="23" name="Flecha: a la derecha 22">
            <a:extLst>
              <a:ext uri="{FF2B5EF4-FFF2-40B4-BE49-F238E27FC236}">
                <a16:creationId xmlns:a16="http://schemas.microsoft.com/office/drawing/2014/main" id="{0B282177-9963-5875-294D-7B70F237A222}"/>
              </a:ext>
            </a:extLst>
          </p:cNvPr>
          <p:cNvSpPr/>
          <p:nvPr/>
        </p:nvSpPr>
        <p:spPr>
          <a:xfrm>
            <a:off x="1291302" y="3744101"/>
            <a:ext cx="466935" cy="251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Google Shape;1287;p37">
            <a:extLst>
              <a:ext uri="{FF2B5EF4-FFF2-40B4-BE49-F238E27FC236}">
                <a16:creationId xmlns:a16="http://schemas.microsoft.com/office/drawing/2014/main" id="{2C88F031-FB90-B517-C913-44CE591BA3C9}"/>
              </a:ext>
            </a:extLst>
          </p:cNvPr>
          <p:cNvSpPr txBox="1"/>
          <p:nvPr/>
        </p:nvSpPr>
        <p:spPr>
          <a:xfrm>
            <a:off x="4207556" y="3475565"/>
            <a:ext cx="974522" cy="102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b="0" i="0" u="none" strike="noStrike" cap="none" dirty="0">
                <a:solidFill>
                  <a:srgbClr val="232347"/>
                </a:solidFill>
                <a:latin typeface="Open Sans"/>
                <a:ea typeface="Open Sans"/>
                <a:cs typeface="Open Sans"/>
                <a:sym typeface="Open Sans"/>
              </a:rPr>
              <a:t>Digestión</a:t>
            </a:r>
            <a:endParaRPr lang="en" sz="1200" dirty="0">
              <a:solidFill>
                <a:srgbClr val="232347"/>
              </a:solidFill>
              <a:latin typeface="Open Sans"/>
              <a:ea typeface="Open Sans"/>
              <a:cs typeface="Open Sans"/>
              <a:sym typeface="Open Sans"/>
            </a:endParaRPr>
          </a:p>
          <a:p>
            <a:pPr marL="0" marR="0" lvl="0" indent="0" algn="l" rtl="0">
              <a:lnSpc>
                <a:spcPct val="100000"/>
              </a:lnSpc>
              <a:spcBef>
                <a:spcPts val="0"/>
              </a:spcBef>
              <a:spcAft>
                <a:spcPts val="0"/>
              </a:spcAft>
              <a:buNone/>
            </a:pPr>
            <a:endParaRPr sz="1200" b="0" i="0" u="none" strike="noStrike" cap="none" dirty="0">
              <a:solidFill>
                <a:srgbClr val="232347"/>
              </a:solidFill>
              <a:latin typeface="Open Sans"/>
              <a:ea typeface="Open Sans"/>
              <a:cs typeface="Open Sans"/>
              <a:sym typeface="Open Sans"/>
            </a:endParaRPr>
          </a:p>
        </p:txBody>
      </p:sp>
      <p:sp>
        <p:nvSpPr>
          <p:cNvPr id="25" name="Google Shape;1287;p37">
            <a:extLst>
              <a:ext uri="{FF2B5EF4-FFF2-40B4-BE49-F238E27FC236}">
                <a16:creationId xmlns:a16="http://schemas.microsoft.com/office/drawing/2014/main" id="{3D216393-794B-A75E-1DAE-D03A12AC2529}"/>
              </a:ext>
            </a:extLst>
          </p:cNvPr>
          <p:cNvSpPr txBox="1"/>
          <p:nvPr/>
        </p:nvSpPr>
        <p:spPr>
          <a:xfrm>
            <a:off x="6764835" y="3489547"/>
            <a:ext cx="974522" cy="102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b="0" i="0" u="none" strike="noStrike" cap="none" dirty="0">
                <a:solidFill>
                  <a:srgbClr val="232347"/>
                </a:solidFill>
                <a:latin typeface="Open Sans"/>
                <a:ea typeface="Open Sans"/>
                <a:cs typeface="Open Sans"/>
                <a:sym typeface="Open Sans"/>
              </a:rPr>
              <a:t>Nutrición</a:t>
            </a:r>
            <a:endParaRPr lang="en" sz="1200" dirty="0">
              <a:solidFill>
                <a:srgbClr val="232347"/>
              </a:solidFill>
              <a:latin typeface="Open Sans"/>
              <a:ea typeface="Open Sans"/>
              <a:cs typeface="Open Sans"/>
              <a:sym typeface="Open Sans"/>
            </a:endParaRPr>
          </a:p>
          <a:p>
            <a:pPr marL="0" marR="0" lvl="0" indent="0" algn="l" rtl="0">
              <a:lnSpc>
                <a:spcPct val="100000"/>
              </a:lnSpc>
              <a:spcBef>
                <a:spcPts val="0"/>
              </a:spcBef>
              <a:spcAft>
                <a:spcPts val="0"/>
              </a:spcAft>
              <a:buNone/>
            </a:pPr>
            <a:endParaRPr sz="1200" b="0" i="0" u="none" strike="noStrike" cap="none" dirty="0">
              <a:solidFill>
                <a:srgbClr val="232347"/>
              </a:solidFill>
              <a:latin typeface="Open Sans"/>
              <a:ea typeface="Open Sans"/>
              <a:cs typeface="Open Sans"/>
              <a:sym typeface="Open Sans"/>
            </a:endParaRPr>
          </a:p>
        </p:txBody>
      </p:sp>
    </p:spTree>
    <p:extLst>
      <p:ext uri="{BB962C8B-B14F-4D97-AF65-F5344CB8AC3E}">
        <p14:creationId xmlns:p14="http://schemas.microsoft.com/office/powerpoint/2010/main" val="188795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37"/>
          <p:cNvSpPr txBox="1"/>
          <p:nvPr/>
        </p:nvSpPr>
        <p:spPr>
          <a:xfrm>
            <a:off x="3870960" y="203634"/>
            <a:ext cx="4480500" cy="3078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90" name="Google Shape;1290;p37"/>
          <p:cNvSpPr txBox="1"/>
          <p:nvPr/>
        </p:nvSpPr>
        <p:spPr>
          <a:xfrm>
            <a:off x="5930440" y="1056787"/>
            <a:ext cx="1884600" cy="246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Open Sans"/>
              <a:ea typeface="Open Sans"/>
              <a:cs typeface="Open Sans"/>
              <a:sym typeface="Open Sans"/>
            </a:endParaRPr>
          </a:p>
        </p:txBody>
      </p:sp>
      <p:sp>
        <p:nvSpPr>
          <p:cNvPr id="2" name="Google Shape;1974;p54">
            <a:extLst>
              <a:ext uri="{FF2B5EF4-FFF2-40B4-BE49-F238E27FC236}">
                <a16:creationId xmlns:a16="http://schemas.microsoft.com/office/drawing/2014/main" id="{AF7EEB3A-408D-B71F-DCE4-553494142627}"/>
              </a:ext>
            </a:extLst>
          </p:cNvPr>
          <p:cNvSpPr txBox="1">
            <a:spLocks noGrp="1"/>
          </p:cNvSpPr>
          <p:nvPr>
            <p:ph type="title"/>
          </p:nvPr>
        </p:nvSpPr>
        <p:spPr>
          <a:xfrm>
            <a:off x="1989083" y="177567"/>
            <a:ext cx="3550814" cy="7615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dirty="0"/>
              <a:t>Sistema</a:t>
            </a:r>
            <a:endParaRPr dirty="0"/>
          </a:p>
        </p:txBody>
      </p:sp>
      <p:sp>
        <p:nvSpPr>
          <p:cNvPr id="3" name="Google Shape;11899;p87">
            <a:extLst>
              <a:ext uri="{FF2B5EF4-FFF2-40B4-BE49-F238E27FC236}">
                <a16:creationId xmlns:a16="http://schemas.microsoft.com/office/drawing/2014/main" id="{B7916C61-A2AE-4E49-7328-50311152F18F}"/>
              </a:ext>
            </a:extLst>
          </p:cNvPr>
          <p:cNvSpPr/>
          <p:nvPr/>
        </p:nvSpPr>
        <p:spPr>
          <a:xfrm>
            <a:off x="4884077" y="321262"/>
            <a:ext cx="836163" cy="624793"/>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3" name="Tabla 12">
            <a:extLst>
              <a:ext uri="{FF2B5EF4-FFF2-40B4-BE49-F238E27FC236}">
                <a16:creationId xmlns:a16="http://schemas.microsoft.com/office/drawing/2014/main" id="{D53191B6-C2BA-E220-184B-824770D5B63D}"/>
              </a:ext>
            </a:extLst>
          </p:cNvPr>
          <p:cNvGraphicFramePr>
            <a:graphicFrameLocks noGrp="1"/>
          </p:cNvGraphicFramePr>
          <p:nvPr>
            <p:extLst>
              <p:ext uri="{D42A27DB-BD31-4B8C-83A1-F6EECF244321}">
                <p14:modId xmlns:p14="http://schemas.microsoft.com/office/powerpoint/2010/main" val="2852357589"/>
              </p:ext>
            </p:extLst>
          </p:nvPr>
        </p:nvGraphicFramePr>
        <p:xfrm>
          <a:off x="1558269" y="1297146"/>
          <a:ext cx="6027462" cy="3315972"/>
        </p:xfrm>
        <a:graphic>
          <a:graphicData uri="http://schemas.openxmlformats.org/drawingml/2006/table">
            <a:tbl>
              <a:tblPr firstRow="1" firstCol="1" bandRow="1">
                <a:tableStyleId>{6E8BCD5D-D7CC-41CA-9DC8-B328E5BED2F0}</a:tableStyleId>
              </a:tblPr>
              <a:tblGrid>
                <a:gridCol w="1506550">
                  <a:extLst>
                    <a:ext uri="{9D8B030D-6E8A-4147-A177-3AD203B41FA5}">
                      <a16:colId xmlns:a16="http://schemas.microsoft.com/office/drawing/2014/main" val="1047147077"/>
                    </a:ext>
                  </a:extLst>
                </a:gridCol>
                <a:gridCol w="1605050">
                  <a:extLst>
                    <a:ext uri="{9D8B030D-6E8A-4147-A177-3AD203B41FA5}">
                      <a16:colId xmlns:a16="http://schemas.microsoft.com/office/drawing/2014/main" val="1302163862"/>
                    </a:ext>
                  </a:extLst>
                </a:gridCol>
                <a:gridCol w="1408681">
                  <a:extLst>
                    <a:ext uri="{9D8B030D-6E8A-4147-A177-3AD203B41FA5}">
                      <a16:colId xmlns:a16="http://schemas.microsoft.com/office/drawing/2014/main" val="3511327837"/>
                    </a:ext>
                  </a:extLst>
                </a:gridCol>
                <a:gridCol w="1507181">
                  <a:extLst>
                    <a:ext uri="{9D8B030D-6E8A-4147-A177-3AD203B41FA5}">
                      <a16:colId xmlns:a16="http://schemas.microsoft.com/office/drawing/2014/main" val="1840190355"/>
                    </a:ext>
                  </a:extLst>
                </a:gridCol>
              </a:tblGrid>
              <a:tr h="199211">
                <a:tc>
                  <a:txBody>
                    <a:bodyPr/>
                    <a:lstStyle/>
                    <a:p>
                      <a:pPr algn="ctr">
                        <a:lnSpc>
                          <a:spcPct val="150000"/>
                        </a:lnSpc>
                      </a:pPr>
                      <a:r>
                        <a:rPr lang="es-ES" sz="1000" b="1" dirty="0">
                          <a:solidFill>
                            <a:schemeClr val="tx1"/>
                          </a:solidFill>
                          <a:effectLst/>
                        </a:rPr>
                        <a:t>SISTEMA</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solidFill>
                      <a:schemeClr val="bg2">
                        <a:lumMod val="50000"/>
                      </a:schemeClr>
                    </a:solidFill>
                  </a:tcPr>
                </a:tc>
                <a:tc>
                  <a:txBody>
                    <a:bodyPr/>
                    <a:lstStyle/>
                    <a:p>
                      <a:pPr algn="ctr">
                        <a:lnSpc>
                          <a:spcPct val="150000"/>
                        </a:lnSpc>
                      </a:pPr>
                      <a:r>
                        <a:rPr lang="es-ES" sz="1000" b="1" dirty="0">
                          <a:solidFill>
                            <a:schemeClr val="tx1"/>
                          </a:solidFill>
                          <a:effectLst/>
                        </a:rPr>
                        <a:t>ELEMENTOS-PARTES</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solidFill>
                      <a:schemeClr val="bg2">
                        <a:lumMod val="50000"/>
                      </a:schemeClr>
                    </a:solidFill>
                  </a:tcPr>
                </a:tc>
                <a:tc>
                  <a:txBody>
                    <a:bodyPr/>
                    <a:lstStyle/>
                    <a:p>
                      <a:pPr algn="ctr">
                        <a:lnSpc>
                          <a:spcPct val="150000"/>
                        </a:lnSpc>
                      </a:pPr>
                      <a:r>
                        <a:rPr lang="es-ES" sz="1000" b="1" dirty="0">
                          <a:solidFill>
                            <a:schemeClr val="tx1"/>
                          </a:solidFill>
                          <a:effectLst/>
                        </a:rPr>
                        <a:t>INTERACCION</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solidFill>
                      <a:schemeClr val="bg2">
                        <a:lumMod val="50000"/>
                      </a:schemeClr>
                    </a:solidFill>
                  </a:tcPr>
                </a:tc>
                <a:tc>
                  <a:txBody>
                    <a:bodyPr/>
                    <a:lstStyle/>
                    <a:p>
                      <a:pPr algn="ctr">
                        <a:lnSpc>
                          <a:spcPct val="150000"/>
                        </a:lnSpc>
                      </a:pPr>
                      <a:r>
                        <a:rPr lang="es-ES" sz="1000" b="1" dirty="0">
                          <a:solidFill>
                            <a:schemeClr val="tx1"/>
                          </a:solidFill>
                          <a:effectLst/>
                        </a:rPr>
                        <a:t>OBJETIVO</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solidFill>
                      <a:schemeClr val="bg2">
                        <a:lumMod val="50000"/>
                      </a:schemeClr>
                    </a:solidFill>
                  </a:tcPr>
                </a:tc>
                <a:extLst>
                  <a:ext uri="{0D108BD9-81ED-4DB2-BD59-A6C34878D82A}">
                    <a16:rowId xmlns:a16="http://schemas.microsoft.com/office/drawing/2014/main" val="2453623616"/>
                  </a:ext>
                </a:extLst>
              </a:tr>
              <a:tr h="881136">
                <a:tc>
                  <a:txBody>
                    <a:bodyPr/>
                    <a:lstStyle/>
                    <a:p>
                      <a:pPr algn="ctr">
                        <a:lnSpc>
                          <a:spcPct val="150000"/>
                        </a:lnSpc>
                      </a:pPr>
                      <a:r>
                        <a:rPr lang="es-ES" sz="1000">
                          <a:effectLst/>
                        </a:rPr>
                        <a:t>Digestivo</a:t>
                      </a:r>
                      <a:endParaRPr lang="es-CO"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r>
                        <a:rPr lang="es-ES" sz="1000">
                          <a:effectLst/>
                        </a:rPr>
                        <a:t>Boca</a:t>
                      </a:r>
                      <a:endParaRPr lang="es-CO" sz="1000">
                        <a:effectLst/>
                      </a:endParaRPr>
                    </a:p>
                    <a:p>
                      <a:pPr algn="ctr">
                        <a:lnSpc>
                          <a:spcPct val="150000"/>
                        </a:lnSpc>
                      </a:pPr>
                      <a:r>
                        <a:rPr lang="es-ES" sz="1000">
                          <a:effectLst/>
                        </a:rPr>
                        <a:t>Esófago</a:t>
                      </a:r>
                      <a:endParaRPr lang="es-CO" sz="1000">
                        <a:effectLst/>
                      </a:endParaRPr>
                    </a:p>
                    <a:p>
                      <a:pPr algn="ctr">
                        <a:lnSpc>
                          <a:spcPct val="150000"/>
                        </a:lnSpc>
                      </a:pPr>
                      <a:r>
                        <a:rPr lang="es-ES" sz="1000">
                          <a:effectLst/>
                        </a:rPr>
                        <a:t>Estómago</a:t>
                      </a:r>
                      <a:endParaRPr lang="es-CO" sz="1000">
                        <a:effectLst/>
                      </a:endParaRPr>
                    </a:p>
                    <a:p>
                      <a:pPr algn="ctr">
                        <a:lnSpc>
                          <a:spcPct val="150000"/>
                        </a:lnSpc>
                      </a:pPr>
                      <a:r>
                        <a:rPr lang="es-ES" sz="1000">
                          <a:effectLst/>
                        </a:rPr>
                        <a:t>Intestinos</a:t>
                      </a:r>
                      <a:endParaRPr lang="es-CO"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r>
                        <a:rPr lang="es-ES" sz="1000">
                          <a:effectLst/>
                        </a:rPr>
                        <a:t>Digestión</a:t>
                      </a:r>
                      <a:endParaRPr lang="es-CO"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r>
                        <a:rPr lang="es-ES" sz="1000">
                          <a:effectLst/>
                        </a:rPr>
                        <a:t>Nutrición del cuerpo humano</a:t>
                      </a:r>
                      <a:endParaRPr lang="es-CO"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extLst>
                  <a:ext uri="{0D108BD9-81ED-4DB2-BD59-A6C34878D82A}">
                    <a16:rowId xmlns:a16="http://schemas.microsoft.com/office/drawing/2014/main" val="4249666200"/>
                  </a:ext>
                </a:extLst>
              </a:tr>
              <a:tr h="1335753">
                <a:tc>
                  <a:txBody>
                    <a:bodyPr/>
                    <a:lstStyle/>
                    <a:p>
                      <a:pPr algn="ctr">
                        <a:lnSpc>
                          <a:spcPct val="150000"/>
                        </a:lnSpc>
                      </a:pPr>
                      <a:r>
                        <a:rPr lang="es-ES" sz="1000">
                          <a:effectLst/>
                        </a:rPr>
                        <a:t>Empresa </a:t>
                      </a:r>
                      <a:endParaRPr lang="es-CO" sz="1000">
                        <a:effectLst/>
                      </a:endParaRPr>
                    </a:p>
                    <a:p>
                      <a:pPr algn="ctr">
                        <a:lnSpc>
                          <a:spcPct val="150000"/>
                        </a:lnSpc>
                      </a:pPr>
                      <a:r>
                        <a:rPr lang="es-ES" sz="1000">
                          <a:effectLst/>
                        </a:rPr>
                        <a:t>Ej.; Fábrica de Zapatos</a:t>
                      </a:r>
                      <a:endParaRPr lang="es-CO"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r>
                        <a:rPr lang="es-ES" sz="1000">
                          <a:effectLst/>
                        </a:rPr>
                        <a:t>Materia Prima</a:t>
                      </a:r>
                      <a:endParaRPr lang="es-CO" sz="1000">
                        <a:effectLst/>
                      </a:endParaRPr>
                    </a:p>
                    <a:p>
                      <a:pPr algn="ctr">
                        <a:lnSpc>
                          <a:spcPct val="150000"/>
                        </a:lnSpc>
                      </a:pPr>
                      <a:r>
                        <a:rPr lang="es-ES" sz="1000">
                          <a:effectLst/>
                        </a:rPr>
                        <a:t>Maquinaria</a:t>
                      </a:r>
                      <a:endParaRPr lang="es-CO" sz="1000">
                        <a:effectLst/>
                      </a:endParaRPr>
                    </a:p>
                    <a:p>
                      <a:pPr algn="ctr">
                        <a:lnSpc>
                          <a:spcPct val="150000"/>
                        </a:lnSpc>
                      </a:pPr>
                      <a:r>
                        <a:rPr lang="es-ES" sz="1000">
                          <a:effectLst/>
                        </a:rPr>
                        <a:t>Personal administrativo y operativo</a:t>
                      </a:r>
                      <a:endParaRPr lang="es-CO" sz="1000">
                        <a:effectLst/>
                      </a:endParaRPr>
                    </a:p>
                    <a:p>
                      <a:pPr algn="ctr">
                        <a:lnSpc>
                          <a:spcPct val="150000"/>
                        </a:lnSpc>
                      </a:pPr>
                      <a:r>
                        <a:rPr lang="es-ES" sz="1000">
                          <a:effectLst/>
                        </a:rPr>
                        <a:t>Infraestructura física para la producción</a:t>
                      </a:r>
                      <a:endParaRPr lang="es-CO"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r>
                        <a:rPr lang="es-ES" sz="1000" dirty="0">
                          <a:effectLst/>
                        </a:rPr>
                        <a:t>Proceso producción (Zapatos)</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r>
                        <a:rPr lang="es-ES" sz="1000">
                          <a:effectLst/>
                        </a:rPr>
                        <a:t>Generar productos - servicios</a:t>
                      </a:r>
                      <a:endParaRPr lang="es-CO" sz="1000">
                        <a:effectLst/>
                      </a:endParaRPr>
                    </a:p>
                    <a:p>
                      <a:pPr algn="ctr">
                        <a:lnSpc>
                          <a:spcPct val="150000"/>
                        </a:lnSpc>
                      </a:pPr>
                      <a:r>
                        <a:rPr lang="es-ES" sz="1000">
                          <a:effectLst/>
                        </a:rPr>
                        <a:t>(Zapato)</a:t>
                      </a:r>
                      <a:endParaRPr lang="es-CO" sz="1000">
                        <a:effectLst/>
                      </a:endParaRPr>
                    </a:p>
                    <a:p>
                      <a:pPr algn="ctr">
                        <a:lnSpc>
                          <a:spcPct val="150000"/>
                        </a:lnSpc>
                      </a:pPr>
                      <a:r>
                        <a:rPr lang="es-ES" sz="1000">
                          <a:effectLst/>
                        </a:rPr>
                        <a:t>Suplir necesidad del ser humano</a:t>
                      </a:r>
                      <a:endParaRPr lang="es-CO" sz="1000">
                        <a:effectLst/>
                      </a:endParaRPr>
                    </a:p>
                    <a:p>
                      <a:pPr algn="ctr">
                        <a:lnSpc>
                          <a:spcPct val="150000"/>
                        </a:lnSpc>
                      </a:pPr>
                      <a:r>
                        <a:rPr lang="es-ES" sz="1000">
                          <a:effectLst/>
                        </a:rPr>
                        <a:t>Mejorar Calidad de Vida</a:t>
                      </a:r>
                      <a:endParaRPr lang="es-CO"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extLst>
                  <a:ext uri="{0D108BD9-81ED-4DB2-BD59-A6C34878D82A}">
                    <a16:rowId xmlns:a16="http://schemas.microsoft.com/office/drawing/2014/main" val="2581376690"/>
                  </a:ext>
                </a:extLst>
              </a:tr>
              <a:tr h="881136">
                <a:tc>
                  <a:txBody>
                    <a:bodyPr/>
                    <a:lstStyle/>
                    <a:p>
                      <a:pPr algn="ctr">
                        <a:lnSpc>
                          <a:spcPct val="150000"/>
                        </a:lnSpc>
                      </a:pPr>
                      <a:r>
                        <a:rPr lang="es-ES" sz="1000" dirty="0">
                          <a:effectLst/>
                        </a:rPr>
                        <a:t>Ideología Religiosa</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r>
                        <a:rPr lang="es-ES" sz="1000">
                          <a:effectLst/>
                        </a:rPr>
                        <a:t>Fieles</a:t>
                      </a:r>
                      <a:endParaRPr lang="es-CO" sz="1000">
                        <a:effectLst/>
                      </a:endParaRPr>
                    </a:p>
                    <a:p>
                      <a:pPr algn="ctr">
                        <a:lnSpc>
                          <a:spcPct val="150000"/>
                        </a:lnSpc>
                      </a:pPr>
                      <a:r>
                        <a:rPr lang="es-ES" sz="1000">
                          <a:effectLst/>
                        </a:rPr>
                        <a:t>Pastores - Sacerdotes</a:t>
                      </a:r>
                      <a:endParaRPr lang="es-CO" sz="1000">
                        <a:effectLst/>
                      </a:endParaRPr>
                    </a:p>
                    <a:p>
                      <a:pPr algn="ctr">
                        <a:lnSpc>
                          <a:spcPct val="150000"/>
                        </a:lnSpc>
                      </a:pPr>
                      <a:r>
                        <a:rPr lang="es-ES" sz="1000">
                          <a:effectLst/>
                        </a:rPr>
                        <a:t>Libros sagrados</a:t>
                      </a:r>
                      <a:endParaRPr lang="es-CO" sz="1000">
                        <a:effectLst/>
                      </a:endParaRPr>
                    </a:p>
                    <a:p>
                      <a:pPr algn="ctr">
                        <a:lnSpc>
                          <a:spcPct val="150000"/>
                        </a:lnSpc>
                      </a:pPr>
                      <a:r>
                        <a:rPr lang="es-ES" sz="1000">
                          <a:effectLst/>
                        </a:rPr>
                        <a:t>Sitio de Reunión</a:t>
                      </a:r>
                      <a:endParaRPr lang="es-CO"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r>
                        <a:rPr lang="es-ES" sz="1000">
                          <a:effectLst/>
                        </a:rPr>
                        <a:t>Actos o encuentros religiosos, ceremonias.</a:t>
                      </a:r>
                      <a:endParaRPr lang="es-CO"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r>
                        <a:rPr lang="es-ES" sz="1000" dirty="0">
                          <a:effectLst/>
                        </a:rPr>
                        <a:t>Encontrar sentido a la vida - Patrones de comportamiento</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extLst>
                  <a:ext uri="{0D108BD9-81ED-4DB2-BD59-A6C34878D82A}">
                    <a16:rowId xmlns:a16="http://schemas.microsoft.com/office/drawing/2014/main" val="1731286819"/>
                  </a:ext>
                </a:extLst>
              </a:tr>
            </a:tbl>
          </a:graphicData>
        </a:graphic>
      </p:graphicFrame>
      <p:sp>
        <p:nvSpPr>
          <p:cNvPr id="14" name="Rectangle 1">
            <a:extLst>
              <a:ext uri="{FF2B5EF4-FFF2-40B4-BE49-F238E27FC236}">
                <a16:creationId xmlns:a16="http://schemas.microsoft.com/office/drawing/2014/main" id="{357970A9-96D4-0A14-97AA-1A3CFD2AA1D4}"/>
              </a:ext>
            </a:extLst>
          </p:cNvPr>
          <p:cNvSpPr>
            <a:spLocks noChangeArrowheads="1"/>
          </p:cNvSpPr>
          <p:nvPr/>
        </p:nvSpPr>
        <p:spPr bwMode="auto">
          <a:xfrm>
            <a:off x="1558925" y="12969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1754075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37"/>
          <p:cNvSpPr txBox="1"/>
          <p:nvPr/>
        </p:nvSpPr>
        <p:spPr>
          <a:xfrm>
            <a:off x="3870960" y="203634"/>
            <a:ext cx="4480500" cy="3078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90" name="Google Shape;1290;p37"/>
          <p:cNvSpPr txBox="1"/>
          <p:nvPr/>
        </p:nvSpPr>
        <p:spPr>
          <a:xfrm>
            <a:off x="5930440" y="1056787"/>
            <a:ext cx="1884600" cy="246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Open Sans"/>
              <a:ea typeface="Open Sans"/>
              <a:cs typeface="Open Sans"/>
              <a:sym typeface="Open Sans"/>
            </a:endParaRPr>
          </a:p>
        </p:txBody>
      </p:sp>
      <p:sp>
        <p:nvSpPr>
          <p:cNvPr id="2" name="Google Shape;1974;p54">
            <a:extLst>
              <a:ext uri="{FF2B5EF4-FFF2-40B4-BE49-F238E27FC236}">
                <a16:creationId xmlns:a16="http://schemas.microsoft.com/office/drawing/2014/main" id="{AF7EEB3A-408D-B71F-DCE4-553494142627}"/>
              </a:ext>
            </a:extLst>
          </p:cNvPr>
          <p:cNvSpPr txBox="1">
            <a:spLocks noGrp="1"/>
          </p:cNvSpPr>
          <p:nvPr>
            <p:ph type="title"/>
          </p:nvPr>
        </p:nvSpPr>
        <p:spPr>
          <a:xfrm>
            <a:off x="792540" y="234363"/>
            <a:ext cx="4936996" cy="7615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dirty="0"/>
              <a:t>Sistema- Características</a:t>
            </a:r>
            <a:endParaRPr dirty="0"/>
          </a:p>
        </p:txBody>
      </p:sp>
      <p:sp>
        <p:nvSpPr>
          <p:cNvPr id="3" name="Google Shape;11899;p87">
            <a:extLst>
              <a:ext uri="{FF2B5EF4-FFF2-40B4-BE49-F238E27FC236}">
                <a16:creationId xmlns:a16="http://schemas.microsoft.com/office/drawing/2014/main" id="{B7916C61-A2AE-4E49-7328-50311152F18F}"/>
              </a:ext>
            </a:extLst>
          </p:cNvPr>
          <p:cNvSpPr/>
          <p:nvPr/>
        </p:nvSpPr>
        <p:spPr>
          <a:xfrm>
            <a:off x="5512358" y="340433"/>
            <a:ext cx="836163" cy="624793"/>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3" name="Tabla 12">
            <a:extLst>
              <a:ext uri="{FF2B5EF4-FFF2-40B4-BE49-F238E27FC236}">
                <a16:creationId xmlns:a16="http://schemas.microsoft.com/office/drawing/2014/main" id="{79F282CB-C61B-59FD-6FCD-8DEBF218A13B}"/>
              </a:ext>
            </a:extLst>
          </p:cNvPr>
          <p:cNvGraphicFramePr>
            <a:graphicFrameLocks noGrp="1"/>
          </p:cNvGraphicFramePr>
          <p:nvPr>
            <p:extLst>
              <p:ext uri="{D42A27DB-BD31-4B8C-83A1-F6EECF244321}">
                <p14:modId xmlns:p14="http://schemas.microsoft.com/office/powerpoint/2010/main" val="2614216648"/>
              </p:ext>
            </p:extLst>
          </p:nvPr>
        </p:nvGraphicFramePr>
        <p:xfrm>
          <a:off x="1380371" y="2786206"/>
          <a:ext cx="6061710" cy="801372"/>
        </p:xfrm>
        <a:graphic>
          <a:graphicData uri="http://schemas.openxmlformats.org/drawingml/2006/table">
            <a:tbl>
              <a:tblPr firstRow="1" firstCol="1" bandRow="1">
                <a:tableStyleId>{6E8BCD5D-D7CC-41CA-9DC8-B328E5BED2F0}</a:tableStyleId>
              </a:tblPr>
              <a:tblGrid>
                <a:gridCol w="3030855">
                  <a:extLst>
                    <a:ext uri="{9D8B030D-6E8A-4147-A177-3AD203B41FA5}">
                      <a16:colId xmlns:a16="http://schemas.microsoft.com/office/drawing/2014/main" val="4116219493"/>
                    </a:ext>
                  </a:extLst>
                </a:gridCol>
                <a:gridCol w="3030855">
                  <a:extLst>
                    <a:ext uri="{9D8B030D-6E8A-4147-A177-3AD203B41FA5}">
                      <a16:colId xmlns:a16="http://schemas.microsoft.com/office/drawing/2014/main" val="4065612308"/>
                    </a:ext>
                  </a:extLst>
                </a:gridCol>
              </a:tblGrid>
              <a:tr h="0">
                <a:tc>
                  <a:txBody>
                    <a:bodyPr/>
                    <a:lstStyle/>
                    <a:p>
                      <a:pPr algn="ctr">
                        <a:lnSpc>
                          <a:spcPct val="150000"/>
                        </a:lnSpc>
                      </a:pPr>
                      <a:r>
                        <a:rPr lang="es-ES_tradnl" sz="1000" b="1" dirty="0">
                          <a:solidFill>
                            <a:schemeClr val="tx1"/>
                          </a:solidFill>
                          <a:effectLst/>
                        </a:rPr>
                        <a:t>Sistema</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50000"/>
                      </a:schemeClr>
                    </a:solidFill>
                  </a:tcPr>
                </a:tc>
                <a:tc>
                  <a:txBody>
                    <a:bodyPr/>
                    <a:lstStyle/>
                    <a:p>
                      <a:pPr algn="ctr">
                        <a:lnSpc>
                          <a:spcPct val="150000"/>
                        </a:lnSpc>
                      </a:pPr>
                      <a:r>
                        <a:rPr lang="es-ES_tradnl" sz="1000" b="1" dirty="0">
                          <a:solidFill>
                            <a:schemeClr val="tx1"/>
                          </a:solidFill>
                          <a:effectLst/>
                        </a:rPr>
                        <a:t>Sinergia</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3326821316"/>
                  </a:ext>
                </a:extLst>
              </a:tr>
              <a:tr h="0">
                <a:tc>
                  <a:txBody>
                    <a:bodyPr/>
                    <a:lstStyle/>
                    <a:p>
                      <a:pPr algn="ctr">
                        <a:lnSpc>
                          <a:spcPct val="150000"/>
                        </a:lnSpc>
                      </a:pPr>
                      <a:r>
                        <a:rPr lang="es-ES_tradnl" sz="1000">
                          <a:solidFill>
                            <a:schemeClr val="tx2">
                              <a:lumMod val="75000"/>
                            </a:schemeClr>
                          </a:solidFill>
                          <a:effectLst/>
                        </a:rPr>
                        <a:t>Sistema digestivo</a:t>
                      </a:r>
                      <a:endParaRPr lang="es-CO" sz="100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s-ES_tradnl" sz="1000" dirty="0">
                          <a:solidFill>
                            <a:schemeClr val="tx2">
                              <a:lumMod val="75000"/>
                            </a:schemeClr>
                          </a:solidFill>
                          <a:effectLst/>
                        </a:rPr>
                        <a:t>Proceso de digestión</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1220423"/>
                  </a:ext>
                </a:extLst>
              </a:tr>
              <a:tr h="0">
                <a:tc>
                  <a:txBody>
                    <a:bodyPr/>
                    <a:lstStyle/>
                    <a:p>
                      <a:pPr algn="ctr">
                        <a:lnSpc>
                          <a:spcPct val="150000"/>
                        </a:lnSpc>
                      </a:pPr>
                      <a:r>
                        <a:rPr lang="es-ES_tradnl" sz="1000" dirty="0">
                          <a:solidFill>
                            <a:schemeClr val="tx2">
                              <a:lumMod val="75000"/>
                            </a:schemeClr>
                          </a:solidFill>
                          <a:effectLst/>
                        </a:rPr>
                        <a:t>Empresa Industrial</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s-ES_tradnl" sz="1000" dirty="0">
                          <a:solidFill>
                            <a:schemeClr val="tx2">
                              <a:lumMod val="75000"/>
                            </a:schemeClr>
                          </a:solidFill>
                          <a:effectLst/>
                        </a:rPr>
                        <a:t>Proceso de producción</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8405605"/>
                  </a:ext>
                </a:extLst>
              </a:tr>
              <a:tr h="0">
                <a:tc>
                  <a:txBody>
                    <a:bodyPr/>
                    <a:lstStyle/>
                    <a:p>
                      <a:pPr algn="ctr">
                        <a:lnSpc>
                          <a:spcPct val="150000"/>
                        </a:lnSpc>
                      </a:pPr>
                      <a:r>
                        <a:rPr lang="es-ES_tradnl" sz="1000">
                          <a:solidFill>
                            <a:schemeClr val="tx2">
                              <a:lumMod val="75000"/>
                            </a:schemeClr>
                          </a:solidFill>
                          <a:effectLst/>
                        </a:rPr>
                        <a:t>Sistema Religioso</a:t>
                      </a:r>
                      <a:endParaRPr lang="es-CO" sz="100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s-ES_tradnl" sz="1000" dirty="0">
                          <a:solidFill>
                            <a:schemeClr val="tx2">
                              <a:lumMod val="75000"/>
                            </a:schemeClr>
                          </a:solidFill>
                          <a:effectLst/>
                        </a:rPr>
                        <a:t>Ceremonia religiosa</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4219998"/>
                  </a:ext>
                </a:extLst>
              </a:tr>
            </a:tbl>
          </a:graphicData>
        </a:graphic>
      </p:graphicFrame>
      <p:sp>
        <p:nvSpPr>
          <p:cNvPr id="14" name="Rectangle 1">
            <a:extLst>
              <a:ext uri="{FF2B5EF4-FFF2-40B4-BE49-F238E27FC236}">
                <a16:creationId xmlns:a16="http://schemas.microsoft.com/office/drawing/2014/main" id="{BE14A524-0709-7D43-9BE8-7CFCA5E2CE88}"/>
              </a:ext>
            </a:extLst>
          </p:cNvPr>
          <p:cNvSpPr>
            <a:spLocks noChangeArrowheads="1"/>
          </p:cNvSpPr>
          <p:nvPr/>
        </p:nvSpPr>
        <p:spPr bwMode="auto">
          <a:xfrm>
            <a:off x="792540" y="1015424"/>
            <a:ext cx="1571910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CO" sz="1600" b="1" dirty="0">
                <a:solidFill>
                  <a:schemeClr val="bg2">
                    <a:lumMod val="75000"/>
                  </a:schemeClr>
                </a:solidFill>
                <a:latin typeface="Calibri" panose="020F0502020204030204" pitchFamily="34" charset="0"/>
                <a:ea typeface="Open Sans"/>
                <a:cs typeface="Open Sans"/>
                <a:sym typeface="Open Sans"/>
              </a:rPr>
              <a:t>SINERGIA: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CO" sz="1600" b="1" dirty="0">
              <a:solidFill>
                <a:schemeClr val="bg2">
                  <a:lumMod val="75000"/>
                </a:schemeClr>
              </a:solidFill>
              <a:latin typeface="Calibri" panose="020F0502020204030204" pitchFamily="34" charset="0"/>
              <a:ea typeface="Open Sans"/>
              <a:cs typeface="Open Sans"/>
              <a:sym typeface="Open San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_tradnl" altLang="es-CO" dirty="0">
                <a:solidFill>
                  <a:schemeClr val="lt2"/>
                </a:solidFill>
                <a:latin typeface="Calibri" panose="020F0502020204030204" pitchFamily="34" charset="0"/>
                <a:ea typeface="Open Sans"/>
                <a:cs typeface="Open Sans"/>
                <a:sym typeface="Open Sans"/>
              </a:rPr>
              <a:t>Interacción de las partes o elementos del sistema, suma de las partes.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_tradnl" altLang="es-CO" dirty="0">
                <a:solidFill>
                  <a:schemeClr val="lt2"/>
                </a:solidFill>
                <a:latin typeface="Calibri" panose="020F0502020204030204" pitchFamily="34" charset="0"/>
                <a:ea typeface="Open Sans"/>
                <a:cs typeface="Open Sans"/>
                <a:sym typeface="Open Sans"/>
              </a:rPr>
              <a:t>Procesos o actividades del sistema donde interactúan sus partes o elementos.</a:t>
            </a:r>
          </a:p>
          <a:p>
            <a:pPr marL="0" marR="0" lvl="0" indent="0" algn="l" defTabSz="914400" rtl="0" eaLnBrk="0" fontAlgn="base" latinLnBrk="0" hangingPunct="0">
              <a:lnSpc>
                <a:spcPct val="100000"/>
              </a:lnSpc>
              <a:spcBef>
                <a:spcPct val="0"/>
              </a:spcBef>
              <a:spcAft>
                <a:spcPct val="0"/>
              </a:spcAft>
              <a:buClrTx/>
              <a:buSzTx/>
              <a:buFontTx/>
              <a:buNone/>
              <a:tabLst/>
            </a:pPr>
            <a:r>
              <a:rPr lang="es-ES_tradnl" altLang="es-CO" dirty="0">
                <a:solidFill>
                  <a:schemeClr val="lt2"/>
                </a:solidFill>
                <a:latin typeface="Calibri" panose="020F0502020204030204" pitchFamily="34" charset="0"/>
                <a:ea typeface="Open Sans"/>
                <a:cs typeface="Open Sans"/>
                <a:sym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lang="es-ES_tradnl" altLang="es-CO" dirty="0">
                <a:solidFill>
                  <a:schemeClr val="lt2"/>
                </a:solidFill>
                <a:latin typeface="Calibri" panose="020F0502020204030204" pitchFamily="34" charset="0"/>
                <a:ea typeface="Open Sans"/>
                <a:cs typeface="Open Sans"/>
                <a:sym typeface="Open Sans"/>
              </a:rPr>
              <a:t>Ejemplos</a:t>
            </a:r>
            <a:r>
              <a:rPr lang="es-ES_tradnl" altLang="es-CO" sz="1800" dirty="0">
                <a:solidFill>
                  <a:schemeClr val="lt2"/>
                </a:solidFill>
                <a:latin typeface="Calibri" panose="020F0502020204030204" pitchFamily="34" charset="0"/>
                <a:ea typeface="Open Sans"/>
                <a:cs typeface="Open Sans"/>
                <a:sym typeface="Open Sans"/>
              </a:rPr>
              <a:t>:</a:t>
            </a:r>
            <a:endParaRPr lang="es-CO" altLang="es-CO" sz="1800" dirty="0">
              <a:solidFill>
                <a:schemeClr val="lt2"/>
              </a:solidFill>
              <a:latin typeface="Calibri" panose="020F0502020204030204" pitchFamily="34" charset="0"/>
              <a:ea typeface="Open Sans"/>
              <a:cs typeface="Open Sans"/>
              <a:sym typeface="Open Sans"/>
            </a:endParaRPr>
          </a:p>
        </p:txBody>
      </p:sp>
    </p:spTree>
    <p:extLst>
      <p:ext uri="{BB962C8B-B14F-4D97-AF65-F5344CB8AC3E}">
        <p14:creationId xmlns:p14="http://schemas.microsoft.com/office/powerpoint/2010/main" val="239354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37"/>
          <p:cNvSpPr txBox="1"/>
          <p:nvPr/>
        </p:nvSpPr>
        <p:spPr>
          <a:xfrm>
            <a:off x="3870960" y="203634"/>
            <a:ext cx="4480500" cy="3078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90" name="Google Shape;1290;p37"/>
          <p:cNvSpPr txBox="1"/>
          <p:nvPr/>
        </p:nvSpPr>
        <p:spPr>
          <a:xfrm>
            <a:off x="5930440" y="1056787"/>
            <a:ext cx="1884600" cy="246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Open Sans"/>
              <a:ea typeface="Open Sans"/>
              <a:cs typeface="Open Sans"/>
              <a:sym typeface="Open Sans"/>
            </a:endParaRPr>
          </a:p>
        </p:txBody>
      </p:sp>
      <p:sp>
        <p:nvSpPr>
          <p:cNvPr id="2" name="Google Shape;1974;p54">
            <a:extLst>
              <a:ext uri="{FF2B5EF4-FFF2-40B4-BE49-F238E27FC236}">
                <a16:creationId xmlns:a16="http://schemas.microsoft.com/office/drawing/2014/main" id="{AF7EEB3A-408D-B71F-DCE4-553494142627}"/>
              </a:ext>
            </a:extLst>
          </p:cNvPr>
          <p:cNvSpPr txBox="1">
            <a:spLocks noGrp="1"/>
          </p:cNvSpPr>
          <p:nvPr>
            <p:ph type="title"/>
          </p:nvPr>
        </p:nvSpPr>
        <p:spPr>
          <a:xfrm>
            <a:off x="792540" y="234363"/>
            <a:ext cx="4936996" cy="7615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dirty="0"/>
              <a:t>Sistema- Características</a:t>
            </a:r>
            <a:endParaRPr dirty="0"/>
          </a:p>
        </p:txBody>
      </p:sp>
      <p:sp>
        <p:nvSpPr>
          <p:cNvPr id="3" name="Google Shape;11899;p87">
            <a:extLst>
              <a:ext uri="{FF2B5EF4-FFF2-40B4-BE49-F238E27FC236}">
                <a16:creationId xmlns:a16="http://schemas.microsoft.com/office/drawing/2014/main" id="{B7916C61-A2AE-4E49-7328-50311152F18F}"/>
              </a:ext>
            </a:extLst>
          </p:cNvPr>
          <p:cNvSpPr/>
          <p:nvPr/>
        </p:nvSpPr>
        <p:spPr>
          <a:xfrm>
            <a:off x="5512358" y="340433"/>
            <a:ext cx="836163" cy="624793"/>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3" name="Tabla 12">
            <a:extLst>
              <a:ext uri="{FF2B5EF4-FFF2-40B4-BE49-F238E27FC236}">
                <a16:creationId xmlns:a16="http://schemas.microsoft.com/office/drawing/2014/main" id="{79F282CB-C61B-59FD-6FCD-8DEBF218A13B}"/>
              </a:ext>
            </a:extLst>
          </p:cNvPr>
          <p:cNvGraphicFramePr>
            <a:graphicFrameLocks noGrp="1"/>
          </p:cNvGraphicFramePr>
          <p:nvPr>
            <p:extLst>
              <p:ext uri="{D42A27DB-BD31-4B8C-83A1-F6EECF244321}">
                <p14:modId xmlns:p14="http://schemas.microsoft.com/office/powerpoint/2010/main" val="2704430133"/>
              </p:ext>
            </p:extLst>
          </p:nvPr>
        </p:nvGraphicFramePr>
        <p:xfrm>
          <a:off x="1380371" y="2786206"/>
          <a:ext cx="6061710" cy="801372"/>
        </p:xfrm>
        <a:graphic>
          <a:graphicData uri="http://schemas.openxmlformats.org/drawingml/2006/table">
            <a:tbl>
              <a:tblPr firstRow="1" firstCol="1" bandRow="1">
                <a:tableStyleId>{6E8BCD5D-D7CC-41CA-9DC8-B328E5BED2F0}</a:tableStyleId>
              </a:tblPr>
              <a:tblGrid>
                <a:gridCol w="3030855">
                  <a:extLst>
                    <a:ext uri="{9D8B030D-6E8A-4147-A177-3AD203B41FA5}">
                      <a16:colId xmlns:a16="http://schemas.microsoft.com/office/drawing/2014/main" val="4116219493"/>
                    </a:ext>
                  </a:extLst>
                </a:gridCol>
                <a:gridCol w="3030855">
                  <a:extLst>
                    <a:ext uri="{9D8B030D-6E8A-4147-A177-3AD203B41FA5}">
                      <a16:colId xmlns:a16="http://schemas.microsoft.com/office/drawing/2014/main" val="4065612308"/>
                    </a:ext>
                  </a:extLst>
                </a:gridCol>
              </a:tblGrid>
              <a:tr h="0">
                <a:tc>
                  <a:txBody>
                    <a:bodyPr/>
                    <a:lstStyle/>
                    <a:p>
                      <a:pPr algn="ctr">
                        <a:lnSpc>
                          <a:spcPct val="150000"/>
                        </a:lnSpc>
                      </a:pPr>
                      <a:r>
                        <a:rPr lang="es-ES_tradnl" sz="1000" b="1" dirty="0">
                          <a:solidFill>
                            <a:schemeClr val="tx1"/>
                          </a:solidFill>
                          <a:effectLst/>
                        </a:rPr>
                        <a:t>Sistema</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50000"/>
                      </a:schemeClr>
                    </a:solidFill>
                  </a:tcPr>
                </a:tc>
                <a:tc>
                  <a:txBody>
                    <a:bodyPr/>
                    <a:lstStyle/>
                    <a:p>
                      <a:pPr algn="ctr">
                        <a:lnSpc>
                          <a:spcPct val="150000"/>
                        </a:lnSpc>
                      </a:pPr>
                      <a:r>
                        <a:rPr lang="es-ES_tradnl"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Entropía</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3326821316"/>
                  </a:ext>
                </a:extLst>
              </a:tr>
              <a:tr h="0">
                <a:tc>
                  <a:txBody>
                    <a:bodyPr/>
                    <a:lstStyle/>
                    <a:p>
                      <a:pPr algn="ctr">
                        <a:lnSpc>
                          <a:spcPct val="150000"/>
                        </a:lnSpc>
                      </a:pPr>
                      <a:r>
                        <a:rPr lang="es-ES_tradnl" sz="1000">
                          <a:solidFill>
                            <a:schemeClr val="tx2">
                              <a:lumMod val="75000"/>
                            </a:schemeClr>
                          </a:solidFill>
                          <a:effectLst/>
                        </a:rPr>
                        <a:t>Sistema digestivo</a:t>
                      </a:r>
                      <a:endParaRPr lang="es-CO" sz="100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s-ES_tradnl"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rPr>
                        <a:t>Ulcera estomacal</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1220423"/>
                  </a:ext>
                </a:extLst>
              </a:tr>
              <a:tr h="0">
                <a:tc>
                  <a:txBody>
                    <a:bodyPr/>
                    <a:lstStyle/>
                    <a:p>
                      <a:pPr algn="ctr">
                        <a:lnSpc>
                          <a:spcPct val="150000"/>
                        </a:lnSpc>
                      </a:pPr>
                      <a:r>
                        <a:rPr lang="es-ES_tradnl" sz="1000" dirty="0">
                          <a:solidFill>
                            <a:schemeClr val="tx2">
                              <a:lumMod val="75000"/>
                            </a:schemeClr>
                          </a:solidFill>
                          <a:effectLst/>
                        </a:rPr>
                        <a:t>Empresa Industrial</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s-ES_tradnl" sz="1000" dirty="0">
                          <a:solidFill>
                            <a:schemeClr val="tx2">
                              <a:lumMod val="75000"/>
                            </a:schemeClr>
                          </a:solidFill>
                          <a:effectLst/>
                        </a:rPr>
                        <a:t>Máquinas defectuosas, operarios </a:t>
                      </a:r>
                      <a:r>
                        <a:rPr lang="es-ES_tradnl" sz="1000">
                          <a:solidFill>
                            <a:schemeClr val="tx2">
                              <a:lumMod val="75000"/>
                            </a:schemeClr>
                          </a:solidFill>
                          <a:effectLst/>
                        </a:rPr>
                        <a:t>sin capacitación</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8405605"/>
                  </a:ext>
                </a:extLst>
              </a:tr>
              <a:tr h="0">
                <a:tc>
                  <a:txBody>
                    <a:bodyPr/>
                    <a:lstStyle/>
                    <a:p>
                      <a:pPr algn="ctr">
                        <a:lnSpc>
                          <a:spcPct val="150000"/>
                        </a:lnSpc>
                      </a:pPr>
                      <a:r>
                        <a:rPr lang="es-ES_tradnl" sz="1000">
                          <a:solidFill>
                            <a:schemeClr val="tx2">
                              <a:lumMod val="75000"/>
                            </a:schemeClr>
                          </a:solidFill>
                          <a:effectLst/>
                        </a:rPr>
                        <a:t>Sistema Religioso</a:t>
                      </a:r>
                      <a:endParaRPr lang="es-CO" sz="100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s-ES_tradnl" sz="1000" dirty="0">
                          <a:solidFill>
                            <a:schemeClr val="tx2">
                              <a:lumMod val="75000"/>
                            </a:schemeClr>
                          </a:solidFill>
                          <a:effectLst/>
                        </a:rPr>
                        <a:t>Falsos sacerdotes o pastores</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4219998"/>
                  </a:ext>
                </a:extLst>
              </a:tr>
            </a:tbl>
          </a:graphicData>
        </a:graphic>
      </p:graphicFrame>
      <p:sp>
        <p:nvSpPr>
          <p:cNvPr id="14" name="Rectangle 1">
            <a:extLst>
              <a:ext uri="{FF2B5EF4-FFF2-40B4-BE49-F238E27FC236}">
                <a16:creationId xmlns:a16="http://schemas.microsoft.com/office/drawing/2014/main" id="{BE14A524-0709-7D43-9BE8-7CFCA5E2CE88}"/>
              </a:ext>
            </a:extLst>
          </p:cNvPr>
          <p:cNvSpPr>
            <a:spLocks noChangeArrowheads="1"/>
          </p:cNvSpPr>
          <p:nvPr/>
        </p:nvSpPr>
        <p:spPr bwMode="auto">
          <a:xfrm>
            <a:off x="792540" y="1015424"/>
            <a:ext cx="1571910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CO" sz="1600" b="1" dirty="0">
                <a:solidFill>
                  <a:schemeClr val="bg2">
                    <a:lumMod val="75000"/>
                  </a:schemeClr>
                </a:solidFill>
                <a:latin typeface="Calibri" panose="020F0502020204030204" pitchFamily="34" charset="0"/>
                <a:ea typeface="Open Sans"/>
                <a:cs typeface="Open Sans"/>
                <a:sym typeface="Open Sans"/>
              </a:rPr>
              <a:t>ENTROPÍA: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CO" sz="1600" b="1" dirty="0">
              <a:solidFill>
                <a:schemeClr val="bg2">
                  <a:lumMod val="75000"/>
                </a:schemeClr>
              </a:solidFill>
              <a:latin typeface="Calibri" panose="020F0502020204030204" pitchFamily="34" charset="0"/>
              <a:ea typeface="Open Sans"/>
              <a:cs typeface="Open Sans"/>
              <a:sym typeface="Open Sans"/>
            </a:endParaRPr>
          </a:p>
          <a:p>
            <a:pPr marR="0" lvl="0" algn="l" defTabSz="914400" rtl="0" eaLnBrk="0" fontAlgn="base" latinLnBrk="0" hangingPunct="0">
              <a:lnSpc>
                <a:spcPct val="100000"/>
              </a:lnSpc>
              <a:spcBef>
                <a:spcPct val="0"/>
              </a:spcBef>
              <a:spcAft>
                <a:spcPct val="0"/>
              </a:spcAft>
              <a:buClrTx/>
              <a:buSzTx/>
              <a:tabLst/>
            </a:pPr>
            <a:r>
              <a:rPr lang="es-ES_tradnl" dirty="0">
                <a:solidFill>
                  <a:schemeClr val="lt2"/>
                </a:solidFill>
                <a:latin typeface="Calibri" panose="020F0502020204030204" pitchFamily="34" charset="0"/>
                <a:ea typeface="Open Sans"/>
                <a:cs typeface="Open Sans"/>
              </a:rPr>
              <a:t>Tendencia de los elementos o partes del sistema al caos o desorden, produciendo daños e inestabilidad</a:t>
            </a:r>
          </a:p>
          <a:p>
            <a:pPr marR="0" lvl="0" algn="l" defTabSz="914400" rtl="0" eaLnBrk="0" fontAlgn="base" latinLnBrk="0" hangingPunct="0">
              <a:lnSpc>
                <a:spcPct val="100000"/>
              </a:lnSpc>
              <a:spcBef>
                <a:spcPct val="0"/>
              </a:spcBef>
              <a:spcAft>
                <a:spcPct val="0"/>
              </a:spcAft>
              <a:buClrTx/>
              <a:buSzTx/>
              <a:tabLst/>
            </a:pPr>
            <a:r>
              <a:rPr lang="es-ES_tradnl" dirty="0">
                <a:solidFill>
                  <a:schemeClr val="lt2"/>
                </a:solidFill>
                <a:latin typeface="Calibri" panose="020F0502020204030204" pitchFamily="34" charset="0"/>
                <a:ea typeface="Open Sans"/>
                <a:cs typeface="Open Sans"/>
              </a:rPr>
              <a:t> en el sistema. </a:t>
            </a:r>
            <a:endParaRPr lang="es-ES_tradnl" altLang="es-CO" dirty="0">
              <a:solidFill>
                <a:schemeClr val="lt2"/>
              </a:solidFill>
              <a:latin typeface="Calibri" panose="020F0502020204030204" pitchFamily="34" charset="0"/>
              <a:ea typeface="Open Sans"/>
              <a:cs typeface="Open Sans"/>
              <a:sym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lang="es-ES_tradnl" altLang="es-CO" dirty="0">
                <a:solidFill>
                  <a:schemeClr val="lt2"/>
                </a:solidFill>
                <a:latin typeface="Calibri" panose="020F0502020204030204" pitchFamily="34" charset="0"/>
                <a:ea typeface="Open Sans"/>
                <a:cs typeface="Open Sans"/>
                <a:sym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lang="es-ES_tradnl" altLang="es-CO" dirty="0">
                <a:solidFill>
                  <a:schemeClr val="lt2"/>
                </a:solidFill>
                <a:latin typeface="Calibri" panose="020F0502020204030204" pitchFamily="34" charset="0"/>
                <a:ea typeface="Open Sans"/>
                <a:cs typeface="Open Sans"/>
                <a:sym typeface="Open Sans"/>
              </a:rPr>
              <a:t>Ejemplos</a:t>
            </a:r>
            <a:r>
              <a:rPr lang="es-ES_tradnl" altLang="es-CO" sz="1800" dirty="0">
                <a:solidFill>
                  <a:schemeClr val="lt2"/>
                </a:solidFill>
                <a:latin typeface="Calibri" panose="020F0502020204030204" pitchFamily="34" charset="0"/>
                <a:ea typeface="Open Sans"/>
                <a:cs typeface="Open Sans"/>
                <a:sym typeface="Open Sans"/>
              </a:rPr>
              <a:t>:</a:t>
            </a:r>
            <a:endParaRPr lang="es-CO" altLang="es-CO" sz="1800" dirty="0">
              <a:solidFill>
                <a:schemeClr val="lt2"/>
              </a:solidFill>
              <a:latin typeface="Calibri" panose="020F0502020204030204" pitchFamily="34" charset="0"/>
              <a:ea typeface="Open Sans"/>
              <a:cs typeface="Open Sans"/>
              <a:sym typeface="Open Sans"/>
            </a:endParaRPr>
          </a:p>
        </p:txBody>
      </p:sp>
    </p:spTree>
    <p:extLst>
      <p:ext uri="{BB962C8B-B14F-4D97-AF65-F5344CB8AC3E}">
        <p14:creationId xmlns:p14="http://schemas.microsoft.com/office/powerpoint/2010/main" val="99723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37"/>
          <p:cNvSpPr txBox="1"/>
          <p:nvPr/>
        </p:nvSpPr>
        <p:spPr>
          <a:xfrm>
            <a:off x="3870960" y="203634"/>
            <a:ext cx="4480500" cy="3078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90" name="Google Shape;1290;p37"/>
          <p:cNvSpPr txBox="1"/>
          <p:nvPr/>
        </p:nvSpPr>
        <p:spPr>
          <a:xfrm>
            <a:off x="5930440" y="1056787"/>
            <a:ext cx="1884600" cy="246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Open Sans"/>
              <a:ea typeface="Open Sans"/>
              <a:cs typeface="Open Sans"/>
              <a:sym typeface="Open Sans"/>
            </a:endParaRPr>
          </a:p>
        </p:txBody>
      </p:sp>
      <p:sp>
        <p:nvSpPr>
          <p:cNvPr id="2" name="Google Shape;1974;p54">
            <a:extLst>
              <a:ext uri="{FF2B5EF4-FFF2-40B4-BE49-F238E27FC236}">
                <a16:creationId xmlns:a16="http://schemas.microsoft.com/office/drawing/2014/main" id="{AF7EEB3A-408D-B71F-DCE4-553494142627}"/>
              </a:ext>
            </a:extLst>
          </p:cNvPr>
          <p:cNvSpPr txBox="1">
            <a:spLocks noGrp="1"/>
          </p:cNvSpPr>
          <p:nvPr>
            <p:ph type="title"/>
          </p:nvPr>
        </p:nvSpPr>
        <p:spPr>
          <a:xfrm>
            <a:off x="792540" y="234363"/>
            <a:ext cx="4936996" cy="7615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dirty="0"/>
              <a:t>Sistema- Características</a:t>
            </a:r>
            <a:endParaRPr dirty="0"/>
          </a:p>
        </p:txBody>
      </p:sp>
      <p:sp>
        <p:nvSpPr>
          <p:cNvPr id="3" name="Google Shape;11899;p87">
            <a:extLst>
              <a:ext uri="{FF2B5EF4-FFF2-40B4-BE49-F238E27FC236}">
                <a16:creationId xmlns:a16="http://schemas.microsoft.com/office/drawing/2014/main" id="{B7916C61-A2AE-4E49-7328-50311152F18F}"/>
              </a:ext>
            </a:extLst>
          </p:cNvPr>
          <p:cNvSpPr/>
          <p:nvPr/>
        </p:nvSpPr>
        <p:spPr>
          <a:xfrm>
            <a:off x="5512358" y="340433"/>
            <a:ext cx="836163" cy="624793"/>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3" name="Tabla 12">
            <a:extLst>
              <a:ext uri="{FF2B5EF4-FFF2-40B4-BE49-F238E27FC236}">
                <a16:creationId xmlns:a16="http://schemas.microsoft.com/office/drawing/2014/main" id="{79F282CB-C61B-59FD-6FCD-8DEBF218A13B}"/>
              </a:ext>
            </a:extLst>
          </p:cNvPr>
          <p:cNvGraphicFramePr>
            <a:graphicFrameLocks noGrp="1"/>
          </p:cNvGraphicFramePr>
          <p:nvPr>
            <p:extLst>
              <p:ext uri="{D42A27DB-BD31-4B8C-83A1-F6EECF244321}">
                <p14:modId xmlns:p14="http://schemas.microsoft.com/office/powerpoint/2010/main" val="3554665040"/>
              </p:ext>
            </p:extLst>
          </p:nvPr>
        </p:nvGraphicFramePr>
        <p:xfrm>
          <a:off x="1380371" y="2786206"/>
          <a:ext cx="6061710" cy="801372"/>
        </p:xfrm>
        <a:graphic>
          <a:graphicData uri="http://schemas.openxmlformats.org/drawingml/2006/table">
            <a:tbl>
              <a:tblPr firstRow="1" firstCol="1" bandRow="1">
                <a:tableStyleId>{6E8BCD5D-D7CC-41CA-9DC8-B328E5BED2F0}</a:tableStyleId>
              </a:tblPr>
              <a:tblGrid>
                <a:gridCol w="3030855">
                  <a:extLst>
                    <a:ext uri="{9D8B030D-6E8A-4147-A177-3AD203B41FA5}">
                      <a16:colId xmlns:a16="http://schemas.microsoft.com/office/drawing/2014/main" val="4116219493"/>
                    </a:ext>
                  </a:extLst>
                </a:gridCol>
                <a:gridCol w="3030855">
                  <a:extLst>
                    <a:ext uri="{9D8B030D-6E8A-4147-A177-3AD203B41FA5}">
                      <a16:colId xmlns:a16="http://schemas.microsoft.com/office/drawing/2014/main" val="4065612308"/>
                    </a:ext>
                  </a:extLst>
                </a:gridCol>
              </a:tblGrid>
              <a:tr h="0">
                <a:tc>
                  <a:txBody>
                    <a:bodyPr/>
                    <a:lstStyle/>
                    <a:p>
                      <a:pPr algn="ctr">
                        <a:lnSpc>
                          <a:spcPct val="150000"/>
                        </a:lnSpc>
                      </a:pPr>
                      <a:r>
                        <a:rPr lang="es-ES_tradnl" sz="1000" b="1" dirty="0">
                          <a:solidFill>
                            <a:schemeClr val="tx1"/>
                          </a:solidFill>
                          <a:effectLst/>
                        </a:rPr>
                        <a:t>Sistema</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50000"/>
                      </a:schemeClr>
                    </a:solidFill>
                  </a:tcPr>
                </a:tc>
                <a:tc>
                  <a:txBody>
                    <a:bodyPr/>
                    <a:lstStyle/>
                    <a:p>
                      <a:pPr algn="ctr">
                        <a:lnSpc>
                          <a:spcPct val="150000"/>
                        </a:lnSpc>
                      </a:pPr>
                      <a:r>
                        <a:rPr lang="es-ES_tradnl" sz="1000" b="1" dirty="0">
                          <a:solidFill>
                            <a:schemeClr val="tx1"/>
                          </a:solidFill>
                          <a:effectLst/>
                        </a:rPr>
                        <a:t>Sinergia</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3326821316"/>
                  </a:ext>
                </a:extLst>
              </a:tr>
              <a:tr h="0">
                <a:tc>
                  <a:txBody>
                    <a:bodyPr/>
                    <a:lstStyle/>
                    <a:p>
                      <a:pPr algn="ctr">
                        <a:lnSpc>
                          <a:spcPct val="150000"/>
                        </a:lnSpc>
                      </a:pPr>
                      <a:r>
                        <a:rPr lang="es-ES_tradnl" sz="1000">
                          <a:solidFill>
                            <a:schemeClr val="tx2">
                              <a:lumMod val="75000"/>
                            </a:schemeClr>
                          </a:solidFill>
                          <a:effectLst/>
                        </a:rPr>
                        <a:t>Sistema digestivo</a:t>
                      </a:r>
                      <a:endParaRPr lang="es-CO" sz="100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s-ES_tradnl" sz="1000" dirty="0">
                          <a:solidFill>
                            <a:schemeClr val="tx2">
                              <a:lumMod val="75000"/>
                            </a:schemeClr>
                          </a:solidFill>
                          <a:effectLst/>
                        </a:rPr>
                        <a:t>Nutrición – Buena salud</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1220423"/>
                  </a:ext>
                </a:extLst>
              </a:tr>
              <a:tr h="0">
                <a:tc>
                  <a:txBody>
                    <a:bodyPr/>
                    <a:lstStyle/>
                    <a:p>
                      <a:pPr algn="ctr">
                        <a:lnSpc>
                          <a:spcPct val="150000"/>
                        </a:lnSpc>
                      </a:pPr>
                      <a:r>
                        <a:rPr lang="es-ES_tradnl" sz="1000" dirty="0">
                          <a:solidFill>
                            <a:schemeClr val="tx2">
                              <a:lumMod val="75000"/>
                            </a:schemeClr>
                          </a:solidFill>
                          <a:effectLst/>
                        </a:rPr>
                        <a:t>Empresa Industrial</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s-ES_tradnl" sz="1000" dirty="0">
                          <a:solidFill>
                            <a:schemeClr val="tx2">
                              <a:lumMod val="75000"/>
                            </a:schemeClr>
                          </a:solidFill>
                          <a:effectLst/>
                        </a:rPr>
                        <a:t>Ganancias, Bienestar económico</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8405605"/>
                  </a:ext>
                </a:extLst>
              </a:tr>
              <a:tr h="0">
                <a:tc>
                  <a:txBody>
                    <a:bodyPr/>
                    <a:lstStyle/>
                    <a:p>
                      <a:pPr algn="ctr">
                        <a:lnSpc>
                          <a:spcPct val="150000"/>
                        </a:lnSpc>
                      </a:pPr>
                      <a:r>
                        <a:rPr lang="es-ES_tradnl" sz="1000">
                          <a:solidFill>
                            <a:schemeClr val="tx2">
                              <a:lumMod val="75000"/>
                            </a:schemeClr>
                          </a:solidFill>
                          <a:effectLst/>
                        </a:rPr>
                        <a:t>Sistema Religioso</a:t>
                      </a:r>
                      <a:endParaRPr lang="es-CO" sz="100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s-ES_tradnl" sz="1000" dirty="0">
                          <a:solidFill>
                            <a:schemeClr val="tx2">
                              <a:lumMod val="75000"/>
                            </a:schemeClr>
                          </a:solidFill>
                          <a:effectLst/>
                        </a:rPr>
                        <a:t>Salvación, vida eterna</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4219998"/>
                  </a:ext>
                </a:extLst>
              </a:tr>
            </a:tbl>
          </a:graphicData>
        </a:graphic>
      </p:graphicFrame>
      <p:sp>
        <p:nvSpPr>
          <p:cNvPr id="14" name="Rectangle 1">
            <a:extLst>
              <a:ext uri="{FF2B5EF4-FFF2-40B4-BE49-F238E27FC236}">
                <a16:creationId xmlns:a16="http://schemas.microsoft.com/office/drawing/2014/main" id="{BE14A524-0709-7D43-9BE8-7CFCA5E2CE88}"/>
              </a:ext>
            </a:extLst>
          </p:cNvPr>
          <p:cNvSpPr>
            <a:spLocks noChangeArrowheads="1"/>
          </p:cNvSpPr>
          <p:nvPr/>
        </p:nvSpPr>
        <p:spPr bwMode="auto">
          <a:xfrm>
            <a:off x="792540" y="1153924"/>
            <a:ext cx="1571910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CO" sz="1600" b="1" dirty="0">
                <a:solidFill>
                  <a:schemeClr val="bg2">
                    <a:lumMod val="75000"/>
                  </a:schemeClr>
                </a:solidFill>
                <a:latin typeface="Calibri" panose="020F0502020204030204" pitchFamily="34" charset="0"/>
                <a:ea typeface="Open Sans"/>
                <a:cs typeface="Open Sans"/>
                <a:sym typeface="Open Sans"/>
              </a:rPr>
              <a:t>PROPIEDADES EMERGENTES: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CO" sz="1600" b="1" dirty="0">
              <a:solidFill>
                <a:schemeClr val="bg2">
                  <a:lumMod val="75000"/>
                </a:schemeClr>
              </a:solidFill>
              <a:latin typeface="Calibri" panose="020F0502020204030204" pitchFamily="34" charset="0"/>
              <a:ea typeface="Open Sans"/>
              <a:cs typeface="Open Sans"/>
              <a:sym typeface="Open Sans"/>
            </a:endParaRPr>
          </a:p>
          <a:p>
            <a:pPr marR="0" lvl="0" algn="l" defTabSz="914400" rtl="0" eaLnBrk="0" fontAlgn="base" latinLnBrk="0" hangingPunct="0">
              <a:lnSpc>
                <a:spcPct val="100000"/>
              </a:lnSpc>
              <a:spcBef>
                <a:spcPct val="0"/>
              </a:spcBef>
              <a:spcAft>
                <a:spcPct val="0"/>
              </a:spcAft>
              <a:buClrTx/>
              <a:buSzTx/>
              <a:tabLst/>
            </a:pPr>
            <a:r>
              <a:rPr lang="es-ES_tradnl" dirty="0">
                <a:solidFill>
                  <a:schemeClr val="lt2"/>
                </a:solidFill>
                <a:latin typeface="Calibri" panose="020F0502020204030204" pitchFamily="34" charset="0"/>
                <a:ea typeface="Open Sans"/>
                <a:cs typeface="Open Sans"/>
              </a:rPr>
              <a:t>Propiedades del sistema distintas a la de sus partes; emergen del sistema mientras está en acción. </a:t>
            </a:r>
          </a:p>
          <a:p>
            <a:pPr marR="0" lvl="0" algn="l" defTabSz="914400" rtl="0" eaLnBrk="0" fontAlgn="base" latinLnBrk="0" hangingPunct="0">
              <a:lnSpc>
                <a:spcPct val="100000"/>
              </a:lnSpc>
              <a:spcBef>
                <a:spcPct val="0"/>
              </a:spcBef>
              <a:spcAft>
                <a:spcPct val="0"/>
              </a:spcAft>
              <a:buClrTx/>
              <a:buSzTx/>
              <a:tabLst/>
            </a:pPr>
            <a:endParaRPr lang="es-ES_tradnl" altLang="es-CO" dirty="0">
              <a:solidFill>
                <a:schemeClr val="lt2"/>
              </a:solidFill>
              <a:latin typeface="Calibri" panose="020F0502020204030204" pitchFamily="34" charset="0"/>
              <a:ea typeface="Open Sans"/>
              <a:cs typeface="Open Sans"/>
              <a:sym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lang="es-ES_tradnl" altLang="es-CO" dirty="0">
                <a:solidFill>
                  <a:schemeClr val="lt2"/>
                </a:solidFill>
                <a:latin typeface="Calibri" panose="020F0502020204030204" pitchFamily="34" charset="0"/>
                <a:ea typeface="Open Sans"/>
                <a:cs typeface="Open Sans"/>
                <a:sym typeface="Open Sans"/>
              </a:rPr>
              <a:t>Ejemplos:</a:t>
            </a:r>
            <a:endParaRPr lang="es-CO" altLang="es-CO" dirty="0">
              <a:solidFill>
                <a:schemeClr val="lt2"/>
              </a:solidFill>
              <a:latin typeface="Calibri" panose="020F0502020204030204" pitchFamily="34" charset="0"/>
              <a:ea typeface="Open Sans"/>
              <a:cs typeface="Open Sans"/>
              <a:sym typeface="Open Sans"/>
            </a:endParaRPr>
          </a:p>
        </p:txBody>
      </p:sp>
    </p:spTree>
    <p:extLst>
      <p:ext uri="{BB962C8B-B14F-4D97-AF65-F5344CB8AC3E}">
        <p14:creationId xmlns:p14="http://schemas.microsoft.com/office/powerpoint/2010/main" val="2493118525"/>
      </p:ext>
    </p:extLst>
  </p:cSld>
  <p:clrMapOvr>
    <a:masterClrMapping/>
  </p:clrMapOvr>
</p:sld>
</file>

<file path=ppt/theme/theme1.xml><?xml version="1.0" encoding="utf-8"?>
<a:theme xmlns:a="http://schemas.openxmlformats.org/drawingml/2006/main" name="International Day of Human Space Flight! by Slidesgo">
  <a:themeElements>
    <a:clrScheme name="Simple Light">
      <a:dk1>
        <a:srgbClr val="FFFFFF"/>
      </a:dk1>
      <a:lt1>
        <a:srgbClr val="E8E5C3"/>
      </a:lt1>
      <a:dk2>
        <a:srgbClr val="BD1717"/>
      </a:dk2>
      <a:lt2>
        <a:srgbClr val="232347"/>
      </a:lt2>
      <a:accent1>
        <a:srgbClr val="FFFFFF"/>
      </a:accent1>
      <a:accent2>
        <a:srgbClr val="D1CEA6"/>
      </a:accent2>
      <a:accent3>
        <a:srgbClr val="BD1717"/>
      </a:accent3>
      <a:accent4>
        <a:srgbClr val="1A1A36"/>
      </a:accent4>
      <a:accent5>
        <a:srgbClr val="FFFFFF"/>
      </a:accent5>
      <a:accent6>
        <a:srgbClr val="E8E5C3"/>
      </a:accent6>
      <a:hlink>
        <a:srgbClr val="2323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520</Words>
  <Application>Microsoft Office PowerPoint</Application>
  <PresentationFormat>Presentación en pantalla (16:9)</PresentationFormat>
  <Paragraphs>161</Paragraphs>
  <Slides>13</Slides>
  <Notes>13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Open Sans</vt:lpstr>
      <vt:lpstr>Montserrat</vt:lpstr>
      <vt:lpstr>Pathway Gothic One</vt:lpstr>
      <vt:lpstr>Calibri</vt:lpstr>
      <vt:lpstr>Arial</vt:lpstr>
      <vt:lpstr>Palanquin Dark</vt:lpstr>
      <vt:lpstr>International Day of Human Space Flight! by Slidesgo</vt:lpstr>
      <vt:lpstr>Programa académico CAMPUS</vt:lpstr>
      <vt:lpstr>Pensamiento Sistémico</vt:lpstr>
      <vt:lpstr>Agenda</vt:lpstr>
      <vt:lpstr>Pensamiento Sistémico</vt:lpstr>
      <vt:lpstr>Sistema</vt:lpstr>
      <vt:lpstr>Sistema</vt:lpstr>
      <vt:lpstr>Sistema- Características</vt:lpstr>
      <vt:lpstr>Sistema- Características</vt:lpstr>
      <vt:lpstr>Sistema- Características</vt:lpstr>
      <vt:lpstr>Sistema- Componentes</vt:lpstr>
      <vt:lpstr>Sistema- Componentes</vt:lpstr>
      <vt:lpstr>Taller</vt:lpstr>
      <vt:lpstr>Programa académico CAMPUS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 académico CAMPUS</dc:title>
  <dc:creator>SERGIO</dc:creator>
  <cp:lastModifiedBy>Sergio Arturo</cp:lastModifiedBy>
  <cp:revision>48</cp:revision>
  <dcterms:modified xsi:type="dcterms:W3CDTF">2023-02-27T18:52:22Z</dcterms:modified>
</cp:coreProperties>
</file>