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812506-CBE6-4A68-99CC-A98E5B1BD4A8}" type="datetimeFigureOut">
              <a:rPr lang="es-CO" smtClean="0"/>
              <a:t>26/09/2017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FE43B70-8B56-49C7-B5B5-5201C6762F5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Ing</a:t>
            </a:r>
            <a:r>
              <a:rPr lang="en-US" dirty="0" smtClean="0"/>
              <a:t>. Carlos H. Rueda</a:t>
            </a: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Notas</a:t>
            </a:r>
            <a:r>
              <a:rPr lang="en-US" dirty="0" smtClean="0"/>
              <a:t> Java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94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0417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60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0862"/>
            <a:ext cx="8101414" cy="506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64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Agregación / composición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4548386" cy="497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3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Agregación / composición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6" y="1725356"/>
            <a:ext cx="45243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9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Dependencia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8" y="1628800"/>
            <a:ext cx="86292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00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Visibilidad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1" y="1844824"/>
            <a:ext cx="80486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Diseño de clase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4" y="1844824"/>
            <a:ext cx="8460432" cy="437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6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HERENCIA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16" y="2348880"/>
            <a:ext cx="603822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1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69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HERENCIA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981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95" y="2220490"/>
            <a:ext cx="7137189" cy="449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3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7647"/>
            <a:ext cx="7632848" cy="501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33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560840" cy="495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88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64979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17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asociaciones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5392"/>
            <a:ext cx="875297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</TotalTime>
  <Words>27</Words>
  <Application>Microsoft Office PowerPoint</Application>
  <PresentationFormat>Presentación en pantalla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Boticario</vt:lpstr>
      <vt:lpstr>Notas Java</vt:lpstr>
      <vt:lpstr>Visibilidad</vt:lpstr>
      <vt:lpstr>Diseño de clase</vt:lpstr>
      <vt:lpstr>HERENCIA</vt:lpstr>
      <vt:lpstr>HERENCIA</vt:lpstr>
      <vt:lpstr>asociaciones</vt:lpstr>
      <vt:lpstr>asociaciones</vt:lpstr>
      <vt:lpstr>asociaciones</vt:lpstr>
      <vt:lpstr>asociaciones</vt:lpstr>
      <vt:lpstr>asociaciones</vt:lpstr>
      <vt:lpstr>asociaciones</vt:lpstr>
      <vt:lpstr>Agregación / composición</vt:lpstr>
      <vt:lpstr>Agregación / composición</vt:lpstr>
      <vt:lpstr>Dependencia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Java</dc:title>
  <dc:creator>CRUEDA</dc:creator>
  <cp:lastModifiedBy>CRUEDA</cp:lastModifiedBy>
  <cp:revision>18</cp:revision>
  <dcterms:created xsi:type="dcterms:W3CDTF">2017-09-27T03:02:39Z</dcterms:created>
  <dcterms:modified xsi:type="dcterms:W3CDTF">2017-09-27T03:35:11Z</dcterms:modified>
</cp:coreProperties>
</file>