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057DD7-A2D8-4DE4-A832-68A157A52382}" type="datetimeFigureOut">
              <a:rPr lang="es-CO" smtClean="0"/>
              <a:t>23/10/2017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782E14-9B79-4C99-A8B0-37B6BC537AB9}" type="slidenum">
              <a:rPr lang="es-CO" smtClean="0"/>
              <a:t>‹Nº›</a:t>
            </a:fld>
            <a:endParaRPr lang="es-CO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Archivos Java</a:t>
            </a:r>
            <a:endParaRPr lang="es-CO" sz="54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Ing</a:t>
            </a:r>
            <a:r>
              <a:rPr lang="en-US" dirty="0" smtClean="0"/>
              <a:t>. Carlos H. Rueda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39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Archivos Java</a:t>
            </a:r>
            <a:endParaRPr lang="es-CO" sz="5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17792"/>
            <a:ext cx="8928992" cy="261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3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Archivos Java</a:t>
            </a:r>
            <a:endParaRPr lang="es-CO" sz="5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5962"/>
            <a:ext cx="8496944" cy="512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9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Archivos Java</a:t>
            </a:r>
            <a:endParaRPr lang="es-CO" sz="5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2" y="1772816"/>
            <a:ext cx="878431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Archivos Java</a:t>
            </a:r>
            <a:endParaRPr lang="es-CO" sz="5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89351"/>
            <a:ext cx="8424936" cy="501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6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Archivos Java</a:t>
            </a:r>
            <a:endParaRPr lang="es-CO" sz="5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57549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2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Archivos Java</a:t>
            </a:r>
            <a:endParaRPr lang="es-CO" sz="5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9544"/>
            <a:ext cx="734199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91042"/>
            <a:ext cx="8407466" cy="40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7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Archivos Java</a:t>
            </a:r>
            <a:endParaRPr lang="es-CO" sz="5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34199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611560" y="1916832"/>
            <a:ext cx="8136904" cy="4608512"/>
            <a:chOff x="656928" y="2060848"/>
            <a:chExt cx="5457825" cy="363036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28" y="2060848"/>
              <a:ext cx="543877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28" y="2928958"/>
              <a:ext cx="5457825" cy="276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71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/>
              <a:t>: </a:t>
            </a:r>
            <a:r>
              <a:rPr lang="en-US" smtClean="0"/>
              <a:t>LeerArchivoTexto.java</a:t>
            </a:r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s-CO" sz="5400" b="1" dirty="0" smtClean="0"/>
              <a:t>Archivos Java</a:t>
            </a:r>
            <a:endParaRPr lang="es-CO" sz="5400" b="1" dirty="0"/>
          </a:p>
        </p:txBody>
      </p:sp>
    </p:spTree>
    <p:extLst>
      <p:ext uri="{BB962C8B-B14F-4D97-AF65-F5344CB8AC3E}">
        <p14:creationId xmlns:p14="http://schemas.microsoft.com/office/powerpoint/2010/main" val="3862222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</TotalTime>
  <Words>27</Words>
  <Application>Microsoft Office PowerPoint</Application>
  <PresentationFormat>Presentación en pantalla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Origen</vt:lpstr>
      <vt:lpstr>Archivos Java</vt:lpstr>
      <vt:lpstr>Archivos Java</vt:lpstr>
      <vt:lpstr>Archivos Java</vt:lpstr>
      <vt:lpstr>Archivos Java</vt:lpstr>
      <vt:lpstr>Archivos Java</vt:lpstr>
      <vt:lpstr>Archivos Java</vt:lpstr>
      <vt:lpstr>Archivos Java</vt:lpstr>
      <vt:lpstr>Archivos Java</vt:lpstr>
      <vt:lpstr>Archivos Java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 Java</dc:title>
  <dc:creator>CRUEDA</dc:creator>
  <cp:lastModifiedBy>CRUEDA</cp:lastModifiedBy>
  <cp:revision>7</cp:revision>
  <dcterms:created xsi:type="dcterms:W3CDTF">2017-10-23T09:21:44Z</dcterms:created>
  <dcterms:modified xsi:type="dcterms:W3CDTF">2017-10-23T09:49:40Z</dcterms:modified>
</cp:coreProperties>
</file>