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F884"/>
    <a:srgbClr val="EF53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96" y="5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C97E-DA1C-42BC-AAD5-3819032407C2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A1C4-4B47-4F28-94A5-DFB54B1831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38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C97E-DA1C-42BC-AAD5-3819032407C2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A1C4-4B47-4F28-94A5-DFB54B1831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67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C97E-DA1C-42BC-AAD5-3819032407C2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A1C4-4B47-4F28-94A5-DFB54B1831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26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C97E-DA1C-42BC-AAD5-3819032407C2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A1C4-4B47-4F28-94A5-DFB54B1831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7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C97E-DA1C-42BC-AAD5-3819032407C2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A1C4-4B47-4F28-94A5-DFB54B1831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C97E-DA1C-42BC-AAD5-3819032407C2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A1C4-4B47-4F28-94A5-DFB54B1831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28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C97E-DA1C-42BC-AAD5-3819032407C2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A1C4-4B47-4F28-94A5-DFB54B1831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30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C97E-DA1C-42BC-AAD5-3819032407C2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A1C4-4B47-4F28-94A5-DFB54B1831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12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C97E-DA1C-42BC-AAD5-3819032407C2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A1C4-4B47-4F28-94A5-DFB54B1831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37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C97E-DA1C-42BC-AAD5-3819032407C2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A1C4-4B47-4F28-94A5-DFB54B1831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3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C97E-DA1C-42BC-AAD5-3819032407C2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A1C4-4B47-4F28-94A5-DFB54B1831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0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7C97E-DA1C-42BC-AAD5-3819032407C2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3A1C4-4B47-4F28-94A5-DFB54B1831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1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14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003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s-E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14" name="Grupo 13"/>
          <p:cNvGrpSpPr/>
          <p:nvPr/>
        </p:nvGrpSpPr>
        <p:grpSpPr>
          <a:xfrm>
            <a:off x="1433945" y="1111827"/>
            <a:ext cx="5496791" cy="1735282"/>
            <a:chOff x="1433945" y="1111827"/>
            <a:chExt cx="6795655" cy="1683328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33945" y="1111827"/>
              <a:ext cx="6795655" cy="1683328"/>
            </a:xfrm>
            <a:prstGeom prst="rect">
              <a:avLst/>
            </a:prstGeom>
          </p:spPr>
        </p:pic>
        <p:sp>
          <p:nvSpPr>
            <p:cNvPr id="4" name="Rectángulo 3"/>
            <p:cNvSpPr/>
            <p:nvPr/>
          </p:nvSpPr>
          <p:spPr>
            <a:xfrm>
              <a:off x="1569104" y="1282248"/>
              <a:ext cx="1084854" cy="1330135"/>
            </a:xfrm>
            <a:prstGeom prst="rect">
              <a:avLst/>
            </a:prstGeom>
            <a:noFill/>
            <a:ln w="25400">
              <a:solidFill>
                <a:srgbClr val="00B050"/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9600" b="1" cap="none" spc="0" dirty="0" smtClean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effectLst/>
                </a:rPr>
                <a:t>T</a:t>
              </a:r>
              <a:endParaRPr lang="es-ES" sz="96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endParaRPr>
            </a:p>
          </p:txBody>
        </p:sp>
        <p:sp>
          <p:nvSpPr>
            <p:cNvPr id="5" name="Rectángulo 4"/>
            <p:cNvSpPr/>
            <p:nvPr/>
          </p:nvSpPr>
          <p:spPr>
            <a:xfrm>
              <a:off x="2653958" y="1282248"/>
              <a:ext cx="1084854" cy="133013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9600" b="1" dirty="0" smtClean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</a:rPr>
                <a:t>E</a:t>
              </a:r>
              <a:endParaRPr lang="es-ES" sz="96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endParaRPr>
            </a:p>
          </p:txBody>
        </p:sp>
        <p:sp>
          <p:nvSpPr>
            <p:cNvPr id="7" name="Rectángulo 6"/>
            <p:cNvSpPr/>
            <p:nvPr/>
          </p:nvSpPr>
          <p:spPr>
            <a:xfrm>
              <a:off x="3738812" y="1282248"/>
              <a:ext cx="1084854" cy="1330135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9600" b="1" cap="none" spc="0" dirty="0" smtClean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effectLst/>
                </a:rPr>
                <a:t>T</a:t>
              </a:r>
              <a:endParaRPr lang="es-ES" sz="96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endParaRPr>
            </a:p>
          </p:txBody>
        </p:sp>
        <p:sp>
          <p:nvSpPr>
            <p:cNvPr id="9" name="Rectángulo 8"/>
            <p:cNvSpPr/>
            <p:nvPr/>
          </p:nvSpPr>
          <p:spPr>
            <a:xfrm>
              <a:off x="4828800" y="1282248"/>
              <a:ext cx="1084854" cy="1330135"/>
            </a:xfrm>
            <a:prstGeom prst="rect">
              <a:avLst/>
            </a:prstGeom>
            <a:noFill/>
            <a:ln w="25400">
              <a:solidFill>
                <a:srgbClr val="EF53AC"/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9600" b="1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</a:rPr>
                <a:t>R</a:t>
              </a:r>
              <a:endParaRPr lang="es-ES" sz="96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endParaRPr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5918787" y="1282248"/>
              <a:ext cx="1084854" cy="1330135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9600" b="1" dirty="0" smtClean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</a:rPr>
                <a:t>I</a:t>
              </a:r>
              <a:endParaRPr lang="es-ES" sz="96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endParaRPr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7003641" y="1282248"/>
              <a:ext cx="1084854" cy="1330135"/>
            </a:xfrm>
            <a:prstGeom prst="rect">
              <a:avLst/>
            </a:prstGeom>
            <a:noFill/>
            <a:ln w="25400">
              <a:solidFill>
                <a:srgbClr val="4AF884"/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9600" b="1" dirty="0" smtClean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</a:rPr>
                <a:t>S</a:t>
              </a:r>
              <a:endParaRPr lang="es-ES" sz="96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550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830" y="2736890"/>
            <a:ext cx="1452260" cy="1361490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2594919" y="2831757"/>
            <a:ext cx="1227438" cy="11944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upo 31"/>
          <p:cNvGrpSpPr/>
          <p:nvPr/>
        </p:nvGrpSpPr>
        <p:grpSpPr>
          <a:xfrm>
            <a:off x="9004832" y="4446027"/>
            <a:ext cx="1471024" cy="1414446"/>
            <a:chOff x="9004832" y="4446027"/>
            <a:chExt cx="1471024" cy="1414446"/>
          </a:xfrm>
        </p:grpSpPr>
        <p:pic>
          <p:nvPicPr>
            <p:cNvPr id="29" name="Imagen 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04832" y="4446027"/>
              <a:ext cx="1471024" cy="1414446"/>
            </a:xfrm>
            <a:prstGeom prst="rect">
              <a:avLst/>
            </a:prstGeom>
          </p:spPr>
        </p:pic>
        <p:sp>
          <p:nvSpPr>
            <p:cNvPr id="5" name="Flecha derecha 4"/>
            <p:cNvSpPr/>
            <p:nvPr/>
          </p:nvSpPr>
          <p:spPr>
            <a:xfrm rot="10800000">
              <a:off x="9446497" y="4919516"/>
              <a:ext cx="510746" cy="367729"/>
            </a:xfrm>
            <a:prstGeom prst="rightArrow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8674" y="2736890"/>
            <a:ext cx="1427326" cy="1444783"/>
          </a:xfrm>
          <a:prstGeom prst="rect">
            <a:avLst/>
          </a:prstGeom>
        </p:spPr>
      </p:pic>
      <p:sp>
        <p:nvSpPr>
          <p:cNvPr id="6" name="Elipse 5"/>
          <p:cNvSpPr/>
          <p:nvPr/>
        </p:nvSpPr>
        <p:spPr>
          <a:xfrm rot="10800000">
            <a:off x="4752764" y="2831757"/>
            <a:ext cx="1227438" cy="11944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echa derecha 6"/>
          <p:cNvSpPr/>
          <p:nvPr/>
        </p:nvSpPr>
        <p:spPr>
          <a:xfrm>
            <a:off x="5111110" y="3256003"/>
            <a:ext cx="510746" cy="367729"/>
          </a:xfrm>
          <a:prstGeom prst="rightArrow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upo 21"/>
          <p:cNvGrpSpPr/>
          <p:nvPr/>
        </p:nvGrpSpPr>
        <p:grpSpPr>
          <a:xfrm>
            <a:off x="6801584" y="2683934"/>
            <a:ext cx="1459190" cy="1490134"/>
            <a:chOff x="6801584" y="2683934"/>
            <a:chExt cx="1459190" cy="1490134"/>
          </a:xfrm>
        </p:grpSpPr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01584" y="2683934"/>
              <a:ext cx="1459190" cy="1490134"/>
            </a:xfrm>
            <a:prstGeom prst="rect">
              <a:avLst/>
            </a:prstGeom>
          </p:spPr>
        </p:pic>
        <p:sp>
          <p:nvSpPr>
            <p:cNvPr id="15" name="Elipse 14"/>
            <p:cNvSpPr/>
            <p:nvPr/>
          </p:nvSpPr>
          <p:spPr>
            <a:xfrm rot="10800000">
              <a:off x="6922966" y="2842624"/>
              <a:ext cx="1227438" cy="119448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echa circular 19"/>
            <p:cNvSpPr/>
            <p:nvPr/>
          </p:nvSpPr>
          <p:spPr>
            <a:xfrm>
              <a:off x="7022562" y="2903787"/>
              <a:ext cx="1028244" cy="977333"/>
            </a:xfrm>
            <a:prstGeom prst="circularArrow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Flecha circular 20"/>
            <p:cNvSpPr/>
            <p:nvPr/>
          </p:nvSpPr>
          <p:spPr>
            <a:xfrm rot="10800000">
              <a:off x="7038071" y="2928315"/>
              <a:ext cx="1028244" cy="1072157"/>
            </a:xfrm>
            <a:prstGeom prst="circularArrow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4630097" y="4346290"/>
            <a:ext cx="1465903" cy="1514183"/>
            <a:chOff x="4630097" y="4346290"/>
            <a:chExt cx="1465903" cy="1514183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30097" y="4346290"/>
              <a:ext cx="1465903" cy="1514183"/>
            </a:xfrm>
            <a:prstGeom prst="rect">
              <a:avLst/>
            </a:prstGeom>
          </p:spPr>
        </p:pic>
        <p:sp>
          <p:nvSpPr>
            <p:cNvPr id="16" name="Elipse 15"/>
            <p:cNvSpPr/>
            <p:nvPr/>
          </p:nvSpPr>
          <p:spPr>
            <a:xfrm rot="16200000">
              <a:off x="4743436" y="4450489"/>
              <a:ext cx="1227438" cy="119448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echa derecha 16"/>
            <p:cNvSpPr/>
            <p:nvPr/>
          </p:nvSpPr>
          <p:spPr>
            <a:xfrm rot="5400000">
              <a:off x="5101782" y="4874735"/>
              <a:ext cx="510746" cy="367729"/>
            </a:xfrm>
            <a:prstGeom prst="rightArrow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upo 27"/>
          <p:cNvGrpSpPr/>
          <p:nvPr/>
        </p:nvGrpSpPr>
        <p:grpSpPr>
          <a:xfrm>
            <a:off x="8966358" y="2683934"/>
            <a:ext cx="1471024" cy="1414446"/>
            <a:chOff x="8966358" y="2683934"/>
            <a:chExt cx="1471024" cy="1414446"/>
          </a:xfrm>
        </p:grpSpPr>
        <p:pic>
          <p:nvPicPr>
            <p:cNvPr id="24" name="Imagen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66358" y="2683934"/>
              <a:ext cx="1471024" cy="1414446"/>
            </a:xfrm>
            <a:prstGeom prst="rect">
              <a:avLst/>
            </a:prstGeom>
          </p:spPr>
        </p:pic>
        <p:sp>
          <p:nvSpPr>
            <p:cNvPr id="26" name="Flecha derecha 25"/>
            <p:cNvSpPr/>
            <p:nvPr/>
          </p:nvSpPr>
          <p:spPr>
            <a:xfrm>
              <a:off x="9451046" y="3202603"/>
              <a:ext cx="510746" cy="367729"/>
            </a:xfrm>
            <a:prstGeom prst="rightArrow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Flecha derecha 29"/>
          <p:cNvSpPr/>
          <p:nvPr/>
        </p:nvSpPr>
        <p:spPr>
          <a:xfrm rot="10800000">
            <a:off x="3105665" y="3408403"/>
            <a:ext cx="510746" cy="367729"/>
          </a:xfrm>
          <a:prstGeom prst="rightArrow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519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2840</TotalTime>
  <Words>6</Words>
  <Application>Microsoft Office PowerPoint</Application>
  <PresentationFormat>Panorámica</PresentationFormat>
  <Paragraphs>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>Diebold, Incorporated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Hughes Corona, Carlos</dc:creator>
  <cp:lastModifiedBy>Hughes Corona, Carlos</cp:lastModifiedBy>
  <cp:revision>12</cp:revision>
  <dcterms:created xsi:type="dcterms:W3CDTF">2019-02-28T19:01:44Z</dcterms:created>
  <dcterms:modified xsi:type="dcterms:W3CDTF">2019-03-05T20:17:26Z</dcterms:modified>
</cp:coreProperties>
</file>