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71" r:id="rId3"/>
    <p:sldId id="272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ia Flaitt" userId="3e72f14824f6e409" providerId="LiveId" clId="{2C8DAA3D-A22D-4A2C-B659-05E5E4F869C1}"/>
    <pc:docChg chg="undo custSel addSld modSld sldOrd addSection delSection">
      <pc:chgData name="Patricia Flaitt" userId="3e72f14824f6e409" providerId="LiveId" clId="{2C8DAA3D-A22D-4A2C-B659-05E5E4F869C1}" dt="2020-04-19T20:15:27.345" v="539" actId="11230"/>
      <pc:docMkLst>
        <pc:docMk/>
      </pc:docMkLst>
      <pc:sldChg chg="modSp mod">
        <pc:chgData name="Patricia Flaitt" userId="3e72f14824f6e409" providerId="LiveId" clId="{2C8DAA3D-A22D-4A2C-B659-05E5E4F869C1}" dt="2020-04-18T23:45:52.878" v="17" actId="20577"/>
        <pc:sldMkLst>
          <pc:docMk/>
          <pc:sldMk cId="57311202" sldId="256"/>
        </pc:sldMkLst>
        <pc:spChg chg="mod">
          <ac:chgData name="Patricia Flaitt" userId="3e72f14824f6e409" providerId="LiveId" clId="{2C8DAA3D-A22D-4A2C-B659-05E5E4F869C1}" dt="2020-04-18T23:45:52.878" v="17" actId="20577"/>
          <ac:spMkLst>
            <pc:docMk/>
            <pc:sldMk cId="57311202" sldId="256"/>
            <ac:spMk id="2" creationId="{1B0553CF-2B79-4F69-BDE3-D1FFC05940BB}"/>
          </ac:spMkLst>
        </pc:spChg>
      </pc:sldChg>
      <pc:sldChg chg="addSp delSp modSp add mod">
        <pc:chgData name="Patricia Flaitt" userId="3e72f14824f6e409" providerId="LiveId" clId="{2C8DAA3D-A22D-4A2C-B659-05E5E4F869C1}" dt="2020-04-19T20:08:58.585" v="350" actId="20577"/>
        <pc:sldMkLst>
          <pc:docMk/>
          <pc:sldMk cId="2681565712" sldId="271"/>
        </pc:sldMkLst>
        <pc:spChg chg="mod">
          <ac:chgData name="Patricia Flaitt" userId="3e72f14824f6e409" providerId="LiveId" clId="{2C8DAA3D-A22D-4A2C-B659-05E5E4F869C1}" dt="2020-04-19T20:08:58.585" v="350" actId="20577"/>
          <ac:spMkLst>
            <pc:docMk/>
            <pc:sldMk cId="2681565712" sldId="271"/>
            <ac:spMk id="2" creationId="{EAD63349-9B0B-4601-BC74-B3F40FEADF7E}"/>
          </ac:spMkLst>
        </pc:spChg>
        <pc:spChg chg="mod">
          <ac:chgData name="Patricia Flaitt" userId="3e72f14824f6e409" providerId="LiveId" clId="{2C8DAA3D-A22D-4A2C-B659-05E5E4F869C1}" dt="2020-04-19T20:07:37.965" v="342" actId="313"/>
          <ac:spMkLst>
            <pc:docMk/>
            <pc:sldMk cId="2681565712" sldId="271"/>
            <ac:spMk id="3" creationId="{440F4E51-3E77-45C5-B7C4-EBDEC67DCBDB}"/>
          </ac:spMkLst>
        </pc:spChg>
        <pc:picChg chg="add del mod">
          <ac:chgData name="Patricia Flaitt" userId="3e72f14824f6e409" providerId="LiveId" clId="{2C8DAA3D-A22D-4A2C-B659-05E5E4F869C1}" dt="2020-04-19T20:07:29.700" v="341"/>
          <ac:picMkLst>
            <pc:docMk/>
            <pc:sldMk cId="2681565712" sldId="271"/>
            <ac:picMk id="1026" creationId="{7A778648-89B8-4336-9042-FF6F6BCD7454}"/>
          </ac:picMkLst>
        </pc:picChg>
      </pc:sldChg>
      <pc:sldChg chg="modSp add mod ord">
        <pc:chgData name="Patricia Flaitt" userId="3e72f14824f6e409" providerId="LiveId" clId="{2C8DAA3D-A22D-4A2C-B659-05E5E4F869C1}" dt="2020-04-19T20:15:05.793" v="537"/>
        <pc:sldMkLst>
          <pc:docMk/>
          <pc:sldMk cId="662861083" sldId="272"/>
        </pc:sldMkLst>
        <pc:spChg chg="mod">
          <ac:chgData name="Patricia Flaitt" userId="3e72f14824f6e409" providerId="LiveId" clId="{2C8DAA3D-A22D-4A2C-B659-05E5E4F869C1}" dt="2020-04-19T20:10:31.660" v="403" actId="20577"/>
          <ac:spMkLst>
            <pc:docMk/>
            <pc:sldMk cId="662861083" sldId="272"/>
            <ac:spMk id="2" creationId="{86D7B6C7-B964-4347-8AB6-2EC2971F176D}"/>
          </ac:spMkLst>
        </pc:spChg>
        <pc:spChg chg="mod">
          <ac:chgData name="Patricia Flaitt" userId="3e72f14824f6e409" providerId="LiveId" clId="{2C8DAA3D-A22D-4A2C-B659-05E5E4F869C1}" dt="2020-04-19T20:14:39.791" v="535" actId="20577"/>
          <ac:spMkLst>
            <pc:docMk/>
            <pc:sldMk cId="662861083" sldId="272"/>
            <ac:spMk id="3" creationId="{9D228826-7DA6-4BF8-8E0A-3C5E967D8D3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729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38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4/19/2020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123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4/19/2020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86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4/19/2020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791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76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08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561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724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4/19/2020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868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643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90837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25" r:id="rId6"/>
    <p:sldLayoutId id="2147483721" r:id="rId7"/>
    <p:sldLayoutId id="2147483722" r:id="rId8"/>
    <p:sldLayoutId id="2147483723" r:id="rId9"/>
    <p:sldLayoutId id="2147483724" r:id="rId10"/>
    <p:sldLayoutId id="2147483726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carlos-augusto-da-silva-2b934122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java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C433D7B8-F075-4E8A-BFE7-27B0B12278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41" b="8090"/>
          <a:stretch/>
        </p:blipFill>
        <p:spPr>
          <a:xfrm>
            <a:off x="20" y="-182870"/>
            <a:ext cx="12191980" cy="6857990"/>
          </a:xfrm>
          <a:prstGeom prst="rect">
            <a:avLst/>
          </a:prstGeom>
        </p:spPr>
      </p:pic>
      <p:sp>
        <p:nvSpPr>
          <p:cNvPr id="23" name="Rectangle 9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457200"/>
            <a:ext cx="3703320" cy="9499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22C818ED-8AE7-4F62-A257-F74600663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5390" y="460493"/>
            <a:ext cx="3703320" cy="94997"/>
          </a:xfrm>
          <a:prstGeom prst="rect">
            <a:avLst/>
          </a:prstGeom>
          <a:solidFill>
            <a:srgbClr val="35B745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601201"/>
            <a:ext cx="3702134" cy="5791132"/>
          </a:xfrm>
          <a:prstGeom prst="rect">
            <a:avLst/>
          </a:prstGeom>
          <a:solidFill>
            <a:schemeClr val="tx1">
              <a:alpha val="5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B4AB29-9860-462E-B579-181B5532A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601201"/>
            <a:ext cx="3702134" cy="5791132"/>
          </a:xfrm>
          <a:prstGeom prst="rect">
            <a:avLst/>
          </a:prstGeom>
          <a:solidFill>
            <a:srgbClr val="35B745">
              <a:alpha val="40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B0553CF-2B79-4F69-BDE3-D1FFC05940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200" y="1524001"/>
            <a:ext cx="3431209" cy="2597425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rgbClr val="FFFFFF"/>
                </a:solidFill>
              </a:rPr>
              <a:t>Curso Básico de JAVA </a:t>
            </a:r>
            <a:br>
              <a:rPr lang="pt-BR" sz="3200" dirty="0">
                <a:solidFill>
                  <a:srgbClr val="FFFFFF"/>
                </a:solidFill>
              </a:rPr>
            </a:br>
            <a:br>
              <a:rPr lang="pt-BR" sz="3200" dirty="0">
                <a:solidFill>
                  <a:srgbClr val="FFFFFF"/>
                </a:solidFill>
              </a:rPr>
            </a:br>
            <a:r>
              <a:rPr lang="pt-BR" sz="3200" dirty="0">
                <a:solidFill>
                  <a:srgbClr val="FFFFFF"/>
                </a:solidFill>
              </a:rPr>
              <a:t>Aula 1</a:t>
            </a:r>
          </a:p>
        </p:txBody>
      </p:sp>
    </p:spTree>
    <p:extLst>
      <p:ext uri="{BB962C8B-B14F-4D97-AF65-F5344CB8AC3E}">
        <p14:creationId xmlns:p14="http://schemas.microsoft.com/office/powerpoint/2010/main" val="57311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2B69F3-2A45-4600-850C-0F04ECB67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722" y="3100800"/>
            <a:ext cx="11029616" cy="1188720"/>
          </a:xfrm>
        </p:spPr>
        <p:txBody>
          <a:bodyPr>
            <a:noAutofit/>
          </a:bodyPr>
          <a:lstStyle/>
          <a:p>
            <a:r>
              <a:rPr lang="pt-BR" sz="4800" b="1" cap="small" dirty="0"/>
              <a:t>Onde usar e os objetivos do Java?</a:t>
            </a:r>
            <a:br>
              <a:rPr lang="pt-BR" sz="4800" b="1" cap="small" dirty="0"/>
            </a:b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3655689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5430D4-7F32-4265-8CB4-163FD23B6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14" y="2345426"/>
            <a:ext cx="11029616" cy="1188720"/>
          </a:xfrm>
        </p:spPr>
        <p:txBody>
          <a:bodyPr>
            <a:noAutofit/>
          </a:bodyPr>
          <a:lstStyle/>
          <a:p>
            <a:r>
              <a:rPr lang="pt-BR" sz="4400" b="1" cap="small" dirty="0"/>
              <a:t>Especificação versus implementação</a:t>
            </a:r>
            <a:br>
              <a:rPr lang="pt-BR" sz="4400" b="1" cap="small" dirty="0"/>
            </a:b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763188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B124F9-6ADA-43AE-B61B-33F97290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cap="small" dirty="0"/>
              <a:t>Como o FJ-11 está organizado</a:t>
            </a:r>
            <a:br>
              <a:rPr lang="pt-BR" b="1" cap="small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3F1C0E-6E11-4FA5-9A50-202FDB8C4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IF, FOR, WHILE e criação de pequenos programas.</a:t>
            </a:r>
          </a:p>
        </p:txBody>
      </p:sp>
    </p:spTree>
    <p:extLst>
      <p:ext uri="{BB962C8B-B14F-4D97-AF65-F5344CB8AC3E}">
        <p14:creationId xmlns:p14="http://schemas.microsoft.com/office/powerpoint/2010/main" val="3969503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EF1FF0-8ED3-4D33-8C0A-B1D052801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cap="small" dirty="0"/>
              <a:t>Compilando o primeiro programa</a:t>
            </a:r>
            <a:br>
              <a:rPr lang="pt-BR" b="1" cap="small" dirty="0"/>
            </a:br>
            <a:endParaRPr lang="pt-B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0D7710C-4148-4F81-85C7-9D70B17218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3050112"/>
            <a:ext cx="9770303" cy="22159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"Minha primeira aplicação Java!"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rgbClr val="20202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2400" dirty="0">
              <a:solidFill>
                <a:srgbClr val="20202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rgbClr val="20202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2400" dirty="0">
              <a:solidFill>
                <a:srgbClr val="20202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279912F-D10C-40FE-B28B-E99C1C938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92" y="4640387"/>
            <a:ext cx="9770303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MeuPrograma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"Minha primeira aplicação Java!"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469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5CCA15-FD15-44A7-A561-12FC4629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cap="small" dirty="0"/>
              <a:t>Compilando o primeiro programa</a:t>
            </a:r>
            <a:br>
              <a:rPr lang="pt-BR" b="1" cap="small" dirty="0"/>
            </a:br>
            <a:endParaRPr lang="pt-BR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03C5969-1EEE-4325-BC0A-0157A394172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30" y="2822713"/>
            <a:ext cx="11188912" cy="259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8499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9F4CCA-E0BB-4B4E-B196-ED2E2EF0F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cap="small" dirty="0"/>
              <a:t>Executando seu primeiro programa</a:t>
            </a:r>
            <a:br>
              <a:rPr lang="pt-BR" b="1" cap="small" dirty="0"/>
            </a:br>
            <a:endParaRPr lang="pt-BR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C2D7AFB-9F41-4823-9464-A0C856529D7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613" y="2955234"/>
            <a:ext cx="9548196" cy="1576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8539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6A2F14-382F-4088-AAA0-FDD90B2C0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cap="small" dirty="0"/>
              <a:t>O que aconteceu?</a:t>
            </a:r>
            <a:br>
              <a:rPr lang="pt-BR" b="1" cap="small" dirty="0"/>
            </a:br>
            <a:endParaRPr lang="pt-B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B3DDAE7-D30D-47E2-A27A-8349EE79D4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1413" y="2398255"/>
            <a:ext cx="10789173" cy="2462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MeuPrograma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000" dirty="0">
                <a:solidFill>
                  <a:srgbClr val="2020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000" dirty="0">
                <a:solidFill>
                  <a:srgbClr val="2020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3F7F5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miolo do programa começa aqui!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000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"Minha primeira aplicação Java!!"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000" dirty="0">
                <a:solidFill>
                  <a:srgbClr val="2020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3F7F5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fim do miolo do programa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000" dirty="0">
                <a:solidFill>
                  <a:srgbClr val="2020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650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535DC2-C1CC-4506-B711-77C8D1609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cap="small" dirty="0"/>
              <a:t>Para saber mais: como é o </a:t>
            </a:r>
            <a:r>
              <a:rPr lang="pt-BR" b="1" cap="small" dirty="0" err="1"/>
              <a:t>bytecode</a:t>
            </a:r>
            <a:r>
              <a:rPr lang="pt-BR" b="1" cap="small" dirty="0"/>
              <a:t>?</a:t>
            </a:r>
            <a:br>
              <a:rPr lang="pt-BR" b="1" cap="small" dirty="0"/>
            </a:b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7241BF3-212A-4528-9F35-EB31E2657B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64" t="16989" r="8805" b="5099"/>
          <a:stretch/>
        </p:blipFill>
        <p:spPr>
          <a:xfrm>
            <a:off x="1325217" y="1377624"/>
            <a:ext cx="8680174" cy="512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891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D63349-9B0B-4601-BC74-B3F40FEAD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Quem sou eu ??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0F4E51-3E77-45C5-B7C4-EBDEC67DC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Carlos Augusto da Silva </a:t>
            </a:r>
            <a:br>
              <a:rPr lang="pt-BR" dirty="0"/>
            </a:br>
            <a:r>
              <a:rPr lang="pt-BR" dirty="0"/>
              <a:t>Empresa: Spread</a:t>
            </a:r>
            <a:br>
              <a:rPr lang="pt-BR" dirty="0"/>
            </a:br>
            <a:r>
              <a:rPr lang="pt-BR" dirty="0"/>
              <a:t>Analista Desenvolvedor SENIOR</a:t>
            </a:r>
            <a:br>
              <a:rPr lang="pt-BR" dirty="0"/>
            </a:br>
            <a:r>
              <a:rPr lang="pt-BR" dirty="0"/>
              <a:t>Bacharel em SISTEMAS DE INFORMAÇÃO</a:t>
            </a:r>
            <a:br>
              <a:rPr lang="pt-BR" dirty="0"/>
            </a:br>
            <a:br>
              <a:rPr lang="pt-BR" dirty="0"/>
            </a:br>
            <a:r>
              <a:rPr lang="pt-BR" dirty="0"/>
              <a:t>LinkedIn: </a:t>
            </a:r>
            <a:r>
              <a:rPr lang="pt-BR" dirty="0">
                <a:hlinkClick r:id="rId2"/>
              </a:rPr>
              <a:t>https://www.linkedin.com/in/carlos-augusto-da-silva-2b934122/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1565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D7B6C7-B964-4347-8AB6-2EC2971F1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228826-7DA6-4BF8-8E0A-3C5E967D8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Caelum</a:t>
            </a:r>
            <a:r>
              <a:rPr lang="pt-BR" dirty="0"/>
              <a:t> – Apostila do Curso FJ-11</a:t>
            </a:r>
          </a:p>
          <a:p>
            <a:r>
              <a:rPr lang="pt-BR" dirty="0"/>
              <a:t>Oracle – Java </a:t>
            </a:r>
            <a:r>
              <a:rPr lang="pt-BR" dirty="0" err="1"/>
              <a:t>Documentation</a:t>
            </a:r>
            <a:endParaRPr lang="pt-BR" dirty="0"/>
          </a:p>
          <a:p>
            <a:r>
              <a:rPr lang="pt-BR" dirty="0"/>
              <a:t>Livro OCA Java SE 8 – Guia de Estudos para o Exame 1Z0-808</a:t>
            </a:r>
          </a:p>
        </p:txBody>
      </p:sp>
    </p:spTree>
    <p:extLst>
      <p:ext uri="{BB962C8B-B14F-4D97-AF65-F5344CB8AC3E}">
        <p14:creationId xmlns:p14="http://schemas.microsoft.com/office/powerpoint/2010/main" val="662861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5AE17E-6980-479C-998C-EB6658396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O que é Java?</a:t>
            </a:r>
            <a:br>
              <a:rPr lang="pt-BR" b="1" dirty="0"/>
            </a:b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B76442-1342-40E9-A98E-4D3F12EB6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responder o que é Java;</a:t>
            </a:r>
          </a:p>
          <a:p>
            <a:r>
              <a:rPr lang="pt-BR" dirty="0"/>
              <a:t>mostrar as vantagens e desvantagens do Java;</a:t>
            </a:r>
          </a:p>
          <a:p>
            <a:r>
              <a:rPr lang="pt-BR" dirty="0"/>
              <a:t>entender bem o conceito de máquina virtual;</a:t>
            </a:r>
          </a:p>
          <a:p>
            <a:r>
              <a:rPr lang="pt-BR" dirty="0"/>
              <a:t>compilar e executar um programa simples.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8059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00CC03-0EEC-4407-BD0E-3377D2370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cap="small" dirty="0"/>
              <a:t>Máquina Virtual</a:t>
            </a:r>
            <a:br>
              <a:rPr lang="pt-BR" b="1" cap="small" dirty="0"/>
            </a:br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9165E8-D14B-43ED-913E-8E7C66D6FA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3582194"/>
            <a:ext cx="10287000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8774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2BE917-4C5A-401B-A662-57DF12607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cap="small" dirty="0"/>
              <a:t>Máquina Virtual</a:t>
            </a:r>
            <a:br>
              <a:rPr lang="pt-BR" b="1" cap="small" dirty="0"/>
            </a:br>
            <a:endParaRPr lang="pt-B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B8A2383-6930-4355-A10F-2B9F9D705BF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199" y="2182536"/>
            <a:ext cx="5429602" cy="363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046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CE9B17-B24C-41C0-956E-B84545947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cap="small" dirty="0"/>
              <a:t>Máquina Virtual</a:t>
            </a:r>
            <a:br>
              <a:rPr lang="pt-BR" b="1" cap="small" dirty="0"/>
            </a:br>
            <a:endParaRPr lang="pt-BR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37430A3-1C61-4353-BFBD-64BF0022845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971" y="2341563"/>
            <a:ext cx="6562057" cy="363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609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510398-9327-47DC-896A-0D839562A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487" y="2128828"/>
            <a:ext cx="11029615" cy="3634486"/>
          </a:xfrm>
        </p:spPr>
        <p:txBody>
          <a:bodyPr>
            <a:normAutofit fontScale="92500" lnSpcReduction="10000"/>
          </a:bodyPr>
          <a:lstStyle/>
          <a:p>
            <a:r>
              <a:rPr lang="pt-BR" sz="6000" b="1" cap="small" dirty="0"/>
              <a:t>Java lento? </a:t>
            </a:r>
            <a:r>
              <a:rPr lang="pt-BR" sz="6000" b="1" cap="small" dirty="0" err="1"/>
              <a:t>Hotspot</a:t>
            </a:r>
            <a:r>
              <a:rPr lang="pt-BR" sz="6000" b="1" cap="small" dirty="0"/>
              <a:t> e JIT</a:t>
            </a:r>
            <a:br>
              <a:rPr lang="pt-BR" sz="6000" b="1" cap="small" dirty="0"/>
            </a:br>
            <a:endParaRPr lang="pt-BR" sz="6000" b="1" cap="small" dirty="0"/>
          </a:p>
          <a:p>
            <a:r>
              <a:rPr lang="pt-BR" sz="6000" b="1" cap="small" dirty="0"/>
              <a:t>Versões do Java e a confusão do Java2</a:t>
            </a:r>
          </a:p>
          <a:p>
            <a:endParaRPr lang="pt-BR" sz="6000" b="1" cap="small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0940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809D98-7092-4E08-BD75-45D7812D6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cap="small" dirty="0"/>
              <a:t>JVM? JRE? JDK? O que devo baixar?</a:t>
            </a:r>
            <a:br>
              <a:rPr lang="pt-BR" b="1" cap="small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010E7F-1577-4B5D-8A3C-058C488B2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Tanto o JRE e o JDK podem ser baixados do site </a:t>
            </a:r>
            <a:r>
              <a:rPr lang="pt-BR" u="sng" dirty="0">
                <a:hlinkClick r:id="rId2"/>
              </a:rPr>
              <a:t>http://www.oracle.com/</a:t>
            </a:r>
            <a:r>
              <a:rPr lang="pt-BR" u="sng" dirty="0" err="1">
                <a:hlinkClick r:id="rId2"/>
              </a:rPr>
              <a:t>technetwork</a:t>
            </a:r>
            <a:r>
              <a:rPr lang="pt-BR" u="sng" dirty="0">
                <a:hlinkClick r:id="rId2"/>
              </a:rPr>
              <a:t>/</a:t>
            </a:r>
            <a:r>
              <a:rPr lang="pt-BR" u="sng" dirty="0" err="1">
                <a:hlinkClick r:id="rId2"/>
              </a:rPr>
              <a:t>java</a:t>
            </a:r>
            <a:r>
              <a:rPr lang="pt-BR" u="sng" dirty="0">
                <a:hlinkClick r:id="rId2"/>
              </a:rPr>
              <a:t>/</a:t>
            </a:r>
            <a:r>
              <a:rPr lang="pt-BR" dirty="0"/>
              <a:t>. Para encontrá-los, acesse o link Java SE dentro dos top downloads. Consulte o apêndice de instalação do JDK para maiores detalhes.</a:t>
            </a:r>
          </a:p>
        </p:txBody>
      </p:sp>
    </p:spTree>
    <p:extLst>
      <p:ext uri="{BB962C8B-B14F-4D97-AF65-F5344CB8AC3E}">
        <p14:creationId xmlns:p14="http://schemas.microsoft.com/office/powerpoint/2010/main" val="7673763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DarkSeedLeftStep">
      <a:dk1>
        <a:srgbClr val="000000"/>
      </a:dk1>
      <a:lt1>
        <a:srgbClr val="FFFFFF"/>
      </a:lt1>
      <a:dk2>
        <a:srgbClr val="2B3A21"/>
      </a:dk2>
      <a:lt2>
        <a:srgbClr val="E8E2E7"/>
      </a:lt2>
      <a:accent1>
        <a:srgbClr val="35B745"/>
      </a:accent1>
      <a:accent2>
        <a:srgbClr val="52B529"/>
      </a:accent2>
      <a:accent3>
        <a:srgbClr val="8AAE33"/>
      </a:accent3>
      <a:accent4>
        <a:srgbClr val="B4A329"/>
      </a:accent4>
      <a:accent5>
        <a:srgbClr val="D2813D"/>
      </a:accent5>
      <a:accent6>
        <a:srgbClr val="C23631"/>
      </a:accent6>
      <a:hlink>
        <a:srgbClr val="A17935"/>
      </a:hlink>
      <a:folHlink>
        <a:srgbClr val="7F7F7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344</Words>
  <Application>Microsoft Office PowerPoint</Application>
  <PresentationFormat>Widescreen</PresentationFormat>
  <Paragraphs>43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Courier New</vt:lpstr>
      <vt:lpstr>Gill Sans MT</vt:lpstr>
      <vt:lpstr>Wingdings 2</vt:lpstr>
      <vt:lpstr>DividendVTI</vt:lpstr>
      <vt:lpstr>Curso Básico de JAVA   Aula 1</vt:lpstr>
      <vt:lpstr>Quem sou eu ??</vt:lpstr>
      <vt:lpstr>REFERÊNCIAS </vt:lpstr>
      <vt:lpstr>O que é Java?  </vt:lpstr>
      <vt:lpstr>Máquina Virtual </vt:lpstr>
      <vt:lpstr>Máquina Virtual </vt:lpstr>
      <vt:lpstr>Máquina Virtual </vt:lpstr>
      <vt:lpstr>Apresentação do PowerPoint</vt:lpstr>
      <vt:lpstr>JVM? JRE? JDK? O que devo baixar? </vt:lpstr>
      <vt:lpstr>Onde usar e os objetivos do Java? </vt:lpstr>
      <vt:lpstr>Especificação versus implementação </vt:lpstr>
      <vt:lpstr>Como o FJ-11 está organizado </vt:lpstr>
      <vt:lpstr>Compilando o primeiro programa </vt:lpstr>
      <vt:lpstr>Compilando o primeiro programa </vt:lpstr>
      <vt:lpstr>Executando seu primeiro programa </vt:lpstr>
      <vt:lpstr>O que aconteceu? </vt:lpstr>
      <vt:lpstr>Para saber mais: como é o bytecode?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Básico de JAVA</dc:title>
  <dc:creator>Patricia Flaitt</dc:creator>
  <cp:lastModifiedBy>Patricia Flaitt</cp:lastModifiedBy>
  <cp:revision>5</cp:revision>
  <dcterms:created xsi:type="dcterms:W3CDTF">2020-04-18T23:11:08Z</dcterms:created>
  <dcterms:modified xsi:type="dcterms:W3CDTF">2020-04-19T20:17:54Z</dcterms:modified>
</cp:coreProperties>
</file>