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98D5-91BD-68B1-ABDD-B878C2EF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FEA29-A27D-B1EB-9BDB-2CCF722E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874BD-7E37-BB73-0540-7D26DA7A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CB34D-9A00-513D-C1F4-A111FCF4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53CDB-97C2-065B-CD5F-B35F6B8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62A2-E26A-AE6E-6D06-8086D24B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0C8A43-F9D0-E05D-A50F-F64AFBBD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38BF5-F563-3B78-AE1C-CE7A2923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E83B6-6997-93CA-38C5-8FB0AB3B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C5F7F-2CD5-FE8A-B370-A55CC3F4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4E6166-2F65-7F40-3D4E-58A9534F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320712-F412-169E-2683-7E956E2B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00BB9-DDF2-3470-18E0-160463D2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39A87-8EBF-F907-56E0-A3ED67FE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F041E-9DA8-8816-AE81-F811C3BF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81E6-FE9D-71E8-67C9-F418208E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D5631-B12B-7523-C6FE-FE1FFDE5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D8A8B-D3E2-B95C-12E0-FA70ABF2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46CFD-6277-78A4-FB59-8D152F18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1E572-698D-EE7E-04B4-3B822BA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81D5-F9A1-7DD2-2A26-BA6F0779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30949-0679-4C7C-85F4-9B1D4118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DC1C7-9507-C245-D05B-5D4FAA80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AF10F-17D9-E30D-0E1A-FAD68291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6D915-F024-BCFD-CB22-0B2AE67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40AD-A3E0-1100-949E-B6758D16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5B171-A6E7-7681-FF33-0EE0FCF1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F5B2D-2BD9-B094-4936-605E0A715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0717E7-AFD0-F001-34A4-B787E31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171AF6-0079-7065-DF02-435B3287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5BE9B-241B-2EB2-FC86-286B677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98CB-18F8-694B-FEFD-6E8DC9B0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E13478-CD7C-AF8A-5915-23850D90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FF836F-B29C-0C8D-5CEA-05FBCF87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CB447E-7C54-68DC-1489-B2029E56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2A338B-855F-8C7C-154E-697A68891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F25103-8B2E-8DE7-4F5B-8E2E60B8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5674E4-0BF4-609B-BC87-1C53F0EF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804A74-6FE2-6B83-025B-02B1DC7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499CE-4E1A-F25C-4C48-84FAC007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BA9A5B-9ADA-B99E-8152-7DBCEF47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B54886-D463-14AE-E8A7-D605FFDC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6DC90A-7CB3-871E-AC6A-6A1FA00A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31DBD-29B4-27B2-672B-4E7380EE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06FFD6-DDF9-D565-1A6D-E5F0781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709625-06E8-7297-9F3D-1DBC8727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A5BE5-C26C-FF4A-D7E9-0CD8E48D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4CA3E-9B8D-9DDE-DF36-99641949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82182-51D5-C1AF-BA9C-F69D014DE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63FEA5-0E14-E576-B501-802BC8F3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50BBC-48D2-1364-C9F8-88C7D35E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E31FE-F942-5ABF-31F5-0A54188C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7805E-E42F-7BAF-37D0-0D293F6C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3A0AB8-FC6B-14A7-3651-0C0ECB35B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05AC48-C294-6F3F-0055-1DC35F2C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5BD8B-76FC-D8AB-82F5-95BFBD10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563961-0426-55F6-E633-C23BADBE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D011ED-2D00-7FCE-1D65-4987407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0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C77BCA-3493-508B-F2DA-C98E99FF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BA493-58E2-AF4C-E138-F0D38EAF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3FECBB-64AA-279F-3E33-284545BA6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0DC-4C3B-4535-9857-C6809B7935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34FB9-2F06-F054-D2CE-5F6590D7D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5A981-AB41-760C-4B90-AE7318BE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D9C3-0ECE-4CFB-A522-1A16A9201F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23EB48-F18C-6107-9E3E-56B3C901B512}"/>
              </a:ext>
            </a:extLst>
          </p:cNvPr>
          <p:cNvSpPr txBox="1"/>
          <p:nvPr/>
        </p:nvSpPr>
        <p:spPr>
          <a:xfrm>
            <a:off x="854012" y="997690"/>
            <a:ext cx="22083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CLIMA MUNDIAL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2FFF91-F508-CB97-CD1A-40B4F9AB4482}"/>
              </a:ext>
            </a:extLst>
          </p:cNvPr>
          <p:cNvSpPr txBox="1"/>
          <p:nvPr/>
        </p:nvSpPr>
        <p:spPr>
          <a:xfrm>
            <a:off x="854012" y="1702279"/>
            <a:ext cx="879895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Ciudad: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AA33C-B9CC-56D3-934E-32FCDBD346B4}"/>
              </a:ext>
            </a:extLst>
          </p:cNvPr>
          <p:cNvSpPr txBox="1"/>
          <p:nvPr/>
        </p:nvSpPr>
        <p:spPr>
          <a:xfrm>
            <a:off x="1733907" y="1702279"/>
            <a:ext cx="87989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Caracas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22FAB5A-B62E-FCB4-5AD0-12D35A300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76610"/>
              </p:ext>
            </p:extLst>
          </p:nvPr>
        </p:nvGraphicFramePr>
        <p:xfrm>
          <a:off x="7692846" y="337232"/>
          <a:ext cx="3293376" cy="13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4">
                  <a:extLst>
                    <a:ext uri="{9D8B030D-6E8A-4147-A177-3AD203B41FA5}">
                      <a16:colId xmlns:a16="http://schemas.microsoft.com/office/drawing/2014/main" val="3111384581"/>
                    </a:ext>
                  </a:extLst>
                </a:gridCol>
                <a:gridCol w="823344">
                  <a:extLst>
                    <a:ext uri="{9D8B030D-6E8A-4147-A177-3AD203B41FA5}">
                      <a16:colId xmlns:a16="http://schemas.microsoft.com/office/drawing/2014/main" val="2690453657"/>
                    </a:ext>
                  </a:extLst>
                </a:gridCol>
                <a:gridCol w="823344">
                  <a:extLst>
                    <a:ext uri="{9D8B030D-6E8A-4147-A177-3AD203B41FA5}">
                      <a16:colId xmlns:a16="http://schemas.microsoft.com/office/drawing/2014/main" val="1213106329"/>
                    </a:ext>
                  </a:extLst>
                </a:gridCol>
                <a:gridCol w="823344">
                  <a:extLst>
                    <a:ext uri="{9D8B030D-6E8A-4147-A177-3AD203B41FA5}">
                      <a16:colId xmlns:a16="http://schemas.microsoft.com/office/drawing/2014/main" val="686505542"/>
                    </a:ext>
                  </a:extLst>
                </a:gridCol>
              </a:tblGrid>
              <a:tr h="2398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18010"/>
                  </a:ext>
                </a:extLst>
              </a:tr>
              <a:tr h="389687">
                <a:tc>
                  <a:txBody>
                    <a:bodyPr/>
                    <a:lstStyle/>
                    <a:p>
                      <a:r>
                        <a:rPr lang="en-US" sz="10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7342"/>
                  </a:ext>
                </a:extLst>
              </a:tr>
              <a:tr h="239807">
                <a:tc>
                  <a:txBody>
                    <a:bodyPr/>
                    <a:lstStyle/>
                    <a:p>
                      <a:r>
                        <a:rPr lang="en-US" sz="1000" dirty="0"/>
                        <a:t>Entry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4"/>
                          </a:solidFill>
                        </a:rPr>
                        <a:t>Amarillo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8427"/>
                  </a:ext>
                </a:extLst>
              </a:tr>
              <a:tr h="239807">
                <a:tc>
                  <a:txBody>
                    <a:bodyPr/>
                    <a:lstStyle/>
                    <a:p>
                      <a:r>
                        <a:rPr lang="en-US" sz="1000" dirty="0"/>
                        <a:t>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67822"/>
                  </a:ext>
                </a:extLst>
              </a:tr>
              <a:tr h="239807">
                <a:tc>
                  <a:txBody>
                    <a:bodyPr/>
                    <a:lstStyle/>
                    <a:p>
                      <a:r>
                        <a:rPr lang="en-US" sz="1000" dirty="0" err="1"/>
                        <a:t>Boton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80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CB7E82C-C9D1-035E-964F-F668B461E5CF}"/>
              </a:ext>
            </a:extLst>
          </p:cNvPr>
          <p:cNvSpPr txBox="1"/>
          <p:nvPr/>
        </p:nvSpPr>
        <p:spPr>
          <a:xfrm>
            <a:off x="1733907" y="2506883"/>
            <a:ext cx="4977446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Caja</a:t>
            </a:r>
            <a:r>
              <a:rPr lang="en-US" sz="1400" dirty="0"/>
              <a:t> de </a:t>
            </a:r>
            <a:r>
              <a:rPr lang="en-US" sz="1400" dirty="0" err="1"/>
              <a:t>respuesta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18384B-93D1-0A73-16E4-681F1AAC742E}"/>
              </a:ext>
            </a:extLst>
          </p:cNvPr>
          <p:cNvSpPr txBox="1"/>
          <p:nvPr/>
        </p:nvSpPr>
        <p:spPr>
          <a:xfrm>
            <a:off x="2852466" y="1703767"/>
            <a:ext cx="879895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Buscar</a:t>
            </a:r>
            <a:endParaRPr lang="en-US" sz="1400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C4C1EBB7-C4B2-F919-851C-8219336C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5695"/>
              </p:ext>
            </p:extLst>
          </p:nvPr>
        </p:nvGraphicFramePr>
        <p:xfrm>
          <a:off x="1733906" y="3538073"/>
          <a:ext cx="48825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38">
                  <a:extLst>
                    <a:ext uri="{9D8B030D-6E8A-4147-A177-3AD203B41FA5}">
                      <a16:colId xmlns:a16="http://schemas.microsoft.com/office/drawing/2014/main" val="2441300767"/>
                    </a:ext>
                  </a:extLst>
                </a:gridCol>
                <a:gridCol w="1220638">
                  <a:extLst>
                    <a:ext uri="{9D8B030D-6E8A-4147-A177-3AD203B41FA5}">
                      <a16:colId xmlns:a16="http://schemas.microsoft.com/office/drawing/2014/main" val="1634850253"/>
                    </a:ext>
                  </a:extLst>
                </a:gridCol>
                <a:gridCol w="1535505">
                  <a:extLst>
                    <a:ext uri="{9D8B030D-6E8A-4147-A177-3AD203B41FA5}">
                      <a16:colId xmlns:a16="http://schemas.microsoft.com/office/drawing/2014/main" val="1088191704"/>
                    </a:ext>
                  </a:extLst>
                </a:gridCol>
                <a:gridCol w="905771">
                  <a:extLst>
                    <a:ext uri="{9D8B030D-6E8A-4147-A177-3AD203B41FA5}">
                      <a16:colId xmlns:a16="http://schemas.microsoft.com/office/drawing/2014/main" val="302756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Fecha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Temperatura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Viento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2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4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3346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A02AAB0-7C4A-5874-4F74-A71C3D3A90CF}"/>
              </a:ext>
            </a:extLst>
          </p:cNvPr>
          <p:cNvSpPr txBox="1"/>
          <p:nvPr/>
        </p:nvSpPr>
        <p:spPr>
          <a:xfrm>
            <a:off x="3206149" y="2997516"/>
            <a:ext cx="247865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Historico</a:t>
            </a:r>
            <a:r>
              <a:rPr lang="en-US" sz="1400" dirty="0"/>
              <a:t> de </a:t>
            </a:r>
            <a:r>
              <a:rPr lang="en-US" sz="1400" dirty="0" err="1"/>
              <a:t>Consultas</a:t>
            </a:r>
            <a:endParaRPr lang="en-U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B4B168-E4C3-DC66-8A9A-E1C68FD2D481}"/>
              </a:ext>
            </a:extLst>
          </p:cNvPr>
          <p:cNvSpPr txBox="1"/>
          <p:nvPr/>
        </p:nvSpPr>
        <p:spPr>
          <a:xfrm>
            <a:off x="1733907" y="2116050"/>
            <a:ext cx="1472242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Clima</a:t>
            </a:r>
            <a:r>
              <a:rPr lang="en-US" sz="1400" dirty="0"/>
              <a:t> Actual</a:t>
            </a:r>
          </a:p>
        </p:txBody>
      </p:sp>
    </p:spTree>
    <p:extLst>
      <p:ext uri="{BB962C8B-B14F-4D97-AF65-F5344CB8AC3E}">
        <p14:creationId xmlns:p14="http://schemas.microsoft.com/office/powerpoint/2010/main" val="3210071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Rosas</dc:creator>
  <cp:lastModifiedBy>Carlos Rosas</cp:lastModifiedBy>
  <cp:revision>1</cp:revision>
  <dcterms:created xsi:type="dcterms:W3CDTF">2023-01-28T16:06:14Z</dcterms:created>
  <dcterms:modified xsi:type="dcterms:W3CDTF">2023-01-28T17:11:18Z</dcterms:modified>
</cp:coreProperties>
</file>