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4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3463-6C02-3640-80D5-63CEDBC17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- New Horizons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86103-0908-DC41-88CA-4738CAFEC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detailed analysis of the International Movie Industry</a:t>
            </a:r>
          </a:p>
        </p:txBody>
      </p:sp>
    </p:spTree>
    <p:extLst>
      <p:ext uri="{BB962C8B-B14F-4D97-AF65-F5344CB8AC3E}">
        <p14:creationId xmlns:p14="http://schemas.microsoft.com/office/powerpoint/2010/main" val="331389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7" y="749307"/>
            <a:ext cx="8825658" cy="63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Probing Questions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4E517F2-A3E5-1B41-90E2-7D2E8A53D115}"/>
              </a:ext>
            </a:extLst>
          </p:cNvPr>
          <p:cNvSpPr txBox="1">
            <a:spLocks/>
          </p:cNvSpPr>
          <p:nvPr/>
        </p:nvSpPr>
        <p:spPr bwMode="gray">
          <a:xfrm>
            <a:off x="806076" y="1497027"/>
            <a:ext cx="9938123" cy="4889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Competition: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production companies make the most movies?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production companies make the highest grossing movies on average?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Genres: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genres are most oversaturated?</a:t>
            </a:r>
            <a:endParaRPr lang="en-US" sz="1400" b="1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genres return the highest profit?</a:t>
            </a:r>
            <a:endParaRPr lang="en-US" sz="1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Release Month: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Which months are most movies released?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Runtime: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What is the optimal runtime for the highest grossing genres?</a:t>
            </a:r>
          </a:p>
        </p:txBody>
      </p:sp>
    </p:spTree>
    <p:extLst>
      <p:ext uri="{BB962C8B-B14F-4D97-AF65-F5344CB8AC3E}">
        <p14:creationId xmlns:p14="http://schemas.microsoft.com/office/powerpoint/2010/main" val="201519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469821-F203-CB4F-A591-0A6C09B4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06" y="1658602"/>
            <a:ext cx="9872663" cy="435774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FEF871D3-583F-BF4A-B0B5-5099B749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Competition: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Which Production Companies create the </a:t>
            </a:r>
            <a:r>
              <a:rPr lang="en-US" sz="2000" b="1" dirty="0">
                <a:solidFill>
                  <a:schemeClr val="tx2"/>
                </a:solidFill>
              </a:rPr>
              <a:t>most</a:t>
            </a:r>
            <a:r>
              <a:rPr lang="en-US" sz="2000" dirty="0">
                <a:solidFill>
                  <a:schemeClr val="tx2"/>
                </a:solidFill>
              </a:rPr>
              <a:t> movies?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Competition: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Which Production Companies create the </a:t>
            </a:r>
            <a:r>
              <a:rPr lang="en-US" sz="2000" b="1" dirty="0">
                <a:solidFill>
                  <a:schemeClr val="tx2"/>
                </a:solidFill>
              </a:rPr>
              <a:t>highest-grossing</a:t>
            </a:r>
            <a:r>
              <a:rPr lang="en-US" sz="2000" dirty="0">
                <a:solidFill>
                  <a:schemeClr val="tx2"/>
                </a:solidFill>
              </a:rPr>
              <a:t> movies?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389E2D-44EE-DF48-BF6A-2F86B54613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98" y="1655379"/>
            <a:ext cx="9622790" cy="44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Genres: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Fantasy, Animation, and Adventure return the highest profit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94B31-874B-A34A-954F-7F903031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46" y="1233257"/>
            <a:ext cx="8221729" cy="5563370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81F79F-0B8C-4C45-B47F-2F811848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43" y="1233256"/>
            <a:ext cx="8278432" cy="55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Genres: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Drama, Comedy, and Thrillers are oversaturated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2371F-B454-6B4E-B001-6DF54C2A2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5" y="1875715"/>
            <a:ext cx="11434762" cy="32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1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Release Month: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Most movies are released in September, also known as “Dump Month”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7B264DCD-5A5E-5F41-BCA3-D1E81AA1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894981"/>
            <a:ext cx="11620500" cy="360439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3F2F7D-0BE9-774F-A92B-29651522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1" y="1894982"/>
            <a:ext cx="11620500" cy="36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310051"/>
            <a:ext cx="10522903" cy="104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Runtime: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Fantasy, Animation, and Adventure movies tend to run for 100 minutes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D50F91-AD2E-634F-BBEC-AC4DD6D09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1294630"/>
            <a:ext cx="10091737" cy="54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0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A0DB49-2F6B-364C-BADC-EC2E473B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77" y="749307"/>
            <a:ext cx="8825658" cy="63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4E517F2-A3E5-1B41-90E2-7D2E8A53D115}"/>
              </a:ext>
            </a:extLst>
          </p:cNvPr>
          <p:cNvSpPr txBox="1">
            <a:spLocks/>
          </p:cNvSpPr>
          <p:nvPr/>
        </p:nvSpPr>
        <p:spPr bwMode="gray">
          <a:xfrm>
            <a:off x="806076" y="1497027"/>
            <a:ext cx="9938123" cy="4889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Competition: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Investigate the operations of production companies such as </a:t>
            </a:r>
            <a:r>
              <a:rPr lang="en-US" sz="1400" b="1" dirty="0">
                <a:solidFill>
                  <a:srgbClr val="FFFFFF"/>
                </a:solidFill>
              </a:rPr>
              <a:t>Universal Pictures and Warner Brothers </a:t>
            </a:r>
            <a:r>
              <a:rPr lang="en-US" sz="1400" dirty="0">
                <a:solidFill>
                  <a:srgbClr val="FFFFFF"/>
                </a:solidFill>
              </a:rPr>
              <a:t>to optimize your movie production output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Focus on developing large franchises like those owned by </a:t>
            </a:r>
            <a:r>
              <a:rPr lang="en-US" sz="1400" b="1" dirty="0">
                <a:solidFill>
                  <a:srgbClr val="FFFFFF"/>
                </a:solidFill>
              </a:rPr>
              <a:t>Marvel and </a:t>
            </a:r>
            <a:r>
              <a:rPr lang="en-US" sz="1400" b="1" dirty="0" err="1">
                <a:solidFill>
                  <a:srgbClr val="FFFFFF"/>
                </a:solidFill>
              </a:rPr>
              <a:t>Lucasfilms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in order to maximize total revenue at the box office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Genres: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Avoid genres like Drama, Comedy, and Thriller as these are </a:t>
            </a:r>
            <a:r>
              <a:rPr lang="en-US" sz="1400" b="1" dirty="0">
                <a:solidFill>
                  <a:srgbClr val="FFFFFF"/>
                </a:solidFill>
              </a:rPr>
              <a:t>highly saturated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Focus on developing Fantasy, Adventure, and Animation movies as these return the </a:t>
            </a:r>
            <a:r>
              <a:rPr lang="en-US" sz="1400" b="1" dirty="0">
                <a:solidFill>
                  <a:srgbClr val="FFFFFF"/>
                </a:solidFill>
              </a:rPr>
              <a:t>highest profit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Release Month: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Avoid releasing films in “Dump Months” such as September, as you will have increased competition.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FFFFFF"/>
                </a:solidFill>
              </a:rPr>
              <a:t>Runtime: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Based on our analysis, the typical Fantasy, Animation, and Adventure genres are typically 90-100 minutes in duration.</a:t>
            </a:r>
          </a:p>
        </p:txBody>
      </p:sp>
    </p:spTree>
    <p:extLst>
      <p:ext uri="{BB962C8B-B14F-4D97-AF65-F5344CB8AC3E}">
        <p14:creationId xmlns:p14="http://schemas.microsoft.com/office/powerpoint/2010/main" val="308414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274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Microsoft - New Horizons</vt:lpstr>
      <vt:lpstr>Probing Questions</vt:lpstr>
      <vt:lpstr>Competition: Which Production Companies create the most movies?</vt:lpstr>
      <vt:lpstr>Competition: Which Production Companies create the highest-grossing movies?</vt:lpstr>
      <vt:lpstr>Genres: Fantasy, Animation, and Adventure return the highest profit</vt:lpstr>
      <vt:lpstr>Genres: Drama, Comedy, and Thrillers are oversaturated</vt:lpstr>
      <vt:lpstr>Release Month: Most movies are released in September, also known as “Dump Month”</vt:lpstr>
      <vt:lpstr>Runtime: Fantasy, Animation, and Adventure movies tend to run for 100 minutes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- New Horizons</dc:title>
  <dc:creator>Alec McCabe</dc:creator>
  <cp:lastModifiedBy>Alec McCabe</cp:lastModifiedBy>
  <cp:revision>10</cp:revision>
  <dcterms:created xsi:type="dcterms:W3CDTF">2020-08-20T18:30:06Z</dcterms:created>
  <dcterms:modified xsi:type="dcterms:W3CDTF">2020-08-21T11:51:13Z</dcterms:modified>
</cp:coreProperties>
</file>