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4"/>
  </p:notesMasterIdLst>
  <p:handoutMasterIdLst>
    <p:handoutMasterId r:id="rId15"/>
  </p:handoutMasterIdLst>
  <p:sldIdLst>
    <p:sldId id="257" r:id="rId5"/>
    <p:sldId id="389" r:id="rId6"/>
    <p:sldId id="384" r:id="rId7"/>
    <p:sldId id="317" r:id="rId8"/>
    <p:sldId id="277" r:id="rId9"/>
    <p:sldId id="278" r:id="rId10"/>
    <p:sldId id="279" r:id="rId11"/>
    <p:sldId id="392" r:id="rId12"/>
    <p:sldId id="39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5" d="100"/>
          <a:sy n="85" d="100"/>
        </p:scale>
        <p:origin x="590" y="53"/>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5/17/2023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887786" cy="4040402"/>
          </a:xfrm>
        </p:spPr>
        <p:txBody>
          <a:bodyPr anchor="b" anchorCtr="0">
            <a:noAutofit/>
          </a:bodyPr>
          <a:lstStyle/>
          <a:p>
            <a:r>
              <a:rPr lang="en-US" sz="2800" dirty="0"/>
              <a:t>"Revolutionizing Efficiency: Unleashing the Power of Inventory Management and POS with JavaScript, jQuery, Bootstrap, HTML, and CSS!"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5" name="Text Placeholder 4">
            <a:extLst>
              <a:ext uri="{FF2B5EF4-FFF2-40B4-BE49-F238E27FC236}">
                <a16:creationId xmlns:a16="http://schemas.microsoft.com/office/drawing/2014/main" id="{42565B58-8D64-E142-B47A-939A0F208C6F}"/>
              </a:ext>
            </a:extLst>
          </p:cNvPr>
          <p:cNvSpPr>
            <a:spLocks noGrp="1"/>
          </p:cNvSpPr>
          <p:nvPr>
            <p:ph type="body" sz="quarter" idx="14"/>
          </p:nvPr>
        </p:nvSpPr>
        <p:spPr>
          <a:xfrm>
            <a:off x="8447649" y="6473265"/>
            <a:ext cx="3565524" cy="1731963"/>
          </a:xfrm>
        </p:spPr>
        <p:txBody>
          <a:bodyPr/>
          <a:lstStyle/>
          <a:p>
            <a:endParaRPr lang="en-US" dirty="0"/>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Account Management</a:t>
            </a:r>
          </a:p>
          <a:p>
            <a:r>
              <a:rPr lang="en-US" dirty="0"/>
              <a:t>Login/Logout module</a:t>
            </a:r>
          </a:p>
          <a:p>
            <a:r>
              <a:rPr lang="en-US" dirty="0"/>
              <a:t>Content Management</a:t>
            </a:r>
          </a:p>
          <a:p>
            <a:r>
              <a:rPr lang="en-US" dirty="0"/>
              <a:t>Transaction management </a:t>
            </a:r>
          </a:p>
          <a:p>
            <a:r>
              <a:rPr lang="en-US" dirty="0"/>
              <a:t>Report generation</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85000" lnSpcReduction="10000"/>
          </a:bodyPr>
          <a:lstStyle/>
          <a:p>
            <a:r>
              <a:rPr lang="en-US" dirty="0"/>
              <a:t>Consider this as game-changing solution that will transform the way you manage inventory and handle point of sale (POS) transactions. Imagine a system that combines the elegance of JavaScript, the versatility of jQuery, the responsiveness of Bootstrap, and the beauty of HTML and CSS, all working harmoniously together to supercharge your business operations.</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dirty="0"/>
              <a:t>Account Management</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Account Management: Optimizing Inventory for Seamless Operations</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Functionalities</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3" name="Content Placeholder 2">
            <a:extLst>
              <a:ext uri="{FF2B5EF4-FFF2-40B4-BE49-F238E27FC236}">
                <a16:creationId xmlns:a16="http://schemas.microsoft.com/office/drawing/2014/main" id="{7F724A57-E63E-DE8A-E1FB-373AA49C494D}"/>
              </a:ext>
            </a:extLst>
          </p:cNvPr>
          <p:cNvSpPr>
            <a:spLocks noGrp="1"/>
          </p:cNvSpPr>
          <p:nvPr>
            <p:ph idx="1"/>
          </p:nvPr>
        </p:nvSpPr>
        <p:spPr/>
        <p:txBody>
          <a:bodyPr/>
          <a:lstStyle/>
          <a:p>
            <a:r>
              <a:rPr lang="en-US" dirty="0"/>
              <a:t>1. It has a separate account registration for Admin and for staff</a:t>
            </a:r>
          </a:p>
          <a:p>
            <a:r>
              <a:rPr lang="en-US" dirty="0"/>
              <a:t>2. (create-admin.html) is the page for admin account.</a:t>
            </a:r>
          </a:p>
          <a:p>
            <a:r>
              <a:rPr lang="en-US" dirty="0"/>
              <a:t>3.  Admin account can only view the dashboard and the only one who can manage the content inside the system</a:t>
            </a:r>
          </a:p>
          <a:p>
            <a:r>
              <a:rPr lang="en-US" dirty="0"/>
              <a:t>4. Admin can create and delete account for Staff role </a:t>
            </a:r>
          </a:p>
          <a:p>
            <a:r>
              <a:rPr lang="en-US" dirty="0"/>
              <a:t>5. only admin can generate reports</a:t>
            </a:r>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Login/Logout</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4" name="Content Placeholder 3">
            <a:extLst>
              <a:ext uri="{FF2B5EF4-FFF2-40B4-BE49-F238E27FC236}">
                <a16:creationId xmlns:a16="http://schemas.microsoft.com/office/drawing/2014/main" id="{76F520CF-56F5-90D5-F550-330F3261282E}"/>
              </a:ext>
            </a:extLst>
          </p:cNvPr>
          <p:cNvSpPr>
            <a:spLocks noGrp="1"/>
          </p:cNvSpPr>
          <p:nvPr>
            <p:ph idx="1"/>
          </p:nvPr>
        </p:nvSpPr>
        <p:spPr/>
        <p:txBody>
          <a:bodyPr/>
          <a:lstStyle/>
          <a:p>
            <a:r>
              <a:rPr lang="en-US" dirty="0"/>
              <a:t>1.  Has authentication feature (username/password)</a:t>
            </a:r>
          </a:p>
          <a:p>
            <a:r>
              <a:rPr lang="en-US" dirty="0"/>
              <a:t>2.  Has authorization features</a:t>
            </a:r>
          </a:p>
          <a:p>
            <a:r>
              <a:rPr lang="en-US" dirty="0"/>
              <a:t>3.  Status based</a:t>
            </a:r>
          </a:p>
          <a:p>
            <a:endParaRPr lang="en-US" dirty="0"/>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448235" y="656633"/>
            <a:ext cx="3668789" cy="2857532"/>
          </a:xfrm>
        </p:spPr>
        <p:txBody>
          <a:bodyPr>
            <a:normAutofit/>
          </a:bodyPr>
          <a:lstStyle/>
          <a:p>
            <a:r>
              <a:rPr lang="en-US" dirty="0"/>
              <a:t>Content management</a:t>
            </a:r>
            <a:br>
              <a:rPr lang="en-US" dirty="0"/>
            </a:br>
            <a:br>
              <a:rPr lang="en-US" dirty="0"/>
            </a:br>
            <a:br>
              <a:rPr lang="en-US" dirty="0"/>
            </a:br>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50874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3" name="Content Placeholder 2">
            <a:extLst>
              <a:ext uri="{FF2B5EF4-FFF2-40B4-BE49-F238E27FC236}">
                <a16:creationId xmlns:a16="http://schemas.microsoft.com/office/drawing/2014/main" id="{BA8E1AA3-375D-9FDE-96B9-459332B74AD7}"/>
              </a:ext>
            </a:extLst>
          </p:cNvPr>
          <p:cNvSpPr>
            <a:spLocks noGrp="1"/>
          </p:cNvSpPr>
          <p:nvPr>
            <p:ph sz="quarter" idx="15"/>
          </p:nvPr>
        </p:nvSpPr>
        <p:spPr>
          <a:xfrm>
            <a:off x="448234" y="2420938"/>
            <a:ext cx="6714565" cy="3549556"/>
          </a:xfrm>
        </p:spPr>
        <p:txBody>
          <a:bodyPr/>
          <a:lstStyle/>
          <a:p>
            <a:pPr marL="457200" indent="-457200">
              <a:buAutoNum type="alphaLcPeriod"/>
            </a:pPr>
            <a:r>
              <a:rPr lang="en-US" sz="2000" dirty="0"/>
              <a:t>List of Items(items)</a:t>
            </a:r>
          </a:p>
          <a:p>
            <a:pPr lvl="1"/>
            <a:r>
              <a:rPr lang="en-US" sz="1600" dirty="0"/>
              <a:t>id, </a:t>
            </a:r>
            <a:r>
              <a:rPr lang="en-US" sz="1600" dirty="0" err="1"/>
              <a:t>imagePath</a:t>
            </a:r>
            <a:r>
              <a:rPr lang="en-US" sz="1600" dirty="0"/>
              <a:t>, category, code, title, price, stock, date, earnings</a:t>
            </a:r>
          </a:p>
          <a:p>
            <a:pPr marL="457200" indent="-457200">
              <a:buAutoNum type="arabicPeriod" startAt="2"/>
            </a:pPr>
            <a:r>
              <a:rPr lang="en-US" sz="2000" dirty="0"/>
              <a:t>Accounts(accounts)</a:t>
            </a:r>
          </a:p>
          <a:p>
            <a:pPr lvl="1"/>
            <a:r>
              <a:rPr lang="en-US" sz="1600" dirty="0"/>
              <a:t>id, </a:t>
            </a:r>
            <a:r>
              <a:rPr lang="en-US" sz="1600" dirty="0" err="1"/>
              <a:t>firstName</a:t>
            </a:r>
            <a:r>
              <a:rPr lang="en-US" sz="1600" dirty="0"/>
              <a:t>, </a:t>
            </a:r>
            <a:r>
              <a:rPr lang="en-US" sz="1600" dirty="0" err="1"/>
              <a:t>userName</a:t>
            </a:r>
            <a:r>
              <a:rPr lang="en-US" sz="1600" dirty="0"/>
              <a:t>, email, password and session</a:t>
            </a:r>
          </a:p>
          <a:p>
            <a:pPr marL="457200" indent="-457200">
              <a:buAutoNum type="arabicPeriod" startAt="3"/>
            </a:pPr>
            <a:r>
              <a:rPr lang="en-US" sz="2000" dirty="0"/>
              <a:t>Items after transaction(</a:t>
            </a:r>
            <a:r>
              <a:rPr lang="en-US" sz="2000" dirty="0" err="1"/>
              <a:t>allOrders</a:t>
            </a:r>
            <a:r>
              <a:rPr lang="en-US" sz="2000" dirty="0"/>
              <a:t>)</a:t>
            </a:r>
          </a:p>
          <a:p>
            <a:pPr lvl="1"/>
            <a:r>
              <a:rPr lang="en-US" sz="1600" dirty="0"/>
              <a:t>id, </a:t>
            </a:r>
            <a:r>
              <a:rPr lang="en-US" sz="1600" dirty="0" err="1"/>
              <a:t>imagePath</a:t>
            </a:r>
            <a:r>
              <a:rPr lang="en-US" sz="1600" dirty="0"/>
              <a:t>, category, code, title, price, date, earnings, </a:t>
            </a:r>
            <a:r>
              <a:rPr lang="en-US" sz="1600" dirty="0" err="1"/>
              <a:t>fKeyId</a:t>
            </a:r>
            <a:r>
              <a:rPr lang="en-US" sz="1600" dirty="0"/>
              <a:t>, </a:t>
            </a:r>
            <a:r>
              <a:rPr lang="en-US" sz="1600" dirty="0" err="1"/>
              <a:t>orderNo</a:t>
            </a:r>
            <a:r>
              <a:rPr lang="en-US" sz="1600" dirty="0"/>
              <a:t>, quantity</a:t>
            </a:r>
          </a:p>
          <a:p>
            <a:pPr marL="457200" lvl="1" indent="0">
              <a:buNone/>
            </a:pPr>
            <a:endParaRPr lang="en-US" sz="1600" dirty="0"/>
          </a:p>
          <a:p>
            <a:endParaRPr lang="en-US" dirty="0"/>
          </a:p>
          <a:p>
            <a:endParaRPr lang="en-US" dirty="0"/>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Transaction management</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4" name="Content Placeholder 3">
            <a:extLst>
              <a:ext uri="{FF2B5EF4-FFF2-40B4-BE49-F238E27FC236}">
                <a16:creationId xmlns:a16="http://schemas.microsoft.com/office/drawing/2014/main" id="{76F520CF-56F5-90D5-F550-330F3261282E}"/>
              </a:ext>
            </a:extLst>
          </p:cNvPr>
          <p:cNvSpPr>
            <a:spLocks noGrp="1"/>
          </p:cNvSpPr>
          <p:nvPr>
            <p:ph idx="1"/>
          </p:nvPr>
        </p:nvSpPr>
        <p:spPr/>
        <p:txBody>
          <a:bodyPr/>
          <a:lstStyle/>
          <a:p>
            <a:r>
              <a:rPr lang="en-US" dirty="0"/>
              <a:t>1.  POS view</a:t>
            </a:r>
          </a:p>
          <a:p>
            <a:r>
              <a:rPr lang="en-US" dirty="0"/>
              <a:t>2. Input orders. User can update the quantity from order list</a:t>
            </a:r>
          </a:p>
          <a:p>
            <a:r>
              <a:rPr lang="en-US" dirty="0"/>
              <a:t>3.  User can remove item from the list</a:t>
            </a:r>
          </a:p>
          <a:p>
            <a:r>
              <a:rPr lang="en-US" dirty="0"/>
              <a:t>4.  Automatic computation for profit and Total sale </a:t>
            </a:r>
          </a:p>
          <a:p>
            <a:r>
              <a:rPr lang="en-US" dirty="0"/>
              <a:t>5. Total price computation</a:t>
            </a:r>
          </a:p>
          <a:p>
            <a:endParaRPr lang="en-US" dirty="0"/>
          </a:p>
        </p:txBody>
      </p:sp>
    </p:spTree>
    <p:extLst>
      <p:ext uri="{BB962C8B-B14F-4D97-AF65-F5344CB8AC3E}">
        <p14:creationId xmlns:p14="http://schemas.microsoft.com/office/powerpoint/2010/main" val="3755057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{2D8681B7-7723-42E9-A6DE-44B1027DA7F4}tf33713516_win32</Template>
  <TotalTime>601</TotalTime>
  <Words>395</Words>
  <Application>Microsoft Office PowerPoint</Application>
  <PresentationFormat>Widescreen</PresentationFormat>
  <Paragraphs>63</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Walbaum Display</vt:lpstr>
      <vt:lpstr>3DFloatVTI</vt:lpstr>
      <vt:lpstr>"Revolutionizing Efficiency: Unleashing the Power of Inventory Management and POS with JavaScript, jQuery, Bootstrap, HTML, and CSS!"</vt:lpstr>
      <vt:lpstr>Agenda</vt:lpstr>
      <vt:lpstr>Introduction</vt:lpstr>
      <vt:lpstr>Account Management</vt:lpstr>
      <vt:lpstr>Functionalities</vt:lpstr>
      <vt:lpstr>Login/Logout</vt:lpstr>
      <vt:lpstr>Content management   </vt:lpstr>
      <vt:lpstr>Transaction management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"Revolutionizing Efficiency: Unleashing the Power of Inventory Management and POS with JavaScript, jQuery, Bootstrap, HTML, and CSS!"</dc:title>
  <dc:creator>Magandi, Carlo</dc:creator>
  <cp:lastModifiedBy>Magandi, Carlo</cp:lastModifiedBy>
  <cp:revision>1</cp:revision>
  <dcterms:created xsi:type="dcterms:W3CDTF">2023-05-17T15:23:25Z</dcterms:created>
  <dcterms:modified xsi:type="dcterms:W3CDTF">2023-05-18T01:25:18Z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