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Safe Street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 326</a:t>
            </a:r>
          </a:p>
        </p:txBody>
      </p:sp>
    </p:spTree>
    <p:extLst>
      <p:ext uri="{BB962C8B-B14F-4D97-AF65-F5344CB8AC3E}">
        <p14:creationId xmlns:p14="http://schemas.microsoft.com/office/powerpoint/2010/main" val="370126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4028" y="3263715"/>
            <a:ext cx="5502303" cy="2328701"/>
          </a:xfrm>
        </p:spPr>
        <p:txBody>
          <a:bodyPr/>
          <a:lstStyle/>
          <a:p>
            <a:r>
              <a:rPr lang="pt-BR" dirty="0"/>
              <a:t>Carlos Henrique Jacinto</a:t>
            </a:r>
          </a:p>
          <a:p>
            <a:r>
              <a:rPr lang="pt-BR" dirty="0"/>
              <a:t>Daniel Liz Fonseca Castro Borges</a:t>
            </a:r>
          </a:p>
          <a:p>
            <a:r>
              <a:rPr lang="pt-BR" dirty="0"/>
              <a:t>Eduardo Henrique de Freitas </a:t>
            </a:r>
            <a:r>
              <a:rPr lang="pt-BR" dirty="0" err="1"/>
              <a:t>Rotundaro</a:t>
            </a:r>
            <a:endParaRPr lang="pt-BR" dirty="0"/>
          </a:p>
          <a:p>
            <a:r>
              <a:rPr lang="pt-BR" dirty="0"/>
              <a:t>Igor dos Santos Pereira</a:t>
            </a:r>
          </a:p>
          <a:p>
            <a:r>
              <a:rPr lang="pt-BR" dirty="0"/>
              <a:t>Pedro Henrique Carvalho Alves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84028" y="1179444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Equipe: </a:t>
            </a:r>
          </a:p>
        </p:txBody>
      </p:sp>
    </p:spTree>
    <p:extLst>
      <p:ext uri="{BB962C8B-B14F-4D97-AF65-F5344CB8AC3E}">
        <p14:creationId xmlns:p14="http://schemas.microsoft.com/office/powerpoint/2010/main" val="549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1063" y="2403987"/>
            <a:ext cx="3969965" cy="1450757"/>
          </a:xfrm>
        </p:spPr>
        <p:txBody>
          <a:bodyPr>
            <a:normAutofit/>
          </a:bodyPr>
          <a:lstStyle/>
          <a:p>
            <a:r>
              <a:rPr lang="pt-BR" sz="6600" b="1" dirty="0"/>
              <a:t>Fluxograma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968"/>
            <a:ext cx="12251172" cy="5928852"/>
          </a:xfrm>
        </p:spPr>
      </p:pic>
    </p:spTree>
    <p:extLst>
      <p:ext uri="{BB962C8B-B14F-4D97-AF65-F5344CB8AC3E}">
        <p14:creationId xmlns:p14="http://schemas.microsoft.com/office/powerpoint/2010/main" val="213062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549" y="0"/>
            <a:ext cx="8252806" cy="6257352"/>
          </a:xfrm>
        </p:spPr>
      </p:pic>
    </p:spTree>
    <p:extLst>
      <p:ext uri="{BB962C8B-B14F-4D97-AF65-F5344CB8AC3E}">
        <p14:creationId xmlns:p14="http://schemas.microsoft.com/office/powerpoint/2010/main" val="3034377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31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Retrospectiva</vt:lpstr>
      <vt:lpstr>Safe Street</vt:lpstr>
      <vt:lpstr>Apresentação do PowerPoint</vt:lpstr>
      <vt:lpstr>Fluxograma</vt:lpstr>
      <vt:lpstr>Apresentação do PowerPoint</vt:lpstr>
      <vt:lpstr>Diagrama de Classes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Street</dc:title>
  <dc:creator>Admin</dc:creator>
  <cp:lastModifiedBy>Admin</cp:lastModifiedBy>
  <cp:revision>3</cp:revision>
  <dcterms:created xsi:type="dcterms:W3CDTF">2017-03-28T21:51:59Z</dcterms:created>
  <dcterms:modified xsi:type="dcterms:W3CDTF">2017-03-28T22:20:43Z</dcterms:modified>
</cp:coreProperties>
</file>