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-10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Safe Street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AC 326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3" y="34725"/>
            <a:ext cx="1693762" cy="16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89935" y="1297858"/>
            <a:ext cx="10772222" cy="11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" y="928844"/>
            <a:ext cx="12124758" cy="4940145"/>
          </a:xfrm>
        </p:spPr>
      </p:pic>
    </p:spTree>
    <p:extLst>
      <p:ext uri="{BB962C8B-B14F-4D97-AF65-F5344CB8AC3E}">
        <p14:creationId xmlns:p14="http://schemas.microsoft.com/office/powerpoint/2010/main" val="41040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84028" y="3263715"/>
            <a:ext cx="5502303" cy="2328701"/>
          </a:xfrm>
        </p:spPr>
        <p:txBody>
          <a:bodyPr/>
          <a:lstStyle/>
          <a:p>
            <a:r>
              <a:rPr lang="pt-BR" dirty="0"/>
              <a:t>Carlos Henrique Jacinto</a:t>
            </a:r>
          </a:p>
          <a:p>
            <a:r>
              <a:rPr lang="pt-BR" dirty="0"/>
              <a:t>Daniel Liz Fonseca Castro Borges</a:t>
            </a:r>
          </a:p>
          <a:p>
            <a:r>
              <a:rPr lang="pt-BR" dirty="0"/>
              <a:t>Eduardo Henrique de Freitas </a:t>
            </a:r>
            <a:r>
              <a:rPr lang="pt-BR" dirty="0" err="1"/>
              <a:t>Rotundaro</a:t>
            </a:r>
            <a:endParaRPr lang="pt-BR" dirty="0"/>
          </a:p>
          <a:p>
            <a:r>
              <a:rPr lang="pt-BR" dirty="0"/>
              <a:t>Igor dos Santos Pereira</a:t>
            </a:r>
          </a:p>
          <a:p>
            <a:r>
              <a:rPr lang="pt-BR" dirty="0"/>
              <a:t>Pedro Henrique Carvalho Alves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84028" y="1179444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Equipe: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3" y="34725"/>
            <a:ext cx="1693762" cy="16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19776"/>
          </a:xfrm>
        </p:spPr>
        <p:txBody>
          <a:bodyPr>
            <a:normAutofit/>
          </a:bodyPr>
          <a:lstStyle/>
          <a:p>
            <a:r>
              <a:rPr lang="pt-BR" sz="6600" b="1" dirty="0"/>
              <a:t>Fluxograma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89935" y="1297858"/>
            <a:ext cx="10772222" cy="11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3" y="34725"/>
            <a:ext cx="1693762" cy="16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968"/>
            <a:ext cx="12251172" cy="5928852"/>
          </a:xfrm>
        </p:spPr>
      </p:pic>
    </p:spTree>
    <p:extLst>
      <p:ext uri="{BB962C8B-B14F-4D97-AF65-F5344CB8AC3E}">
        <p14:creationId xmlns:p14="http://schemas.microsoft.com/office/powerpoint/2010/main" val="21306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89935" y="1297858"/>
            <a:ext cx="10772222" cy="11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"/>
            <a:ext cx="12192000" cy="6308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1" dirty="0" smtClean="0"/>
              <a:t>Diagrama de Classes</a:t>
            </a:r>
            <a:endParaRPr lang="pt-BR" sz="66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3" y="34725"/>
            <a:ext cx="1693762" cy="16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89935" y="1297858"/>
            <a:ext cx="10772222" cy="11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549" y="-1"/>
            <a:ext cx="8365322" cy="6342663"/>
          </a:xfrm>
        </p:spPr>
      </p:pic>
    </p:spTree>
    <p:extLst>
      <p:ext uri="{BB962C8B-B14F-4D97-AF65-F5344CB8AC3E}">
        <p14:creationId xmlns:p14="http://schemas.microsoft.com/office/powerpoint/2010/main" val="30343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89935" y="1297858"/>
            <a:ext cx="10772222" cy="11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"/>
            <a:ext cx="12192000" cy="6308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1" dirty="0" smtClean="0"/>
              <a:t>Estrutura Analítica de Projetos(EAP)</a:t>
            </a:r>
            <a:endParaRPr lang="pt-BR" sz="66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3" y="34725"/>
            <a:ext cx="1693762" cy="16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89935" y="1297858"/>
            <a:ext cx="10772222" cy="11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6" y="-6587"/>
            <a:ext cx="7738181" cy="7032419"/>
          </a:xfrm>
        </p:spPr>
      </p:pic>
    </p:spTree>
    <p:extLst>
      <p:ext uri="{BB962C8B-B14F-4D97-AF65-F5344CB8AC3E}">
        <p14:creationId xmlns:p14="http://schemas.microsoft.com/office/powerpoint/2010/main" val="23242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89935" y="1297858"/>
            <a:ext cx="10772222" cy="110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"/>
            <a:ext cx="12192000" cy="6308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1" dirty="0" smtClean="0"/>
              <a:t>Cronograma</a:t>
            </a:r>
            <a:endParaRPr lang="pt-BR" sz="66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3" y="34725"/>
            <a:ext cx="1693762" cy="16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37</Words>
  <Application>Microsoft Office PowerPoint</Application>
  <PresentationFormat>Personalizar</PresentationFormat>
  <Paragraphs>12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Retrospectiva</vt:lpstr>
      <vt:lpstr>Safe Street</vt:lpstr>
      <vt:lpstr>Apresentação do PowerPoint</vt:lpstr>
      <vt:lpstr>Fluxograma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Street</dc:title>
  <dc:creator>Admin</dc:creator>
  <cp:lastModifiedBy>Eduardo Henrique</cp:lastModifiedBy>
  <cp:revision>7</cp:revision>
  <dcterms:created xsi:type="dcterms:W3CDTF">2017-03-28T21:51:59Z</dcterms:created>
  <dcterms:modified xsi:type="dcterms:W3CDTF">2017-03-29T18:09:58Z</dcterms:modified>
</cp:coreProperties>
</file>