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5" autoAdjust="0"/>
    <p:restoredTop sz="94660"/>
  </p:normalViewPr>
  <p:slideViewPr>
    <p:cSldViewPr snapToGrid="0">
      <p:cViewPr>
        <p:scale>
          <a:sx n="82" d="100"/>
          <a:sy n="82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5AB8-DAC1-46A7-860A-CE7D8BA836D8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96B-3B53-4842-A37F-4F21AB1481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20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5AB8-DAC1-46A7-860A-CE7D8BA836D8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96B-3B53-4842-A37F-4F21AB1481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19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5AB8-DAC1-46A7-860A-CE7D8BA836D8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96B-3B53-4842-A37F-4F21AB1481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68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5AB8-DAC1-46A7-860A-CE7D8BA836D8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96B-3B53-4842-A37F-4F21AB1481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5AB8-DAC1-46A7-860A-CE7D8BA836D8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96B-3B53-4842-A37F-4F21AB1481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47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5AB8-DAC1-46A7-860A-CE7D8BA836D8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96B-3B53-4842-A37F-4F21AB1481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4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5AB8-DAC1-46A7-860A-CE7D8BA836D8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96B-3B53-4842-A37F-4F21AB1481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44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5AB8-DAC1-46A7-860A-CE7D8BA836D8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96B-3B53-4842-A37F-4F21AB1481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72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5AB8-DAC1-46A7-860A-CE7D8BA836D8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96B-3B53-4842-A37F-4F21AB1481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1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5AB8-DAC1-46A7-860A-CE7D8BA836D8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96B-3B53-4842-A37F-4F21AB1481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83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5AB8-DAC1-46A7-860A-CE7D8BA836D8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396B-3B53-4842-A37F-4F21AB1481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31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5AB8-DAC1-46A7-860A-CE7D8BA836D8}" type="datetimeFigureOut">
              <a:rPr lang="es-ES" smtClean="0"/>
              <a:t>23/01/2019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396B-3B53-4842-A37F-4F21AB1481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3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commons.bcit.ca/news/files/2018/05/college_stud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92" y="-16801"/>
            <a:ext cx="11078308" cy="68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 rot="19882867">
            <a:off x="5751587" y="3937804"/>
            <a:ext cx="9060675" cy="5597657"/>
          </a:xfrm>
          <a:prstGeom prst="ellipse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558" y="6225487"/>
            <a:ext cx="1218442" cy="446926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9655296" y="3737571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¿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Quienes </a:t>
            </a:r>
            <a:r>
              <a:rPr lang="es-E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somos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438491" y="4389843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                        Capote </a:t>
            </a:r>
            <a:r>
              <a:rPr lang="es-ES" dirty="0" err="1" smtClean="0"/>
              <a:t>Orianna</a:t>
            </a:r>
            <a:r>
              <a:rPr lang="es-ES" dirty="0" smtClean="0"/>
              <a:t>, Díaz </a:t>
            </a:r>
            <a:r>
              <a:rPr lang="es-ES" dirty="0" err="1" smtClean="0"/>
              <a:t>Satoru</a:t>
            </a:r>
            <a:r>
              <a:rPr lang="es-ES" dirty="0" smtClean="0"/>
              <a:t> e 	Iglesias Carlos son solo algunas de las</a:t>
            </a:r>
          </a:p>
          <a:p>
            <a:pPr algn="just"/>
            <a:r>
              <a:rPr lang="es-ES" dirty="0" smtClean="0"/>
              <a:t>          personas  que  han  hecho  este  proyecto     </a:t>
            </a:r>
          </a:p>
          <a:p>
            <a:pPr algn="just"/>
            <a:r>
              <a:rPr lang="es-ES" dirty="0"/>
              <a:t> </a:t>
            </a:r>
            <a:r>
              <a:rPr lang="es-ES" dirty="0" smtClean="0"/>
              <a:t>    posible…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1121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julio iglesias monsalve</dc:creator>
  <cp:lastModifiedBy>carlos julio iglesias monsalve</cp:lastModifiedBy>
  <cp:revision>5</cp:revision>
  <dcterms:created xsi:type="dcterms:W3CDTF">2019-01-23T19:03:19Z</dcterms:created>
  <dcterms:modified xsi:type="dcterms:W3CDTF">2019-01-23T21:36:43Z</dcterms:modified>
</cp:coreProperties>
</file>