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5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06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3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2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8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5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7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7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6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CDB5-7EC3-4DB1-8593-D6DC3761AE5D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174E-72CB-432F-AADF-316E5605E6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2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46200" y="2032000"/>
            <a:ext cx="9813905" cy="2873939"/>
            <a:chOff x="1346200" y="2032000"/>
            <a:chExt cx="9813905" cy="2873939"/>
          </a:xfrm>
        </p:grpSpPr>
        <p:sp>
          <p:nvSpPr>
            <p:cNvPr id="4" name="CuadroTexto 3"/>
            <p:cNvSpPr txBox="1"/>
            <p:nvPr/>
          </p:nvSpPr>
          <p:spPr>
            <a:xfrm>
              <a:off x="1346200" y="2032000"/>
              <a:ext cx="9813905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6600" dirty="0" smtClean="0">
                  <a:solidFill>
                    <a:srgbClr val="009999"/>
                  </a:solidFill>
                  <a:latin typeface="Baskerville Old Face" panose="02020602080505020303" pitchFamily="18" charset="0"/>
                </a:rPr>
                <a:t>COS</a:t>
              </a:r>
              <a:r>
                <a:rPr lang="es-ES" sz="16600" dirty="0" smtClean="0">
                  <a:latin typeface="Baskerville Old Face" panose="02020602080505020303" pitchFamily="18" charset="0"/>
                </a:rPr>
                <a:t>tudent</a:t>
              </a:r>
              <a:endParaRPr lang="es-ES" sz="166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7" name="Forma libre 6"/>
            <p:cNvSpPr/>
            <p:nvPr/>
          </p:nvSpPr>
          <p:spPr>
            <a:xfrm>
              <a:off x="2233627" y="4020678"/>
              <a:ext cx="8926478" cy="885261"/>
            </a:xfrm>
            <a:custGeom>
              <a:avLst/>
              <a:gdLst>
                <a:gd name="connsiteX0" fmla="*/ 0 w 8926478"/>
                <a:gd name="connsiteY0" fmla="*/ 21661 h 885261"/>
                <a:gd name="connsiteX1" fmla="*/ 4038600 w 8926478"/>
                <a:gd name="connsiteY1" fmla="*/ 59761 h 885261"/>
                <a:gd name="connsiteX2" fmla="*/ 8788400 w 8926478"/>
                <a:gd name="connsiteY2" fmla="*/ 59761 h 885261"/>
                <a:gd name="connsiteX3" fmla="*/ 7632700 w 8926478"/>
                <a:gd name="connsiteY3" fmla="*/ 885261 h 88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6478" h="885261">
                  <a:moveTo>
                    <a:pt x="0" y="21661"/>
                  </a:moveTo>
                  <a:lnTo>
                    <a:pt x="4038600" y="59761"/>
                  </a:lnTo>
                  <a:cubicBezTo>
                    <a:pt x="5503333" y="66111"/>
                    <a:pt x="8189383" y="-77822"/>
                    <a:pt x="8788400" y="59761"/>
                  </a:cubicBezTo>
                  <a:cubicBezTo>
                    <a:pt x="9387417" y="197344"/>
                    <a:pt x="7857067" y="732861"/>
                    <a:pt x="7632700" y="885261"/>
                  </a:cubicBezTo>
                </a:path>
              </a:pathLst>
            </a:custGeom>
            <a:ln w="57150">
              <a:solidFill>
                <a:srgbClr val="0099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0099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00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julio iglesias monsalve</dc:creator>
  <cp:lastModifiedBy>carlos julio iglesias monsalve</cp:lastModifiedBy>
  <cp:revision>3</cp:revision>
  <dcterms:created xsi:type="dcterms:W3CDTF">2019-01-23T17:17:14Z</dcterms:created>
  <dcterms:modified xsi:type="dcterms:W3CDTF">2019-01-23T21:36:48Z</dcterms:modified>
</cp:coreProperties>
</file>