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Montserrat" panose="020B0604020202020204" charset="0"/>
      <p:regular r:id="rId15"/>
      <p:bold r:id="rId16"/>
      <p:italic r:id="rId17"/>
      <p:boldItalic r:id="rId18"/>
    </p:embeddedFont>
    <p:embeddedFont>
      <p:font typeface="Montserrat Light" panose="020B0604020202020204" charset="0"/>
      <p:regular r:id="rId19"/>
      <p:bold r:id="rId20"/>
      <p:italic r:id="rId21"/>
      <p:boldItalic r:id="rId22"/>
    </p:embeddedFont>
    <p:embeddedFont>
      <p:font typeface="Montserrat Medium" panose="020B0604020202020204" charset="0"/>
      <p:regular r:id="rId23"/>
      <p:bold r:id="rId24"/>
      <p:italic r:id="rId25"/>
      <p:boldItalic r:id="rId26"/>
    </p:embeddedFont>
    <p:embeddedFont>
      <p:font typeface="Poppins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760e6b9b6e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760e6b9b6e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760e6b9b6e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760e6b9b6e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760e6b9b6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760e6b9b6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760e6b9b6e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760e6b9b6e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60e6b9b6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760e6b9b6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60e6b9b6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760e6b9b6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760e6b9b6e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760e6b9b6e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760e6b9b6e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760e6b9b6e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1" name="Google Shape;281;p11"/>
          <p:cNvGrpSpPr/>
          <p:nvPr/>
        </p:nvGrpSpPr>
        <p:grpSpPr>
          <a:xfrm>
            <a:off x="-4" y="2743188"/>
            <a:ext cx="3186606" cy="2524130"/>
            <a:chOff x="4364071" y="-3213"/>
            <a:chExt cx="3186606" cy="2524130"/>
          </a:xfrm>
        </p:grpSpPr>
        <p:grpSp>
          <p:nvGrpSpPr>
            <p:cNvPr id="282" name="Google Shape;282;p11"/>
            <p:cNvGrpSpPr/>
            <p:nvPr/>
          </p:nvGrpSpPr>
          <p:grpSpPr>
            <a:xfrm flipH="1">
              <a:off x="4364072" y="2000218"/>
              <a:ext cx="3186606" cy="520699"/>
              <a:chOff x="2057775" y="0"/>
              <a:chExt cx="5487525" cy="896675"/>
            </a:xfrm>
          </p:grpSpPr>
          <p:pic>
            <p:nvPicPr>
              <p:cNvPr id="283" name="Google Shape;283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4" name="Google Shape;284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5" name="Google Shape;28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6" name="Google Shape;286;p11"/>
            <p:cNvGrpSpPr/>
            <p:nvPr/>
          </p:nvGrpSpPr>
          <p:grpSpPr>
            <a:xfrm flipH="1">
              <a:off x="4762444" y="1600887"/>
              <a:ext cx="1991656" cy="520699"/>
              <a:chOff x="4115550" y="0"/>
              <a:chExt cx="3429750" cy="896675"/>
            </a:xfrm>
          </p:grpSpPr>
          <p:pic>
            <p:nvPicPr>
              <p:cNvPr id="287" name="Google Shape;28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8" name="Google Shape;28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9" name="Google Shape;289;p11"/>
            <p:cNvGrpSpPr/>
            <p:nvPr/>
          </p:nvGrpSpPr>
          <p:grpSpPr>
            <a:xfrm flipH="1">
              <a:off x="4364072" y="1198193"/>
              <a:ext cx="1991656" cy="520699"/>
              <a:chOff x="4115550" y="0"/>
              <a:chExt cx="3429750" cy="896675"/>
            </a:xfrm>
          </p:grpSpPr>
          <p:pic>
            <p:nvPicPr>
              <p:cNvPr id="290" name="Google Shape;290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1" name="Google Shape;29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2" name="Google Shape;292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364071" y="3961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Google Shape;295;p11"/>
          <p:cNvGrpSpPr/>
          <p:nvPr/>
        </p:nvGrpSpPr>
        <p:grpSpPr>
          <a:xfrm>
            <a:off x="5957394" y="-3213"/>
            <a:ext cx="3186606" cy="2124799"/>
            <a:chOff x="5957394" y="-3213"/>
            <a:chExt cx="3186606" cy="2124799"/>
          </a:xfrm>
        </p:grpSpPr>
        <p:grpSp>
          <p:nvGrpSpPr>
            <p:cNvPr id="296" name="Google Shape;296;p11"/>
            <p:cNvGrpSpPr/>
            <p:nvPr/>
          </p:nvGrpSpPr>
          <p:grpSpPr>
            <a:xfrm flipH="1">
              <a:off x="5957394" y="-3213"/>
              <a:ext cx="3186606" cy="520699"/>
              <a:chOff x="0" y="0"/>
              <a:chExt cx="5487525" cy="896675"/>
            </a:xfrm>
          </p:grpSpPr>
          <p:pic>
            <p:nvPicPr>
              <p:cNvPr id="297" name="Google Shape;29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8" name="Google Shape;29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9" name="Google Shape;299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0" name="Google Shape;300;p11"/>
            <p:cNvGrpSpPr/>
            <p:nvPr/>
          </p:nvGrpSpPr>
          <p:grpSpPr>
            <a:xfrm flipH="1">
              <a:off x="6753972" y="396118"/>
              <a:ext cx="1991656" cy="520699"/>
              <a:chOff x="0" y="0"/>
              <a:chExt cx="3429750" cy="896675"/>
            </a:xfrm>
          </p:grpSpPr>
          <p:pic>
            <p:nvPicPr>
              <p:cNvPr id="301" name="Google Shape;30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2" name="Google Shape;302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3" name="Google Shape;30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8347294" y="1600887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4" name="Google Shape;304;p11"/>
            <p:cNvGrpSpPr/>
            <p:nvPr/>
          </p:nvGrpSpPr>
          <p:grpSpPr>
            <a:xfrm flipH="1">
              <a:off x="7152344" y="798862"/>
              <a:ext cx="1991656" cy="520699"/>
              <a:chOff x="0" y="0"/>
              <a:chExt cx="3429750" cy="896675"/>
            </a:xfrm>
          </p:grpSpPr>
          <p:pic>
            <p:nvPicPr>
              <p:cNvPr id="305" name="Google Shape;30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6" name="Google Shape;306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42" name="Google Shape;42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oogle Shape;43;p3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44" name="Google Shape;4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Google Shape;4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" name="Google Shape;46;p3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47" name="Google Shape;4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4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" name="Google Shape;49;p3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50" name="Google Shape;5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Google Shape;5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" name="Google Shape;52;p3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53" name="Google Shape;53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5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" name="Google Shape;57;p3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58" name="Google Shape;5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Google Shape;59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" name="Google Shape;6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" name="Google Shape;62;p3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63" name="Google Shape;63;p3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64" name="Google Shape;6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Google Shape;6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" name="Google Shape;66;p3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67" name="Google Shape;6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Google Shape;6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9" name="Google Shape;69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3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4363774" y="-3213"/>
            <a:ext cx="4780226" cy="2524130"/>
            <a:chOff x="4363774" y="-3213"/>
            <a:chExt cx="4780226" cy="2524130"/>
          </a:xfrm>
        </p:grpSpPr>
        <p:pic>
          <p:nvPicPr>
            <p:cNvPr id="74" name="Google Shape;74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20002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5" name="Google Shape;75;p4"/>
            <p:cNvGrpSpPr/>
            <p:nvPr/>
          </p:nvGrpSpPr>
          <p:grpSpPr>
            <a:xfrm flipH="1">
              <a:off x="7152344" y="1600887"/>
              <a:ext cx="1991656" cy="520699"/>
              <a:chOff x="0" y="0"/>
              <a:chExt cx="3429750" cy="896675"/>
            </a:xfrm>
          </p:grpSpPr>
          <p:pic>
            <p:nvPicPr>
              <p:cNvPr id="76" name="Google Shape;7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" name="Google Shape;7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8" name="Google Shape;7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119819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9" name="Google Shape;79;p4"/>
            <p:cNvGrpSpPr/>
            <p:nvPr/>
          </p:nvGrpSpPr>
          <p:grpSpPr>
            <a:xfrm flipH="1">
              <a:off x="5957394" y="798862"/>
              <a:ext cx="3186606" cy="520699"/>
              <a:chOff x="0" y="0"/>
              <a:chExt cx="5487525" cy="896675"/>
            </a:xfrm>
          </p:grpSpPr>
          <p:pic>
            <p:nvPicPr>
              <p:cNvPr id="80" name="Google Shape;8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" name="Google Shape;8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3" name="Google Shape;83;p4"/>
            <p:cNvGrpSpPr/>
            <p:nvPr/>
          </p:nvGrpSpPr>
          <p:grpSpPr>
            <a:xfrm flipH="1">
              <a:off x="4363774" y="396118"/>
              <a:ext cx="4381854" cy="520735"/>
              <a:chOff x="0" y="0"/>
              <a:chExt cx="7545300" cy="896675"/>
            </a:xfrm>
          </p:grpSpPr>
          <p:pic>
            <p:nvPicPr>
              <p:cNvPr id="84" name="Google Shape;8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" name="Google Shape;8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" name="Google Shape;8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8" name="Google Shape;88;p4"/>
            <p:cNvGrpSpPr/>
            <p:nvPr/>
          </p:nvGrpSpPr>
          <p:grpSpPr>
            <a:xfrm flipH="1">
              <a:off x="4762146" y="-3213"/>
              <a:ext cx="4381854" cy="520735"/>
              <a:chOff x="0" y="0"/>
              <a:chExt cx="7545300" cy="896675"/>
            </a:xfrm>
          </p:grpSpPr>
          <p:pic>
            <p:nvPicPr>
              <p:cNvPr id="89" name="Google Shape;8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" name="Google Shape;9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" name="Google Shape;9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" name="Google Shape;9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3" name="Google Shape;93;p4"/>
          <p:cNvGrpSpPr/>
          <p:nvPr/>
        </p:nvGrpSpPr>
        <p:grpSpPr>
          <a:xfrm>
            <a:off x="-3" y="2743188"/>
            <a:ext cx="4381556" cy="2524130"/>
            <a:chOff x="4364072" y="-3213"/>
            <a:chExt cx="4381556" cy="2524130"/>
          </a:xfrm>
        </p:grpSpPr>
        <p:grpSp>
          <p:nvGrpSpPr>
            <p:cNvPr id="94" name="Google Shape;94;p4"/>
            <p:cNvGrpSpPr/>
            <p:nvPr/>
          </p:nvGrpSpPr>
          <p:grpSpPr>
            <a:xfrm flipH="1">
              <a:off x="4364072" y="2000218"/>
              <a:ext cx="4381556" cy="520699"/>
              <a:chOff x="0" y="0"/>
              <a:chExt cx="7545300" cy="896675"/>
            </a:xfrm>
          </p:grpSpPr>
          <p:pic>
            <p:nvPicPr>
              <p:cNvPr id="95" name="Google Shape;9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" name="Google Shape;9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" name="Google Shape;9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9" name="Google Shape;99;p4"/>
            <p:cNvGrpSpPr/>
            <p:nvPr/>
          </p:nvGrpSpPr>
          <p:grpSpPr>
            <a:xfrm flipH="1">
              <a:off x="4762444" y="1600887"/>
              <a:ext cx="3186606" cy="520699"/>
              <a:chOff x="2057775" y="0"/>
              <a:chExt cx="5487525" cy="896675"/>
            </a:xfrm>
          </p:grpSpPr>
          <p:pic>
            <p:nvPicPr>
              <p:cNvPr id="100" name="Google Shape;10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3" name="Google Shape;103;p4"/>
            <p:cNvGrpSpPr/>
            <p:nvPr/>
          </p:nvGrpSpPr>
          <p:grpSpPr>
            <a:xfrm flipH="1">
              <a:off x="4364072" y="1198193"/>
              <a:ext cx="3186606" cy="520699"/>
              <a:chOff x="2057775" y="0"/>
              <a:chExt cx="5487525" cy="896675"/>
            </a:xfrm>
          </p:grpSpPr>
          <p:pic>
            <p:nvPicPr>
              <p:cNvPr id="104" name="Google Shape;10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" name="Google Shape;10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7" name="Google Shape;107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8" name="Google Shape;108;p4"/>
            <p:cNvGrpSpPr/>
            <p:nvPr/>
          </p:nvGrpSpPr>
          <p:grpSpPr>
            <a:xfrm flipH="1">
              <a:off x="4364072" y="396118"/>
              <a:ext cx="1991656" cy="520699"/>
              <a:chOff x="4115550" y="0"/>
              <a:chExt cx="3429750" cy="896675"/>
            </a:xfrm>
          </p:grpSpPr>
          <p:pic>
            <p:nvPicPr>
              <p:cNvPr id="109" name="Google Shape;10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" name="Google Shape;11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1" name="Google Shape;111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2487650" y="1218025"/>
            <a:ext cx="4168800" cy="270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❑"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45" name="Google Shape;1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6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48" name="Google Shape;14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" name="Google Shape;151;p6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52" name="Google Shape;152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6" name="Google Shape;156;p6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57" name="Google Shape;15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" name="Google Shape;161;p6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63" name="Google Shape;16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6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66" name="Google Shape;166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8" name="Google Shape;16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6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1" name="Google Shape;171;p6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2" name="Google Shape;172;p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7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75" name="Google Shape;175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7" name="Google Shape;177;p7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78" name="Google Shape;17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9" name="Google Shape;17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" name="Google Shape;18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1" name="Google Shape;181;p7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82" name="Google Shape;182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3" name="Google Shape;18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4" name="Google Shape;18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5" name="Google Shape;185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6" name="Google Shape;186;p7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87" name="Google Shape;18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Google Shape;18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Google Shape;18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" name="Google Shape;19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1" name="Google Shape;191;p7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92" name="Google Shape;192;p7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93" name="Google Shape;19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" name="Google Shape;19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5" name="Google Shape;195;p7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96" name="Google Shape;196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7" name="Google Shape;19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8" name="Google Shape;198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9" name="Google Shape;199;p7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7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1" name="Google Shape;201;p7"/>
          <p:cNvSpPr txBox="1">
            <a:spLocks noGrp="1"/>
          </p:cNvSpPr>
          <p:nvPr>
            <p:ph type="body" idx="2"/>
          </p:nvPr>
        </p:nvSpPr>
        <p:spPr>
          <a:xfrm>
            <a:off x="3376062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2" name="Google Shape;202;p7"/>
          <p:cNvSpPr txBox="1">
            <a:spLocks noGrp="1"/>
          </p:cNvSpPr>
          <p:nvPr>
            <p:ph type="body" idx="3"/>
          </p:nvPr>
        </p:nvSpPr>
        <p:spPr>
          <a:xfrm>
            <a:off x="5975674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3" name="Google Shape;203;p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8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06" name="Google Shape;206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8" name="Google Shape;208;p8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09" name="Google Shape;20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2" name="Google Shape;212;p8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13" name="Google Shape;213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" name="Google Shape;21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6" name="Google Shape;216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7" name="Google Shape;217;p8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18" name="Google Shape;21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2" name="Google Shape;222;p8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23" name="Google Shape;223;p8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24" name="Google Shape;22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" name="Google Shape;22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6" name="Google Shape;226;p8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27" name="Google Shape;227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9" name="Google Shape;229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8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9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34" name="Google Shape;234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6" name="Google Shape;236;p9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37" name="Google Shape;23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8" name="Google Shape;23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9" name="Google Shape;23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0" name="Google Shape;240;p9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41" name="Google Shape;241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2" name="Google Shape;24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3" name="Google Shape;24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" name="Google Shape;244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5" name="Google Shape;245;p9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46" name="Google Shape;24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7" name="Google Shape;24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8" name="Google Shape;24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9" name="Google Shape;24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50" name="Google Shape;250;p9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51" name="Google Shape;251;p9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52" name="Google Shape;25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3" name="Google Shape;25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4" name="Google Shape;254;p9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55" name="Google Shape;255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57" name="Google Shape;257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8" name="Google Shape;258;p9"/>
          <p:cNvSpPr txBox="1">
            <a:spLocks noGrp="1"/>
          </p:cNvSpPr>
          <p:nvPr>
            <p:ph type="body" idx="1"/>
          </p:nvPr>
        </p:nvSpPr>
        <p:spPr>
          <a:xfrm>
            <a:off x="1288075" y="3945179"/>
            <a:ext cx="6483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59" name="Google Shape;259;p9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emboss" type="blank">
  <p:cSld name="BLANK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2027701" y="1953333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CHAMA TEST: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wa</a:t>
            </a:r>
            <a:r>
              <a:rPr lang="en-GB" dirty="0"/>
              <a:t>s</a:t>
            </a:r>
            <a:r>
              <a:rPr lang="en" dirty="0"/>
              <a:t> Done?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should Have?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393" name="Google Shape;393;p2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Stage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Build web api responsible for writing data.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Follow solid principles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Add Unit tests for edge cases</a:t>
            </a:r>
            <a:endParaRPr/>
          </a:p>
        </p:txBody>
      </p:sp>
      <p:sp>
        <p:nvSpPr>
          <p:cNvPr id="394" name="Google Shape;394;p21"/>
          <p:cNvSpPr txBox="1">
            <a:spLocks noGrp="1"/>
          </p:cNvSpPr>
          <p:nvPr>
            <p:ph type="body" idx="2"/>
          </p:nvPr>
        </p:nvSpPr>
        <p:spPr>
          <a:xfrm>
            <a:off x="3376062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Stage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Move insert from API to azure function.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Communicate through Messages</a:t>
            </a:r>
            <a:endParaRPr/>
          </a:p>
        </p:txBody>
      </p:sp>
      <p:sp>
        <p:nvSpPr>
          <p:cNvPr id="395" name="Google Shape;395;p21"/>
          <p:cNvSpPr txBox="1">
            <a:spLocks noGrp="1"/>
          </p:cNvSpPr>
          <p:nvPr>
            <p:ph type="body" idx="3"/>
          </p:nvPr>
        </p:nvSpPr>
        <p:spPr>
          <a:xfrm>
            <a:off x="5975674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Stage 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Add CRON job to create course aggregated data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Create endpoints to share that data.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2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4.</a:t>
            </a: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next?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3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missing</a:t>
            </a:r>
            <a:endParaRPr/>
          </a:p>
        </p:txBody>
      </p:sp>
      <p:sp>
        <p:nvSpPr>
          <p:cNvPr id="407" name="Google Shape;407;p23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More unit tests</a:t>
            </a:r>
            <a:endParaRPr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Integration tests</a:t>
            </a:r>
            <a:endParaRPr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Load tests</a:t>
            </a:r>
            <a:endParaRPr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Move to Azure Service Bus</a:t>
            </a:r>
            <a:endParaRPr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Use events and consume the (i.e. to send email)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408" name="Google Shape;408;p2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1.</a:t>
            </a: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Components</a:t>
            </a:r>
            <a:endParaRPr/>
          </a:p>
        </p:txBody>
      </p:sp>
      <p:sp>
        <p:nvSpPr>
          <p:cNvPr id="317" name="Google Shape;317;p13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pieces were built?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were they build?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4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component and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they communicate:</a:t>
            </a:r>
            <a:endParaRPr/>
          </a:p>
        </p:txBody>
      </p:sp>
      <p:sp>
        <p:nvSpPr>
          <p:cNvPr id="323" name="Google Shape;323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324" name="Google Shape;324;p14"/>
          <p:cNvGrpSpPr/>
          <p:nvPr/>
        </p:nvGrpSpPr>
        <p:grpSpPr>
          <a:xfrm>
            <a:off x="5801130" y="2217896"/>
            <a:ext cx="414113" cy="1405500"/>
            <a:chOff x="5801130" y="1913096"/>
            <a:chExt cx="414113" cy="1405500"/>
          </a:xfrm>
        </p:grpSpPr>
        <p:sp>
          <p:nvSpPr>
            <p:cNvPr id="325" name="Google Shape;325;p14"/>
            <p:cNvSpPr txBox="1"/>
            <p:nvPr/>
          </p:nvSpPr>
          <p:spPr>
            <a:xfrm rot="5400740">
              <a:off x="5339693" y="2435474"/>
              <a:ext cx="13932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Write Information</a:t>
              </a:r>
              <a:endParaRPr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26" name="Google Shape;326;p14"/>
            <p:cNvSpPr/>
            <p:nvPr/>
          </p:nvSpPr>
          <p:spPr>
            <a:xfrm rot="5400734">
              <a:off x="5175030" y="2539496"/>
              <a:ext cx="1405200" cy="15270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27" name="Google Shape;327;p14"/>
          <p:cNvSpPr/>
          <p:nvPr/>
        </p:nvSpPr>
        <p:spPr>
          <a:xfrm rot="2995532" flipH="1">
            <a:off x="3464895" y="2927620"/>
            <a:ext cx="2250759" cy="154762"/>
          </a:xfrm>
          <a:prstGeom prst="rightArrow">
            <a:avLst>
              <a:gd name="adj1" fmla="val 52941"/>
              <a:gd name="adj2" fmla="val 6432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14"/>
          <p:cNvSpPr/>
          <p:nvPr/>
        </p:nvSpPr>
        <p:spPr>
          <a:xfrm>
            <a:off x="5299436" y="3834649"/>
            <a:ext cx="771900" cy="768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212121">
                <a:alpha val="3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DB</a:t>
            </a:r>
            <a:endParaRPr sz="12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329" name="Google Shape;329;p14"/>
          <p:cNvGrpSpPr/>
          <p:nvPr/>
        </p:nvGrpSpPr>
        <p:grpSpPr>
          <a:xfrm rot="5400000">
            <a:off x="4141105" y="3326916"/>
            <a:ext cx="453290" cy="1405500"/>
            <a:chOff x="2930709" y="1920552"/>
            <a:chExt cx="453290" cy="1405500"/>
          </a:xfrm>
        </p:grpSpPr>
        <p:sp>
          <p:nvSpPr>
            <p:cNvPr id="330" name="Google Shape;330;p14"/>
            <p:cNvSpPr txBox="1"/>
            <p:nvPr/>
          </p:nvSpPr>
          <p:spPr>
            <a:xfrm rot="-5402245">
              <a:off x="2421009" y="2446900"/>
              <a:ext cx="13779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Write Information</a:t>
              </a:r>
              <a:endParaRPr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31" name="Google Shape;331;p14"/>
            <p:cNvSpPr/>
            <p:nvPr/>
          </p:nvSpPr>
          <p:spPr>
            <a:xfrm rot="5399266" flipH="1">
              <a:off x="2604899" y="2546951"/>
              <a:ext cx="1405200" cy="15270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32" name="Google Shape;332;p14"/>
          <p:cNvGrpSpPr/>
          <p:nvPr/>
        </p:nvGrpSpPr>
        <p:grpSpPr>
          <a:xfrm>
            <a:off x="3062427" y="1302800"/>
            <a:ext cx="2275230" cy="758400"/>
            <a:chOff x="3062427" y="998000"/>
            <a:chExt cx="2275230" cy="758400"/>
          </a:xfrm>
        </p:grpSpPr>
        <p:sp>
          <p:nvSpPr>
            <p:cNvPr id="333" name="Google Shape;333;p14"/>
            <p:cNvSpPr/>
            <p:nvPr/>
          </p:nvSpPr>
          <p:spPr>
            <a:xfrm rot="734">
              <a:off x="3932306" y="1220345"/>
              <a:ext cx="1405200" cy="15270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34" name="Google Shape;334;p14"/>
            <p:cNvSpPr/>
            <p:nvPr/>
          </p:nvSpPr>
          <p:spPr>
            <a:xfrm>
              <a:off x="3062427" y="998000"/>
              <a:ext cx="700500" cy="758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Api</a:t>
              </a:r>
              <a:endPara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335" name="Google Shape;335;p14"/>
          <p:cNvGrpSpPr/>
          <p:nvPr/>
        </p:nvGrpSpPr>
        <p:grpSpPr>
          <a:xfrm>
            <a:off x="4441775" y="1302791"/>
            <a:ext cx="301406" cy="191994"/>
            <a:chOff x="559275" y="1683950"/>
            <a:chExt cx="466500" cy="327300"/>
          </a:xfrm>
        </p:grpSpPr>
        <p:sp>
          <p:nvSpPr>
            <p:cNvPr id="336" name="Google Shape;336;p14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" name="Google Shape;338;p14"/>
          <p:cNvGrpSpPr/>
          <p:nvPr/>
        </p:nvGrpSpPr>
        <p:grpSpPr>
          <a:xfrm>
            <a:off x="5679012" y="1302790"/>
            <a:ext cx="658353" cy="620371"/>
            <a:chOff x="5255200" y="3006475"/>
            <a:chExt cx="511700" cy="378575"/>
          </a:xfrm>
        </p:grpSpPr>
        <p:sp>
          <p:nvSpPr>
            <p:cNvPr id="339" name="Google Shape;339;p14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" name="Google Shape;341;p14"/>
          <p:cNvSpPr txBox="1"/>
          <p:nvPr/>
        </p:nvSpPr>
        <p:spPr>
          <a:xfrm>
            <a:off x="5223800" y="946500"/>
            <a:ext cx="138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Signup Worker</a:t>
            </a:r>
            <a:r>
              <a:rPr lang="en"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/>
          </a:p>
        </p:txBody>
      </p:sp>
      <p:grpSp>
        <p:nvGrpSpPr>
          <p:cNvPr id="342" name="Google Shape;342;p14"/>
          <p:cNvGrpSpPr/>
          <p:nvPr/>
        </p:nvGrpSpPr>
        <p:grpSpPr>
          <a:xfrm>
            <a:off x="3006637" y="3983190"/>
            <a:ext cx="658353" cy="620371"/>
            <a:chOff x="5255200" y="3006475"/>
            <a:chExt cx="511700" cy="378575"/>
          </a:xfrm>
        </p:grpSpPr>
        <p:sp>
          <p:nvSpPr>
            <p:cNvPr id="343" name="Google Shape;343;p14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344" name="Google Shape;344;p14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" name="Google Shape;345;p14"/>
          <p:cNvSpPr txBox="1"/>
          <p:nvPr/>
        </p:nvSpPr>
        <p:spPr>
          <a:xfrm>
            <a:off x="2717675" y="3529900"/>
            <a:ext cx="10890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Aggregator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these Components</a:t>
            </a:r>
            <a:endParaRPr/>
          </a:p>
        </p:txBody>
      </p:sp>
      <p:sp>
        <p:nvSpPr>
          <p:cNvPr id="351" name="Google Shape;351;p1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Simplicity in Design</a:t>
            </a:r>
            <a:endParaRPr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Allow scalability of each component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However not all is good...</a:t>
            </a:r>
            <a:endParaRPr/>
          </a:p>
        </p:txBody>
      </p:sp>
      <p:sp>
        <p:nvSpPr>
          <p:cNvPr id="352" name="Google Shape;352;p1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6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2.</a:t>
            </a: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Stack</a:t>
            </a:r>
            <a:endParaRPr/>
          </a:p>
        </p:txBody>
      </p:sp>
      <p:sp>
        <p:nvSpPr>
          <p:cNvPr id="358" name="Google Shape;358;p16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not Co</a:t>
            </a:r>
            <a:r>
              <a:rPr lang="en-GB" dirty="0"/>
              <a:t>s</a:t>
            </a:r>
            <a:r>
              <a:rPr lang="en" dirty="0"/>
              <a:t>mos?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Table storage?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7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Techstack:</a:t>
            </a:r>
            <a:endParaRPr/>
          </a:p>
        </p:txBody>
      </p:sp>
      <p:sp>
        <p:nvSpPr>
          <p:cNvPr id="364" name="Google Shape;364;p17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Web Api</a:t>
            </a:r>
            <a:endParaRPr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Azure Functions</a:t>
            </a:r>
            <a:endParaRPr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Cloud Storage - For queues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365" name="Google Shape;365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8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Good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Fast Implementation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Easy to test locally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 access to other queue systems.</a:t>
            </a:r>
            <a:endParaRPr/>
          </a:p>
        </p:txBody>
      </p:sp>
      <p:sp>
        <p:nvSpPr>
          <p:cNvPr id="371" name="Google Shape;371;p18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cloud storage</a:t>
            </a:r>
            <a:endParaRPr/>
          </a:p>
        </p:txBody>
      </p:sp>
      <p:sp>
        <p:nvSpPr>
          <p:cNvPr id="372" name="Google Shape;372;p18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Bad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Not the simplest of APIs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Azure Storage Emulator is a buggy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9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Good(?)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Needed a Azure supported DB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Didn’t have access to CosmosDB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SQL Server and Entity Framework get the job done.</a:t>
            </a:r>
            <a:endParaRPr/>
          </a:p>
        </p:txBody>
      </p:sp>
      <p:sp>
        <p:nvSpPr>
          <p:cNvPr id="379" name="Google Shape;379;p19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Entity Framework and SQL Server?</a:t>
            </a:r>
            <a:endParaRPr/>
          </a:p>
        </p:txBody>
      </p:sp>
      <p:sp>
        <p:nvSpPr>
          <p:cNvPr id="380" name="Google Shape;380;p19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Bad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Will it support concurrency under heavy load?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CosmosDB and Change Feed would allow a better solution.</a:t>
            </a:r>
            <a:endParaRPr/>
          </a:p>
        </p:txBody>
      </p:sp>
      <p:sp>
        <p:nvSpPr>
          <p:cNvPr id="381" name="Google Shape;381;p19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0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3.</a:t>
            </a: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387" name="Google Shape;387;p20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steps?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Microsoft Office PowerPoint</Application>
  <PresentationFormat>On-screen Show (16:9)</PresentationFormat>
  <Paragraphs>73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Poppins</vt:lpstr>
      <vt:lpstr>Montserrat Light</vt:lpstr>
      <vt:lpstr>Arial</vt:lpstr>
      <vt:lpstr>Montserrat Medium</vt:lpstr>
      <vt:lpstr>Montserrat</vt:lpstr>
      <vt:lpstr>Volsce template</vt:lpstr>
      <vt:lpstr>CHAMA TEST: What was Done? What should Have?</vt:lpstr>
      <vt:lpstr>1. The Components</vt:lpstr>
      <vt:lpstr>What component and How they communicate:</vt:lpstr>
      <vt:lpstr>Why these Components</vt:lpstr>
      <vt:lpstr>2. The Stack</vt:lpstr>
      <vt:lpstr>Techstack:</vt:lpstr>
      <vt:lpstr>Why use cloud storage</vt:lpstr>
      <vt:lpstr>Why Entity Framework and SQL Server?</vt:lpstr>
      <vt:lpstr>3. Implementation</vt:lpstr>
      <vt:lpstr>Implementation</vt:lpstr>
      <vt:lpstr>4. What next?</vt:lpstr>
      <vt:lpstr>What is missing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CHAMA TEST: What was Done? What should Have?</dc:title>
  <cp:lastModifiedBy>Carlos Pedro</cp:lastModifiedBy>
  <cp:revision>1</cp:revision>
  <dcterms:modified xsi:type="dcterms:W3CDTF">2019-12-19T09:57:20Z</dcterms:modified>
</cp:coreProperties>
</file>