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regular.fntdata"/><Relationship Id="rId16" Type="http://schemas.openxmlformats.org/officeDocument/2006/relationships/slide" Target="slides/slide12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60e6b9b6e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60e6b9b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60e6b9b6e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60e6b9b6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60e6b9b6e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60e6b9b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60e6b9b6e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60e6b9b6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60e6b9b6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60e6b9b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60e6b9b6e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60e6b9b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60e6b9b6e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60e6b9b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60e6b9b6e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60e6b9b6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701" y="1953333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CHAMA TEST: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wat Done?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Have?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Stage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Build web api responsible for writing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Follow solid principles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Unit tests for edge cases</a:t>
            </a:r>
            <a:endParaRPr/>
          </a:p>
        </p:txBody>
      </p:sp>
      <p:sp>
        <p:nvSpPr>
          <p:cNvPr id="394" name="Google Shape;394;p21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Stage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Move insert from API to azure function.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Communicate through Messages</a:t>
            </a:r>
            <a:endParaRPr/>
          </a:p>
        </p:txBody>
      </p:sp>
      <p:sp>
        <p:nvSpPr>
          <p:cNvPr id="395" name="Google Shape;395;p21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Stage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CRON job to create course aggregated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endpoints to share that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</a:t>
            </a:r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More unit tests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Integration tests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Load tests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Move to Azure Service Bus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 events and consume the (i.e. to send email)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Components</a:t>
            </a:r>
            <a:endParaRPr/>
          </a:p>
        </p:txBody>
      </p:sp>
      <p:sp>
        <p:nvSpPr>
          <p:cNvPr id="317" name="Google Shape;317;p1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pieces were built?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were they build?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component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they communicate:</a:t>
            </a:r>
            <a:endParaRPr/>
          </a:p>
        </p:txBody>
      </p:sp>
      <p:sp>
        <p:nvSpPr>
          <p:cNvPr id="323" name="Google Shape;323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14"/>
          <p:cNvGrpSpPr/>
          <p:nvPr/>
        </p:nvGrpSpPr>
        <p:grpSpPr>
          <a:xfrm>
            <a:off x="5801130" y="2217896"/>
            <a:ext cx="414113" cy="1405500"/>
            <a:chOff x="5801130" y="1913096"/>
            <a:chExt cx="414113" cy="1405500"/>
          </a:xfrm>
        </p:grpSpPr>
        <p:sp>
          <p:nvSpPr>
            <p:cNvPr id="325" name="Google Shape;325;p14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Write Information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27" name="Google Shape;327;p14"/>
          <p:cNvSpPr/>
          <p:nvPr/>
        </p:nvSpPr>
        <p:spPr>
          <a:xfrm flipH="1" rot="2995532">
            <a:off x="3464895" y="2927620"/>
            <a:ext cx="2250759" cy="154762"/>
          </a:xfrm>
          <a:prstGeom prst="rightArrow">
            <a:avLst>
              <a:gd fmla="val 52941" name="adj1"/>
              <a:gd fmla="val 6432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5299436" y="3834649"/>
            <a:ext cx="771900" cy="768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DB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9" name="Google Shape;329;p14"/>
          <p:cNvGrpSpPr/>
          <p:nvPr/>
        </p:nvGrpSpPr>
        <p:grpSpPr>
          <a:xfrm rot="5400000">
            <a:off x="4141105" y="3326916"/>
            <a:ext cx="453290" cy="1405500"/>
            <a:chOff x="2930709" y="1920552"/>
            <a:chExt cx="453290" cy="1405500"/>
          </a:xfrm>
        </p:grpSpPr>
        <p:sp>
          <p:nvSpPr>
            <p:cNvPr id="330" name="Google Shape;330;p14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Write Information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 flipH="1" rot="5399266">
              <a:off x="2604899" y="2546951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2" name="Google Shape;332;p14"/>
          <p:cNvGrpSpPr/>
          <p:nvPr/>
        </p:nvGrpSpPr>
        <p:grpSpPr>
          <a:xfrm>
            <a:off x="3062427" y="1302800"/>
            <a:ext cx="2275230" cy="758400"/>
            <a:chOff x="3062427" y="998000"/>
            <a:chExt cx="2275230" cy="758400"/>
          </a:xfrm>
        </p:grpSpPr>
        <p:sp>
          <p:nvSpPr>
            <p:cNvPr id="333" name="Google Shape;333;p14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062427" y="998000"/>
              <a:ext cx="700500" cy="75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Api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335" name="Google Shape;335;p14"/>
          <p:cNvGrpSpPr/>
          <p:nvPr/>
        </p:nvGrpSpPr>
        <p:grpSpPr>
          <a:xfrm>
            <a:off x="4441775" y="1302791"/>
            <a:ext cx="301406" cy="191994"/>
            <a:chOff x="559275" y="1683950"/>
            <a:chExt cx="466500" cy="327300"/>
          </a:xfrm>
        </p:grpSpPr>
        <p:sp>
          <p:nvSpPr>
            <p:cNvPr id="336" name="Google Shape;336;p1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4"/>
          <p:cNvGrpSpPr/>
          <p:nvPr/>
        </p:nvGrpSpPr>
        <p:grpSpPr>
          <a:xfrm>
            <a:off x="5679012" y="1302790"/>
            <a:ext cx="658353" cy="620371"/>
            <a:chOff x="5255200" y="3006475"/>
            <a:chExt cx="511700" cy="378575"/>
          </a:xfrm>
        </p:grpSpPr>
        <p:sp>
          <p:nvSpPr>
            <p:cNvPr id="339" name="Google Shape;339;p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4"/>
          <p:cNvSpPr txBox="1"/>
          <p:nvPr/>
        </p:nvSpPr>
        <p:spPr>
          <a:xfrm>
            <a:off x="5223800" y="946500"/>
            <a:ext cx="138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Signup Worker</a:t>
            </a: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>
            <a:off x="3006637" y="3983190"/>
            <a:ext cx="658353" cy="620371"/>
            <a:chOff x="5255200" y="3006475"/>
            <a:chExt cx="511700" cy="378575"/>
          </a:xfrm>
        </p:grpSpPr>
        <p:sp>
          <p:nvSpPr>
            <p:cNvPr id="343" name="Google Shape;343;p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 txBox="1"/>
          <p:nvPr/>
        </p:nvSpPr>
        <p:spPr>
          <a:xfrm>
            <a:off x="2717675" y="3529900"/>
            <a:ext cx="1089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Aggregator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Components</a:t>
            </a:r>
            <a:endParaRPr/>
          </a:p>
        </p:txBody>
      </p:sp>
      <p:sp>
        <p:nvSpPr>
          <p:cNvPr id="351" name="Google Shape;351;p1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Simplicity in Design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Allow scalability of each component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 not all is good...</a:t>
            </a:r>
            <a:endParaRPr/>
          </a:p>
        </p:txBody>
      </p:sp>
      <p:sp>
        <p:nvSpPr>
          <p:cNvPr id="352" name="Google Shape;352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358" name="Google Shape;358;p16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 Comos?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Table storage?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Techstack:</a:t>
            </a:r>
            <a:endParaRPr/>
          </a:p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Web Api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Azure Functions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Cloud Storage - For queues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 Implementation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test locally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access to other queue systems.</a:t>
            </a:r>
            <a:endParaRPr/>
          </a:p>
        </p:txBody>
      </p:sp>
      <p:sp>
        <p:nvSpPr>
          <p:cNvPr id="371" name="Google Shape;371;p1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cloud storage</a:t>
            </a:r>
            <a:endParaRPr/>
          </a:p>
        </p:txBody>
      </p:sp>
      <p:sp>
        <p:nvSpPr>
          <p:cNvPr id="372" name="Google Shape;372;p18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the simplest of APIs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Azure Storage Emulator is a buggy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Good(?)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Needed a Azure supported DB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Didn’t have access to CosmosDB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SQL Server and Entity Framework get the job done.</a:t>
            </a:r>
            <a:endParaRPr/>
          </a:p>
        </p:txBody>
      </p:sp>
      <p:sp>
        <p:nvSpPr>
          <p:cNvPr id="379" name="Google Shape;379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Entity Framework and SQL Server?</a:t>
            </a:r>
            <a:endParaRPr/>
          </a:p>
        </p:txBody>
      </p:sp>
      <p:sp>
        <p:nvSpPr>
          <p:cNvPr id="380" name="Google Shape;380;p19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support concurrency under heavy load?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CosmosDB and Change Feed would allow a better solution.</a:t>
            </a:r>
            <a:endParaRPr/>
          </a:p>
        </p:txBody>
      </p:sp>
      <p:sp>
        <p:nvSpPr>
          <p:cNvPr id="381" name="Google Shape;381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7" name="Google Shape;387;p20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steps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