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8" r:id="rId5"/>
    <p:sldId id="269" r:id="rId6"/>
    <p:sldId id="26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8EB80-2132-45F9-A18E-9BD2402CBD00}" v="1434" dt="2018-09-05T21:59:09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lido, Luis" userId="a5f34a07-505c-4c6d-9d07-6b35a50408f1" providerId="ADAL" clId="{2CF8EB80-2132-45F9-A18E-9BD2402CBD00}"/>
    <pc:docChg chg="undo redo custSel mod addSld delSld modSld sldOrd">
      <pc:chgData name="Pulido, Luis" userId="a5f34a07-505c-4c6d-9d07-6b35a50408f1" providerId="ADAL" clId="{2CF8EB80-2132-45F9-A18E-9BD2402CBD00}" dt="2018-09-05T21:59:09.578" v="1409"/>
      <pc:docMkLst>
        <pc:docMk/>
      </pc:docMkLst>
      <pc:sldChg chg="addSp delSp modSp mod modTransition setBg delDesignElem">
        <pc:chgData name="Pulido, Luis" userId="a5f34a07-505c-4c6d-9d07-6b35a50408f1" providerId="ADAL" clId="{2CF8EB80-2132-45F9-A18E-9BD2402CBD00}" dt="2018-09-05T21:59:09.578" v="1409"/>
        <pc:sldMkLst>
          <pc:docMk/>
          <pc:sldMk cId="2337121149" sldId="256"/>
        </pc:sldMkLst>
        <pc:spChg chg="mod">
          <ac:chgData name="Pulido, Luis" userId="a5f34a07-505c-4c6d-9d07-6b35a50408f1" providerId="ADAL" clId="{2CF8EB80-2132-45F9-A18E-9BD2402CBD00}" dt="2018-09-05T20:19:39.226" v="0" actId="26606"/>
          <ac:spMkLst>
            <pc:docMk/>
            <pc:sldMk cId="2337121149" sldId="256"/>
            <ac:spMk id="2" creationId="{3E79EC59-8775-4D18-B50C-4426A30236DA}"/>
          </ac:spMkLst>
        </pc:spChg>
        <pc:spChg chg="mod">
          <ac:chgData name="Pulido, Luis" userId="a5f34a07-505c-4c6d-9d07-6b35a50408f1" providerId="ADAL" clId="{2CF8EB80-2132-45F9-A18E-9BD2402CBD00}" dt="2018-09-05T20:19:39.226" v="0" actId="26606"/>
          <ac:spMkLst>
            <pc:docMk/>
            <pc:sldMk cId="2337121149" sldId="256"/>
            <ac:spMk id="3" creationId="{02360F1F-E334-4CF0-A93C-FE3B32AE84A2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2337121149" sldId="256"/>
            <ac:spMk id="73" creationId="{C0B27210-D0CA-4654-B3E3-9ABB4F178EA1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2337121149" sldId="256"/>
            <ac:spMk id="75" creationId="{1DB7C82F-AB7E-4F0C-B829-FA1B9C415180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2337121149" sldId="256"/>
            <ac:spMk id="77" creationId="{70B66945-4967-4040-926D-DCA44313CDAB}"/>
          </ac:spMkLst>
        </pc:spChg>
        <pc:picChg chg="mod ord">
          <ac:chgData name="Pulido, Luis" userId="a5f34a07-505c-4c6d-9d07-6b35a50408f1" providerId="ADAL" clId="{2CF8EB80-2132-45F9-A18E-9BD2402CBD00}" dt="2018-09-05T20:19:39.226" v="0" actId="26606"/>
          <ac:picMkLst>
            <pc:docMk/>
            <pc:sldMk cId="2337121149" sldId="256"/>
            <ac:picMk id="1026" creationId="{10A8DFF6-1078-4BEF-9BF4-F50BACA09220}"/>
          </ac:picMkLst>
        </pc:picChg>
        <pc:picChg chg="mod">
          <ac:chgData name="Pulido, Luis" userId="a5f34a07-505c-4c6d-9d07-6b35a50408f1" providerId="ADAL" clId="{2CF8EB80-2132-45F9-A18E-9BD2402CBD00}" dt="2018-09-05T20:19:44.506" v="1" actId="1076"/>
          <ac:picMkLst>
            <pc:docMk/>
            <pc:sldMk cId="2337121149" sldId="256"/>
            <ac:picMk id="1028" creationId="{5E23D23A-E438-4F10-A0AF-A8D08D6406FA}"/>
          </ac:picMkLst>
        </pc:picChg>
      </pc:sldChg>
      <pc:sldChg chg="addSp delSp modSp mod modTransition setBg delDesignElem">
        <pc:chgData name="Pulido, Luis" userId="a5f34a07-505c-4c6d-9d07-6b35a50408f1" providerId="ADAL" clId="{2CF8EB80-2132-45F9-A18E-9BD2402CBD00}" dt="2018-09-05T21:59:09.578" v="1409"/>
        <pc:sldMkLst>
          <pc:docMk/>
          <pc:sldMk cId="1786888562" sldId="257"/>
        </pc:sldMkLst>
        <pc:spChg chg="mod">
          <ac:chgData name="Pulido, Luis" userId="a5f34a07-505c-4c6d-9d07-6b35a50408f1" providerId="ADAL" clId="{2CF8EB80-2132-45F9-A18E-9BD2402CBD00}" dt="2018-09-05T20:23:55.716" v="440" actId="26606"/>
          <ac:spMkLst>
            <pc:docMk/>
            <pc:sldMk cId="1786888562" sldId="257"/>
            <ac:spMk id="2" creationId="{188517A8-E052-438A-A506-8A909B0A509D}"/>
          </ac:spMkLst>
        </pc:spChg>
        <pc:spChg chg="add del mod">
          <ac:chgData name="Pulido, Luis" userId="a5f34a07-505c-4c6d-9d07-6b35a50408f1" providerId="ADAL" clId="{2CF8EB80-2132-45F9-A18E-9BD2402CBD00}" dt="2018-09-05T20:23:34.538" v="436" actId="26606"/>
          <ac:spMkLst>
            <pc:docMk/>
            <pc:sldMk cId="1786888562" sldId="257"/>
            <ac:spMk id="3" creationId="{92EE2B60-ED5F-4D5C-BFF0-367B0F0389C9}"/>
          </ac:spMkLst>
        </pc:spChg>
        <pc:spChg chg="add del">
          <ac:chgData name="Pulido, Luis" userId="a5f34a07-505c-4c6d-9d07-6b35a50408f1" providerId="ADAL" clId="{2CF8EB80-2132-45F9-A18E-9BD2402CBD00}" dt="2018-09-05T20:23:34.499" v="435" actId="26606"/>
          <ac:spMkLst>
            <pc:docMk/>
            <pc:sldMk cId="1786888562" sldId="257"/>
            <ac:spMk id="7" creationId="{92EE2B60-ED5F-4D5C-BFF0-367B0F0389C9}"/>
          </ac:spMkLst>
        </pc:spChg>
        <pc:spChg chg="add del">
          <ac:chgData name="Pulido, Luis" userId="a5f34a07-505c-4c6d-9d07-6b35a50408f1" providerId="ADAL" clId="{2CF8EB80-2132-45F9-A18E-9BD2402CBD00}" dt="2018-09-05T20:23:34.499" v="435" actId="26606"/>
          <ac:spMkLst>
            <pc:docMk/>
            <pc:sldMk cId="1786888562" sldId="257"/>
            <ac:spMk id="8" creationId="{8D70B121-56F4-4848-B38B-182089D909FA}"/>
          </ac:spMkLst>
        </pc:spChg>
        <pc:spChg chg="add del">
          <ac:chgData name="Pulido, Luis" userId="a5f34a07-505c-4c6d-9d07-6b35a50408f1" providerId="ADAL" clId="{2CF8EB80-2132-45F9-A18E-9BD2402CBD00}" dt="2018-09-05T20:27:37.263" v="488" actId="26606"/>
          <ac:spMkLst>
            <pc:docMk/>
            <pc:sldMk cId="1786888562" sldId="257"/>
            <ac:spMk id="17" creationId="{DB66F6E8-4D4A-4907-940A-774703A2D0FE}"/>
          </ac:spMkLst>
        </pc:spChg>
        <pc:spChg chg="add del">
          <ac:chgData name="Pulido, Luis" userId="a5f34a07-505c-4c6d-9d07-6b35a50408f1" providerId="ADAL" clId="{2CF8EB80-2132-45F9-A18E-9BD2402CBD00}" dt="2018-09-05T20:27:37.263" v="488" actId="26606"/>
          <ac:spMkLst>
            <pc:docMk/>
            <pc:sldMk cId="1786888562" sldId="257"/>
            <ac:spMk id="19" creationId="{8F1F5A56-E82B-4FD5-9025-B72896FFBB6D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1786888562" sldId="257"/>
            <ac:spMk id="24" creationId="{DB66F6E8-4D4A-4907-940A-774703A2D0FE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1786888562" sldId="257"/>
            <ac:spMk id="26" creationId="{8F1F5A56-E82B-4FD5-9025-B72896FFBB6D}"/>
          </ac:spMkLst>
        </pc:spChg>
        <pc:graphicFrameChg chg="add del">
          <ac:chgData name="Pulido, Luis" userId="a5f34a07-505c-4c6d-9d07-6b35a50408f1" providerId="ADAL" clId="{2CF8EB80-2132-45F9-A18E-9BD2402CBD00}" dt="2018-09-05T20:23:32.943" v="433" actId="26606"/>
          <ac:graphicFrameMkLst>
            <pc:docMk/>
            <pc:sldMk cId="1786888562" sldId="257"/>
            <ac:graphicFrameMk id="5" creationId="{C3F5BC99-CE71-4B7E-86EA-8E4AD7870EF6}"/>
          </ac:graphicFrameMkLst>
        </pc:graphicFrameChg>
        <pc:graphicFrameChg chg="add mod modGraphic">
          <ac:chgData name="Pulido, Luis" userId="a5f34a07-505c-4c6d-9d07-6b35a50408f1" providerId="ADAL" clId="{2CF8EB80-2132-45F9-A18E-9BD2402CBD00}" dt="2018-09-05T20:30:47.353" v="502" actId="20577"/>
          <ac:graphicFrameMkLst>
            <pc:docMk/>
            <pc:sldMk cId="1786888562" sldId="257"/>
            <ac:graphicFrameMk id="12" creationId="{C3F5BC99-CE71-4B7E-86EA-8E4AD7870EF6}"/>
          </ac:graphicFrameMkLst>
        </pc:graphicFrameChg>
        <pc:cxnChg chg="add del">
          <ac:chgData name="Pulido, Luis" userId="a5f34a07-505c-4c6d-9d07-6b35a50408f1" providerId="ADAL" clId="{2CF8EB80-2132-45F9-A18E-9BD2402CBD00}" dt="2018-09-05T20:23:34.499" v="435" actId="26606"/>
          <ac:cxnSpMkLst>
            <pc:docMk/>
            <pc:sldMk cId="1786888562" sldId="257"/>
            <ac:cxnSpMk id="10" creationId="{2D72A2C9-F3CA-4216-8BAD-FA4C970C3C4E}"/>
          </ac:cxnSpMkLst>
        </pc:cxnChg>
      </pc:sldChg>
      <pc:sldChg chg="addSp delSp modSp mod ord modTransition setBg">
        <pc:chgData name="Pulido, Luis" userId="a5f34a07-505c-4c6d-9d07-6b35a50408f1" providerId="ADAL" clId="{2CF8EB80-2132-45F9-A18E-9BD2402CBD00}" dt="2018-09-05T21:59:09.578" v="1409"/>
        <pc:sldMkLst>
          <pc:docMk/>
          <pc:sldMk cId="89795707" sldId="258"/>
        </pc:sldMkLst>
        <pc:spChg chg="mod">
          <ac:chgData name="Pulido, Luis" userId="a5f34a07-505c-4c6d-9d07-6b35a50408f1" providerId="ADAL" clId="{2CF8EB80-2132-45F9-A18E-9BD2402CBD00}" dt="2018-09-05T21:03:23.469" v="1398" actId="1076"/>
          <ac:spMkLst>
            <pc:docMk/>
            <pc:sldMk cId="89795707" sldId="258"/>
            <ac:spMk id="2" creationId="{900CAB30-17C5-4A71-A579-E3625934EE24}"/>
          </ac:spMkLst>
        </pc:spChg>
        <pc:spChg chg="add del mod">
          <ac:chgData name="Pulido, Luis" userId="a5f34a07-505c-4c6d-9d07-6b35a50408f1" providerId="ADAL" clId="{2CF8EB80-2132-45F9-A18E-9BD2402CBD00}" dt="2018-09-05T21:03:36.189" v="1402" actId="1076"/>
          <ac:spMkLst>
            <pc:docMk/>
            <pc:sldMk cId="89795707" sldId="258"/>
            <ac:spMk id="3" creationId="{B38B22E4-E066-42EB-82FB-BDEBA52FE81B}"/>
          </ac:spMkLst>
        </pc:spChg>
        <pc:spChg chg="add del">
          <ac:chgData name="Pulido, Luis" userId="a5f34a07-505c-4c6d-9d07-6b35a50408f1" providerId="ADAL" clId="{2CF8EB80-2132-45F9-A18E-9BD2402CBD00}" dt="2018-09-05T21:00:15.356" v="1324" actId="26606"/>
          <ac:spMkLst>
            <pc:docMk/>
            <pc:sldMk cId="89795707" sldId="258"/>
            <ac:spMk id="8" creationId="{8D70B121-56F4-4848-B38B-182089D909FA}"/>
          </ac:spMkLst>
        </pc:spChg>
        <pc:spChg chg="add del">
          <ac:chgData name="Pulido, Luis" userId="a5f34a07-505c-4c6d-9d07-6b35a50408f1" providerId="ADAL" clId="{2CF8EB80-2132-45F9-A18E-9BD2402CBD00}" dt="2018-09-05T21:00:15.983" v="1326" actId="26606"/>
          <ac:spMkLst>
            <pc:docMk/>
            <pc:sldMk cId="89795707" sldId="258"/>
            <ac:spMk id="19" creationId="{42285737-90EE-47DC-AC80-8AE156B11969}"/>
          </ac:spMkLst>
        </pc:spChg>
        <pc:spChg chg="add del">
          <ac:chgData name="Pulido, Luis" userId="a5f34a07-505c-4c6d-9d07-6b35a50408f1" providerId="ADAL" clId="{2CF8EB80-2132-45F9-A18E-9BD2402CBD00}" dt="2018-09-05T21:00:23.792" v="1330" actId="26606"/>
          <ac:spMkLst>
            <pc:docMk/>
            <pc:sldMk cId="89795707" sldId="258"/>
            <ac:spMk id="23" creationId="{F98ED85F-DCEE-4B50-802E-71A6E3E12B04}"/>
          </ac:spMkLst>
        </pc:spChg>
        <pc:spChg chg="add del">
          <ac:chgData name="Pulido, Luis" userId="a5f34a07-505c-4c6d-9d07-6b35a50408f1" providerId="ADAL" clId="{2CF8EB80-2132-45F9-A18E-9BD2402CBD00}" dt="2018-09-05T21:00:23.792" v="1330" actId="26606"/>
          <ac:spMkLst>
            <pc:docMk/>
            <pc:sldMk cId="89795707" sldId="258"/>
            <ac:spMk id="24" creationId="{B38B22E4-E066-42EB-82FB-BDEBA52FE81B}"/>
          </ac:spMkLst>
        </pc:spChg>
        <pc:grpChg chg="add del">
          <ac:chgData name="Pulido, Luis" userId="a5f34a07-505c-4c6d-9d07-6b35a50408f1" providerId="ADAL" clId="{2CF8EB80-2132-45F9-A18E-9BD2402CBD00}" dt="2018-09-05T21:00:15.983" v="1326" actId="26606"/>
          <ac:grpSpMkLst>
            <pc:docMk/>
            <pc:sldMk cId="89795707" sldId="258"/>
            <ac:grpSpMk id="12" creationId="{B57BDC17-F1B3-455F-BBF1-680AA1F25C06}"/>
          </ac:grpSpMkLst>
        </pc:grpChg>
        <pc:graphicFrameChg chg="add del">
          <ac:chgData name="Pulido, Luis" userId="a5f34a07-505c-4c6d-9d07-6b35a50408f1" providerId="ADAL" clId="{2CF8EB80-2132-45F9-A18E-9BD2402CBD00}" dt="2018-09-05T21:00:15.983" v="1326" actId="26606"/>
          <ac:graphicFrameMkLst>
            <pc:docMk/>
            <pc:sldMk cId="89795707" sldId="258"/>
            <ac:graphicFrameMk id="5" creationId="{37E1E1B5-326B-41F7-B00C-65B13230E270}"/>
          </ac:graphicFrameMkLst>
        </pc:graphicFrameChg>
        <pc:graphicFrameChg chg="add del">
          <ac:chgData name="Pulido, Luis" userId="a5f34a07-505c-4c6d-9d07-6b35a50408f1" providerId="ADAL" clId="{2CF8EB80-2132-45F9-A18E-9BD2402CBD00}" dt="2018-09-05T21:00:17.881" v="1328" actId="26606"/>
          <ac:graphicFrameMkLst>
            <pc:docMk/>
            <pc:sldMk cId="89795707" sldId="258"/>
            <ac:graphicFrameMk id="21" creationId="{B10C9FC3-EC16-4AD0-B63A-C3BC99669E26}"/>
          </ac:graphicFrameMkLst>
        </pc:graphicFrameChg>
        <pc:cxnChg chg="add del">
          <ac:chgData name="Pulido, Luis" userId="a5f34a07-505c-4c6d-9d07-6b35a50408f1" providerId="ADAL" clId="{2CF8EB80-2132-45F9-A18E-9BD2402CBD00}" dt="2018-09-05T21:00:15.356" v="1324" actId="26606"/>
          <ac:cxnSpMkLst>
            <pc:docMk/>
            <pc:sldMk cId="89795707" sldId="258"/>
            <ac:cxnSpMk id="10" creationId="{2D72A2C9-F3CA-4216-8BAD-FA4C970C3C4E}"/>
          </ac:cxnSpMkLst>
        </pc:cxnChg>
      </pc:sldChg>
      <pc:sldChg chg="addSp delSp modSp mod modTransition setBg delAnim modAnim delDesignElem">
        <pc:chgData name="Pulido, Luis" userId="a5f34a07-505c-4c6d-9d07-6b35a50408f1" providerId="ADAL" clId="{2CF8EB80-2132-45F9-A18E-9BD2402CBD00}" dt="2018-09-05T21:59:09.578" v="1409"/>
        <pc:sldMkLst>
          <pc:docMk/>
          <pc:sldMk cId="790615479" sldId="259"/>
        </pc:sldMkLst>
        <pc:spChg chg="add del mod">
          <ac:chgData name="Pulido, Luis" userId="a5f34a07-505c-4c6d-9d07-6b35a50408f1" providerId="ADAL" clId="{2CF8EB80-2132-45F9-A18E-9BD2402CBD00}" dt="2018-09-05T20:38:57.834" v="564" actId="478"/>
          <ac:spMkLst>
            <pc:docMk/>
            <pc:sldMk cId="790615479" sldId="259"/>
            <ac:spMk id="5" creationId="{D74702FE-AF5F-4328-9B25-79E9442C879A}"/>
          </ac:spMkLst>
        </pc:spChg>
        <pc:spChg chg="add del mod">
          <ac:chgData name="Pulido, Luis" userId="a5f34a07-505c-4c6d-9d07-6b35a50408f1" providerId="ADAL" clId="{2CF8EB80-2132-45F9-A18E-9BD2402CBD00}" dt="2018-09-05T20:33:03.314" v="519" actId="478"/>
          <ac:spMkLst>
            <pc:docMk/>
            <pc:sldMk cId="790615479" sldId="259"/>
            <ac:spMk id="6" creationId="{360CE860-F8D9-40CB-838D-EC1BC52CC12F}"/>
          </ac:spMkLst>
        </pc:spChg>
        <pc:spChg chg="add del mod">
          <ac:chgData name="Pulido, Luis" userId="a5f34a07-505c-4c6d-9d07-6b35a50408f1" providerId="ADAL" clId="{2CF8EB80-2132-45F9-A18E-9BD2402CBD00}" dt="2018-09-05T20:32:56.751" v="516" actId="478"/>
          <ac:spMkLst>
            <pc:docMk/>
            <pc:sldMk cId="790615479" sldId="259"/>
            <ac:spMk id="7" creationId="{EE38A45B-82C1-4D0F-80EF-F46E62648F5C}"/>
          </ac:spMkLst>
        </pc:spChg>
        <pc:spChg chg="add del mod">
          <ac:chgData name="Pulido, Luis" userId="a5f34a07-505c-4c6d-9d07-6b35a50408f1" providerId="ADAL" clId="{2CF8EB80-2132-45F9-A18E-9BD2402CBD00}" dt="2018-09-05T20:39:02.209" v="566" actId="478"/>
          <ac:spMkLst>
            <pc:docMk/>
            <pc:sldMk cId="790615479" sldId="259"/>
            <ac:spMk id="8" creationId="{F15D7DA7-3C1D-4D77-8A95-D32783E9D47F}"/>
          </ac:spMkLst>
        </pc:spChg>
        <pc:spChg chg="add del mod">
          <ac:chgData name="Pulido, Luis" userId="a5f34a07-505c-4c6d-9d07-6b35a50408f1" providerId="ADAL" clId="{2CF8EB80-2132-45F9-A18E-9BD2402CBD00}" dt="2018-09-05T20:39:03.453" v="567" actId="478"/>
          <ac:spMkLst>
            <pc:docMk/>
            <pc:sldMk cId="790615479" sldId="259"/>
            <ac:spMk id="9" creationId="{8493FE27-258F-4F58-8FB6-A331CF538457}"/>
          </ac:spMkLst>
        </pc:spChg>
        <pc:spChg chg="add del">
          <ac:chgData name="Pulido, Luis" userId="a5f34a07-505c-4c6d-9d07-6b35a50408f1" providerId="ADAL" clId="{2CF8EB80-2132-45F9-A18E-9BD2402CBD00}" dt="2018-09-05T21:03:44.280" v="1404"/>
          <ac:spMkLst>
            <pc:docMk/>
            <pc:sldMk cId="790615479" sldId="259"/>
            <ac:spMk id="10" creationId="{32BC26D8-82FB-445E-AA49-62A77D7C1EE0}"/>
          </ac:spMkLst>
        </pc:spChg>
        <pc:spChg chg="add del">
          <ac:chgData name="Pulido, Luis" userId="a5f34a07-505c-4c6d-9d07-6b35a50408f1" providerId="ADAL" clId="{2CF8EB80-2132-45F9-A18E-9BD2402CBD00}" dt="2018-09-05T21:03:44.280" v="1404"/>
          <ac:spMkLst>
            <pc:docMk/>
            <pc:sldMk cId="790615479" sldId="259"/>
            <ac:spMk id="11" creationId="{CB44330D-EA18-4254-AA95-EB49948539B8}"/>
          </ac:spMkLst>
        </pc:spChg>
        <pc:picChg chg="add del mod">
          <ac:chgData name="Pulido, Luis" userId="a5f34a07-505c-4c6d-9d07-6b35a50408f1" providerId="ADAL" clId="{2CF8EB80-2132-45F9-A18E-9BD2402CBD00}" dt="2018-09-05T21:00:40.981" v="1333" actId="26606"/>
          <ac:picMkLst>
            <pc:docMk/>
            <pc:sldMk cId="790615479" sldId="259"/>
            <ac:picMk id="4" creationId="{9CCF82ED-89DC-4B97-B192-8D2D8963CA7B}"/>
          </ac:picMkLst>
        </pc:picChg>
      </pc:sldChg>
      <pc:sldChg chg="modSp modTransition setBg">
        <pc:chgData name="Pulido, Luis" userId="a5f34a07-505c-4c6d-9d07-6b35a50408f1" providerId="ADAL" clId="{2CF8EB80-2132-45F9-A18E-9BD2402CBD00}" dt="2018-09-05T21:59:09.578" v="1409"/>
        <pc:sldMkLst>
          <pc:docMk/>
          <pc:sldMk cId="1649125314" sldId="260"/>
        </pc:sldMkLst>
        <pc:spChg chg="mod">
          <ac:chgData name="Pulido, Luis" userId="a5f34a07-505c-4c6d-9d07-6b35a50408f1" providerId="ADAL" clId="{2CF8EB80-2132-45F9-A18E-9BD2402CBD00}" dt="2018-09-05T21:03:16.678" v="1397" actId="1076"/>
          <ac:spMkLst>
            <pc:docMk/>
            <pc:sldMk cId="1649125314" sldId="260"/>
            <ac:spMk id="2" creationId="{9663B9FF-C2F2-4B79-A0CE-13BC2DE0E399}"/>
          </ac:spMkLst>
        </pc:spChg>
      </pc:sldChg>
      <pc:sldChg chg="addSp delSp modTransition delDesignElem">
        <pc:chgData name="Pulido, Luis" userId="a5f34a07-505c-4c6d-9d07-6b35a50408f1" providerId="ADAL" clId="{2CF8EB80-2132-45F9-A18E-9BD2402CBD00}" dt="2018-09-05T21:59:09.578" v="1409"/>
        <pc:sldMkLst>
          <pc:docMk/>
          <pc:sldMk cId="1109615159" sldId="261"/>
        </pc:sldMkLst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1109615159" sldId="261"/>
            <ac:spMk id="71" creationId="{AFA67CD3-AB4E-4A7A-BEB8-53C445D8C44E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1109615159" sldId="261"/>
            <ac:spMk id="75" creationId="{339C8D78-A644-462F-B674-F440635E5353}"/>
          </ac:spMkLst>
        </pc:spChg>
        <pc:picChg chg="add del">
          <ac:chgData name="Pulido, Luis" userId="a5f34a07-505c-4c6d-9d07-6b35a50408f1" providerId="ADAL" clId="{2CF8EB80-2132-45F9-A18E-9BD2402CBD00}" dt="2018-09-05T21:01:30.300" v="1373"/>
          <ac:picMkLst>
            <pc:docMk/>
            <pc:sldMk cId="1109615159" sldId="261"/>
            <ac:picMk id="73" creationId="{07CF545F-9C2E-4446-97CD-AD92990C2B68}"/>
          </ac:picMkLst>
        </pc:picChg>
      </pc:sldChg>
      <pc:sldChg chg="addSp delSp modTransition delDesignElem">
        <pc:chgData name="Pulido, Luis" userId="a5f34a07-505c-4c6d-9d07-6b35a50408f1" providerId="ADAL" clId="{2CF8EB80-2132-45F9-A18E-9BD2402CBD00}" dt="2018-09-05T21:59:09.578" v="1409"/>
        <pc:sldMkLst>
          <pc:docMk/>
          <pc:sldMk cId="4167103517" sldId="262"/>
        </pc:sldMkLst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4167103517" sldId="262"/>
            <ac:spMk id="71" creationId="{AFA67CD3-AB4E-4A7A-BEB8-53C445D8C44E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4167103517" sldId="262"/>
            <ac:spMk id="75" creationId="{339C8D78-A644-462F-B674-F440635E5353}"/>
          </ac:spMkLst>
        </pc:spChg>
        <pc:picChg chg="add del">
          <ac:chgData name="Pulido, Luis" userId="a5f34a07-505c-4c6d-9d07-6b35a50408f1" providerId="ADAL" clId="{2CF8EB80-2132-45F9-A18E-9BD2402CBD00}" dt="2018-09-05T21:01:30.300" v="1373"/>
          <ac:picMkLst>
            <pc:docMk/>
            <pc:sldMk cId="4167103517" sldId="262"/>
            <ac:picMk id="73" creationId="{07CF545F-9C2E-4446-97CD-AD92990C2B68}"/>
          </ac:picMkLst>
        </pc:picChg>
      </pc:sldChg>
      <pc:sldChg chg="addSp delSp modTransition delDesignElem">
        <pc:chgData name="Pulido, Luis" userId="a5f34a07-505c-4c6d-9d07-6b35a50408f1" providerId="ADAL" clId="{2CF8EB80-2132-45F9-A18E-9BD2402CBD00}" dt="2018-09-05T21:59:09.578" v="1409"/>
        <pc:sldMkLst>
          <pc:docMk/>
          <pc:sldMk cId="2674060909" sldId="263"/>
        </pc:sldMkLst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2674060909" sldId="263"/>
            <ac:spMk id="12" creationId="{AFA67CD3-AB4E-4A7A-BEB8-53C445D8C44E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2674060909" sldId="263"/>
            <ac:spMk id="16" creationId="{339C8D78-A644-462F-B674-F440635E5353}"/>
          </ac:spMkLst>
        </pc:spChg>
        <pc:picChg chg="add del">
          <ac:chgData name="Pulido, Luis" userId="a5f34a07-505c-4c6d-9d07-6b35a50408f1" providerId="ADAL" clId="{2CF8EB80-2132-45F9-A18E-9BD2402CBD00}" dt="2018-09-05T21:01:30.300" v="1373"/>
          <ac:picMkLst>
            <pc:docMk/>
            <pc:sldMk cId="2674060909" sldId="263"/>
            <ac:picMk id="14" creationId="{07CF545F-9C2E-4446-97CD-AD92990C2B68}"/>
          </ac:picMkLst>
        </pc:picChg>
      </pc:sldChg>
      <pc:sldChg chg="addSp delSp modSp modTransition delDesignElem">
        <pc:chgData name="Pulido, Luis" userId="a5f34a07-505c-4c6d-9d07-6b35a50408f1" providerId="ADAL" clId="{2CF8EB80-2132-45F9-A18E-9BD2402CBD00}" dt="2018-09-05T21:59:09.578" v="1409"/>
        <pc:sldMkLst>
          <pc:docMk/>
          <pc:sldMk cId="2247012546" sldId="264"/>
        </pc:sldMkLst>
        <pc:spChg chg="mod">
          <ac:chgData name="Pulido, Luis" userId="a5f34a07-505c-4c6d-9d07-6b35a50408f1" providerId="ADAL" clId="{2CF8EB80-2132-45F9-A18E-9BD2402CBD00}" dt="2018-09-05T21:01:30.300" v="1373"/>
          <ac:spMkLst>
            <pc:docMk/>
            <pc:sldMk cId="2247012546" sldId="264"/>
            <ac:spMk id="2" creationId="{F4F93BA2-C2DC-48BD-A9AA-63727C792B9A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2247012546" sldId="264"/>
            <ac:spMk id="77" creationId="{9425D4AB-CD98-4DD6-9398-3C8961DE032F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2247012546" sldId="264"/>
            <ac:spMk id="81" creationId="{D8B47C9F-A960-4902-8507-38F18DD3D00E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2247012546" sldId="264"/>
            <ac:spMk id="83" creationId="{D4E15E95-445D-4A45-BC1E-8468CE17050B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2247012546" sldId="264"/>
            <ac:spMk id="85" creationId="{133B9781-B73C-44F8-97CB-D1807A63BB41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2247012546" sldId="264"/>
            <ac:spMk id="87" creationId="{1FCEDCAD-7B1A-4AE2-818E-D93A48758C20}"/>
          </ac:spMkLst>
        </pc:spChg>
        <pc:picChg chg="add del">
          <ac:chgData name="Pulido, Luis" userId="a5f34a07-505c-4c6d-9d07-6b35a50408f1" providerId="ADAL" clId="{2CF8EB80-2132-45F9-A18E-9BD2402CBD00}" dt="2018-09-05T21:01:30.300" v="1373"/>
          <ac:picMkLst>
            <pc:docMk/>
            <pc:sldMk cId="2247012546" sldId="264"/>
            <ac:picMk id="79" creationId="{97818316-E7CB-4E73-AF79-E9CAB873E723}"/>
          </ac:picMkLst>
        </pc:picChg>
      </pc:sldChg>
      <pc:sldChg chg="addSp delSp modSp modTransition delDesignElem">
        <pc:chgData name="Pulido, Luis" userId="a5f34a07-505c-4c6d-9d07-6b35a50408f1" providerId="ADAL" clId="{2CF8EB80-2132-45F9-A18E-9BD2402CBD00}" dt="2018-09-05T21:59:09.578" v="1409"/>
        <pc:sldMkLst>
          <pc:docMk/>
          <pc:sldMk cId="3278659950" sldId="265"/>
        </pc:sldMkLst>
        <pc:spChg chg="mod">
          <ac:chgData name="Pulido, Luis" userId="a5f34a07-505c-4c6d-9d07-6b35a50408f1" providerId="ADAL" clId="{2CF8EB80-2132-45F9-A18E-9BD2402CBD00}" dt="2018-09-05T20:51:40.651" v="1053" actId="20577"/>
          <ac:spMkLst>
            <pc:docMk/>
            <pc:sldMk cId="3278659950" sldId="265"/>
            <ac:spMk id="2" creationId="{D9C917E3-162B-431B-8D39-0C8265251E7C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3278659950" sldId="265"/>
            <ac:spMk id="73" creationId="{799A8B4F-0FED-46C0-9186-5A8E116D8744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3278659950" sldId="265"/>
            <ac:spMk id="77" creationId="{38A69B74-22E3-47CC-823F-18BE7930C814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3278659950" sldId="265"/>
            <ac:spMk id="79" creationId="{1778637B-5DB8-4A75-B2E6-FC2B1BB9A7DB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3278659950" sldId="265"/>
            <ac:spMk id="81" creationId="{0035A30C-45F3-4EFB-B2E8-6E2A11843D39}"/>
          </ac:spMkLst>
        </pc:spChg>
        <pc:picChg chg="add del">
          <ac:chgData name="Pulido, Luis" userId="a5f34a07-505c-4c6d-9d07-6b35a50408f1" providerId="ADAL" clId="{2CF8EB80-2132-45F9-A18E-9BD2402CBD00}" dt="2018-09-05T21:01:30.300" v="1373"/>
          <ac:picMkLst>
            <pc:docMk/>
            <pc:sldMk cId="3278659950" sldId="265"/>
            <ac:picMk id="75" creationId="{DA6861EE-7660-46C9-80BD-173B8F7454B8}"/>
          </ac:picMkLst>
        </pc:picChg>
      </pc:sldChg>
      <pc:sldChg chg="addSp delSp modSp del mod modTransition setBg">
        <pc:chgData name="Pulido, Luis" userId="a5f34a07-505c-4c6d-9d07-6b35a50408f1" providerId="ADAL" clId="{2CF8EB80-2132-45F9-A18E-9BD2402CBD00}" dt="2018-09-05T20:53:50.252" v="1146" actId="2696"/>
        <pc:sldMkLst>
          <pc:docMk/>
          <pc:sldMk cId="4152040264" sldId="266"/>
        </pc:sldMkLst>
        <pc:spChg chg="del mod">
          <ac:chgData name="Pulido, Luis" userId="a5f34a07-505c-4c6d-9d07-6b35a50408f1" providerId="ADAL" clId="{2CF8EB80-2132-45F9-A18E-9BD2402CBD00}" dt="2018-09-05T20:53:47.187" v="1145"/>
          <ac:spMkLst>
            <pc:docMk/>
            <pc:sldMk cId="4152040264" sldId="266"/>
            <ac:spMk id="2" creationId="{B3F32239-EE33-4854-B345-606510FCC96E}"/>
          </ac:spMkLst>
        </pc:spChg>
        <pc:spChg chg="add del mod">
          <ac:chgData name="Pulido, Luis" userId="a5f34a07-505c-4c6d-9d07-6b35a50408f1" providerId="ADAL" clId="{2CF8EB80-2132-45F9-A18E-9BD2402CBD00}" dt="2018-09-05T20:53:47.187" v="1145"/>
          <ac:spMkLst>
            <pc:docMk/>
            <pc:sldMk cId="4152040264" sldId="266"/>
            <ac:spMk id="3" creationId="{5D14862A-84AE-4829-BCBC-9BA915545E9F}"/>
          </ac:spMkLst>
        </pc:spChg>
        <pc:spChg chg="add del mod">
          <ac:chgData name="Pulido, Luis" userId="a5f34a07-505c-4c6d-9d07-6b35a50408f1" providerId="ADAL" clId="{2CF8EB80-2132-45F9-A18E-9BD2402CBD00}" dt="2018-09-05T20:53:47.187" v="1145"/>
          <ac:spMkLst>
            <pc:docMk/>
            <pc:sldMk cId="4152040264" sldId="266"/>
            <ac:spMk id="4" creationId="{3F2AF520-32AC-4504-AFC0-892A91AD89EC}"/>
          </ac:spMkLst>
        </pc:spChg>
        <pc:spChg chg="add del mod">
          <ac:chgData name="Pulido, Luis" userId="a5f34a07-505c-4c6d-9d07-6b35a50408f1" providerId="ADAL" clId="{2CF8EB80-2132-45F9-A18E-9BD2402CBD00}" dt="2018-09-05T20:53:47.187" v="1145"/>
          <ac:spMkLst>
            <pc:docMk/>
            <pc:sldMk cId="4152040264" sldId="266"/>
            <ac:spMk id="5" creationId="{67327AF5-7E9A-4F77-B892-5FBD3BAC978F}"/>
          </ac:spMkLst>
        </pc:spChg>
        <pc:spChg chg="add mod">
          <ac:chgData name="Pulido, Luis" userId="a5f34a07-505c-4c6d-9d07-6b35a50408f1" providerId="ADAL" clId="{2CF8EB80-2132-45F9-A18E-9BD2402CBD00}" dt="2018-09-05T20:53:47.187" v="1145"/>
          <ac:spMkLst>
            <pc:docMk/>
            <pc:sldMk cId="4152040264" sldId="266"/>
            <ac:spMk id="6" creationId="{5E832305-96E7-4C69-8DC2-21D0E5E1A8FF}"/>
          </ac:spMkLst>
        </pc:spChg>
        <pc:spChg chg="add mod">
          <ac:chgData name="Pulido, Luis" userId="a5f34a07-505c-4c6d-9d07-6b35a50408f1" providerId="ADAL" clId="{2CF8EB80-2132-45F9-A18E-9BD2402CBD00}" dt="2018-09-05T20:53:47.187" v="1145"/>
          <ac:spMkLst>
            <pc:docMk/>
            <pc:sldMk cId="4152040264" sldId="266"/>
            <ac:spMk id="8" creationId="{BDAE0BDC-BA9A-4794-88A8-FC735B3DAC05}"/>
          </ac:spMkLst>
        </pc:spChg>
        <pc:spChg chg="add">
          <ac:chgData name="Pulido, Luis" userId="a5f34a07-505c-4c6d-9d07-6b35a50408f1" providerId="ADAL" clId="{2CF8EB80-2132-45F9-A18E-9BD2402CBD00}" dt="2018-09-05T20:52:25.294" v="1102" actId="26606"/>
          <ac:spMkLst>
            <pc:docMk/>
            <pc:sldMk cId="4152040264" sldId="266"/>
            <ac:spMk id="10" creationId="{35555856-9970-4BC3-9AA9-6A917F53AFBD}"/>
          </ac:spMkLst>
        </pc:spChg>
        <pc:spChg chg="add">
          <ac:chgData name="Pulido, Luis" userId="a5f34a07-505c-4c6d-9d07-6b35a50408f1" providerId="ADAL" clId="{2CF8EB80-2132-45F9-A18E-9BD2402CBD00}" dt="2018-09-05T20:52:25.294" v="1102" actId="26606"/>
          <ac:spMkLst>
            <pc:docMk/>
            <pc:sldMk cId="4152040264" sldId="266"/>
            <ac:spMk id="14" creationId="{13722DD7-BA73-4776-93A3-94491FEF7260}"/>
          </ac:spMkLst>
        </pc:spChg>
        <pc:picChg chg="add del">
          <ac:chgData name="Pulido, Luis" userId="a5f34a07-505c-4c6d-9d07-6b35a50408f1" providerId="ADAL" clId="{2CF8EB80-2132-45F9-A18E-9BD2402CBD00}" dt="2018-09-05T20:53:40.372" v="1144" actId="478"/>
          <ac:picMkLst>
            <pc:docMk/>
            <pc:sldMk cId="4152040264" sldId="266"/>
            <ac:picMk id="7" creationId="{A2AC14F4-1ACD-4143-9AD3-FD951B684916}"/>
          </ac:picMkLst>
        </pc:picChg>
        <pc:picChg chg="add">
          <ac:chgData name="Pulido, Luis" userId="a5f34a07-505c-4c6d-9d07-6b35a50408f1" providerId="ADAL" clId="{2CF8EB80-2132-45F9-A18E-9BD2402CBD00}" dt="2018-09-05T20:52:25.294" v="1102" actId="26606"/>
          <ac:picMkLst>
            <pc:docMk/>
            <pc:sldMk cId="4152040264" sldId="266"/>
            <ac:picMk id="12" creationId="{7F487851-BFAF-46D8-A1ED-50CAD6E46F59}"/>
          </ac:picMkLst>
        </pc:picChg>
      </pc:sldChg>
      <pc:sldChg chg="addSp delSp ord modTransition delDesignElem">
        <pc:chgData name="Pulido, Luis" userId="a5f34a07-505c-4c6d-9d07-6b35a50408f1" providerId="ADAL" clId="{2CF8EB80-2132-45F9-A18E-9BD2402CBD00}" dt="2018-09-05T21:59:09.578" v="1409"/>
        <pc:sldMkLst>
          <pc:docMk/>
          <pc:sldMk cId="3364456245" sldId="267"/>
        </pc:sldMkLst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3364456245" sldId="267"/>
            <ac:spMk id="77" creationId="{799A8B4F-0FED-46C0-9186-5A8E116D8744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3364456245" sldId="267"/>
            <ac:spMk id="81" creationId="{38A69B74-22E3-47CC-823F-18BE7930C814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3364456245" sldId="267"/>
            <ac:spMk id="83" creationId="{1778637B-5DB8-4A75-B2E6-FC2B1BB9A7DB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3364456245" sldId="267"/>
            <ac:spMk id="85" creationId="{0035A30C-45F3-4EFB-B2E8-6E2A11843D39}"/>
          </ac:spMkLst>
        </pc:spChg>
        <pc:picChg chg="add del">
          <ac:chgData name="Pulido, Luis" userId="a5f34a07-505c-4c6d-9d07-6b35a50408f1" providerId="ADAL" clId="{2CF8EB80-2132-45F9-A18E-9BD2402CBD00}" dt="2018-09-05T21:01:30.300" v="1373"/>
          <ac:picMkLst>
            <pc:docMk/>
            <pc:sldMk cId="3364456245" sldId="267"/>
            <ac:picMk id="79" creationId="{DA6861EE-7660-46C9-80BD-173B8F7454B8}"/>
          </ac:picMkLst>
        </pc:picChg>
      </pc:sldChg>
      <pc:sldChg chg="addSp delSp modSp add mod modTransition setBg delDesignElem">
        <pc:chgData name="Pulido, Luis" userId="a5f34a07-505c-4c6d-9d07-6b35a50408f1" providerId="ADAL" clId="{2CF8EB80-2132-45F9-A18E-9BD2402CBD00}" dt="2018-09-05T21:59:09.578" v="1409"/>
        <pc:sldMkLst>
          <pc:docMk/>
          <pc:sldMk cId="241682942" sldId="268"/>
        </pc:sldMkLst>
        <pc:spChg chg="mod">
          <ac:chgData name="Pulido, Luis" userId="a5f34a07-505c-4c6d-9d07-6b35a50408f1" providerId="ADAL" clId="{2CF8EB80-2132-45F9-A18E-9BD2402CBD00}" dt="2018-09-05T21:00:25.688" v="1332" actId="26606"/>
          <ac:spMkLst>
            <pc:docMk/>
            <pc:sldMk cId="241682942" sldId="268"/>
            <ac:spMk id="2" creationId="{3B22F2BA-5F3C-4BF0-B53F-C4515D0ECEBE}"/>
          </ac:spMkLst>
        </pc:spChg>
        <pc:spChg chg="add del mod">
          <ac:chgData name="Pulido, Luis" userId="a5f34a07-505c-4c6d-9d07-6b35a50408f1" providerId="ADAL" clId="{2CF8EB80-2132-45F9-A18E-9BD2402CBD00}" dt="2018-09-05T21:00:25.688" v="1332" actId="26606"/>
          <ac:spMkLst>
            <pc:docMk/>
            <pc:sldMk cId="241682942" sldId="268"/>
            <ac:spMk id="3" creationId="{7A3CC8F4-C89F-4C75-A3D6-72B86C023A46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241682942" sldId="268"/>
            <ac:spMk id="10" creationId="{42285737-90EE-47DC-AC80-8AE156B11969}"/>
          </ac:spMkLst>
        </pc:spChg>
        <pc:grpChg chg="add del">
          <ac:chgData name="Pulido, Luis" userId="a5f34a07-505c-4c6d-9d07-6b35a50408f1" providerId="ADAL" clId="{2CF8EB80-2132-45F9-A18E-9BD2402CBD00}" dt="2018-09-05T21:01:30.300" v="1373"/>
          <ac:grpSpMkLst>
            <pc:docMk/>
            <pc:sldMk cId="241682942" sldId="268"/>
            <ac:grpSpMk id="12" creationId="{B57BDC17-F1B3-455F-BBF1-680AA1F25C06}"/>
          </ac:grpSpMkLst>
        </pc:grpChg>
        <pc:graphicFrameChg chg="add del">
          <ac:chgData name="Pulido, Luis" userId="a5f34a07-505c-4c6d-9d07-6b35a50408f1" providerId="ADAL" clId="{2CF8EB80-2132-45F9-A18E-9BD2402CBD00}" dt="2018-09-05T21:00:25.688" v="1332" actId="26606"/>
          <ac:graphicFrameMkLst>
            <pc:docMk/>
            <pc:sldMk cId="241682942" sldId="268"/>
            <ac:graphicFrameMk id="5" creationId="{6174D2CD-FD49-41C2-8D6D-D2A86A383F5A}"/>
          </ac:graphicFrameMkLst>
        </pc:graphicFrameChg>
      </pc:sldChg>
      <pc:sldChg chg="addSp delSp modSp add mod modTransition setBg delDesignElem">
        <pc:chgData name="Pulido, Luis" userId="a5f34a07-505c-4c6d-9d07-6b35a50408f1" providerId="ADAL" clId="{2CF8EB80-2132-45F9-A18E-9BD2402CBD00}" dt="2018-09-05T21:59:09.578" v="1409"/>
        <pc:sldMkLst>
          <pc:docMk/>
          <pc:sldMk cId="1417114334" sldId="269"/>
        </pc:sldMkLst>
        <pc:spChg chg="mod">
          <ac:chgData name="Pulido, Luis" userId="a5f34a07-505c-4c6d-9d07-6b35a50408f1" providerId="ADAL" clId="{2CF8EB80-2132-45F9-A18E-9BD2402CBD00}" dt="2018-09-05T20:49:37.307" v="870" actId="26606"/>
          <ac:spMkLst>
            <pc:docMk/>
            <pc:sldMk cId="1417114334" sldId="269"/>
            <ac:spMk id="2" creationId="{D23037F2-AECE-428A-995E-8AAF7FF601CF}"/>
          </ac:spMkLst>
        </pc:spChg>
        <pc:spChg chg="mod">
          <ac:chgData name="Pulido, Luis" userId="a5f34a07-505c-4c6d-9d07-6b35a50408f1" providerId="ADAL" clId="{2CF8EB80-2132-45F9-A18E-9BD2402CBD00}" dt="2018-09-05T21:01:30.300" v="1373"/>
          <ac:spMkLst>
            <pc:docMk/>
            <pc:sldMk cId="1417114334" sldId="269"/>
            <ac:spMk id="3" creationId="{59DF7210-E217-4820-98E3-AEB0A4E9AD17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1417114334" sldId="269"/>
            <ac:spMk id="10" creationId="{AFA67CD3-AB4E-4A7A-BEB8-53C445D8C44E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1417114334" sldId="269"/>
            <ac:spMk id="14" creationId="{339C8D78-A644-462F-B674-F440635E5353}"/>
          </ac:spMkLst>
        </pc:spChg>
        <pc:picChg chg="add">
          <ac:chgData name="Pulido, Luis" userId="a5f34a07-505c-4c6d-9d07-6b35a50408f1" providerId="ADAL" clId="{2CF8EB80-2132-45F9-A18E-9BD2402CBD00}" dt="2018-09-05T20:49:37.307" v="870" actId="26606"/>
          <ac:picMkLst>
            <pc:docMk/>
            <pc:sldMk cId="1417114334" sldId="269"/>
            <ac:picMk id="7" creationId="{01D04503-37E8-4EE0-81F2-20E1FC48EE54}"/>
          </ac:picMkLst>
        </pc:picChg>
        <pc:picChg chg="add del">
          <ac:chgData name="Pulido, Luis" userId="a5f34a07-505c-4c6d-9d07-6b35a50408f1" providerId="ADAL" clId="{2CF8EB80-2132-45F9-A18E-9BD2402CBD00}" dt="2018-09-05T21:01:30.300" v="1373"/>
          <ac:picMkLst>
            <pc:docMk/>
            <pc:sldMk cId="1417114334" sldId="269"/>
            <ac:picMk id="12" creationId="{07CF545F-9C2E-4446-97CD-AD92990C2B68}"/>
          </ac:picMkLst>
        </pc:picChg>
      </pc:sldChg>
      <pc:sldChg chg="addSp delSp modSp add mod modTransition setBg delDesignElem">
        <pc:chgData name="Pulido, Luis" userId="a5f34a07-505c-4c6d-9d07-6b35a50408f1" providerId="ADAL" clId="{2CF8EB80-2132-45F9-A18E-9BD2402CBD00}" dt="2018-09-05T21:59:09.578" v="1409"/>
        <pc:sldMkLst>
          <pc:docMk/>
          <pc:sldMk cId="1885345896" sldId="270"/>
        </pc:sldMkLst>
        <pc:spChg chg="mod">
          <ac:chgData name="Pulido, Luis" userId="a5f34a07-505c-4c6d-9d07-6b35a50408f1" providerId="ADAL" clId="{2CF8EB80-2132-45F9-A18E-9BD2402CBD00}" dt="2018-09-05T21:04:07.005" v="1408" actId="403"/>
          <ac:spMkLst>
            <pc:docMk/>
            <pc:sldMk cId="1885345896" sldId="270"/>
            <ac:spMk id="2" creationId="{8077FEC8-42CE-42AA-97B4-7531AF06D336}"/>
          </ac:spMkLst>
        </pc:spChg>
        <pc:spChg chg="mod">
          <ac:chgData name="Pulido, Luis" userId="a5f34a07-505c-4c6d-9d07-6b35a50408f1" providerId="ADAL" clId="{2CF8EB80-2132-45F9-A18E-9BD2402CBD00}" dt="2018-09-05T20:56:34.855" v="1237" actId="1076"/>
          <ac:spMkLst>
            <pc:docMk/>
            <pc:sldMk cId="1885345896" sldId="270"/>
            <ac:spMk id="3" creationId="{205B835F-6DF9-4BFA-A364-50C5802027E3}"/>
          </ac:spMkLst>
        </pc:spChg>
        <pc:spChg chg="add del mod">
          <ac:chgData name="Pulido, Luis" userId="a5f34a07-505c-4c6d-9d07-6b35a50408f1" providerId="ADAL" clId="{2CF8EB80-2132-45F9-A18E-9BD2402CBD00}" dt="2018-09-05T20:55:22.509" v="1222" actId="478"/>
          <ac:spMkLst>
            <pc:docMk/>
            <pc:sldMk cId="1885345896" sldId="270"/>
            <ac:spMk id="4" creationId="{59A8AFB0-6715-4F3B-A8F9-E5C5B68B89D5}"/>
          </ac:spMkLst>
        </pc:spChg>
        <pc:spChg chg="add mod">
          <ac:chgData name="Pulido, Luis" userId="a5f34a07-505c-4c6d-9d07-6b35a50408f1" providerId="ADAL" clId="{2CF8EB80-2132-45F9-A18E-9BD2402CBD00}" dt="2018-09-05T20:57:00.807" v="1246" actId="1076"/>
          <ac:spMkLst>
            <pc:docMk/>
            <pc:sldMk cId="1885345896" sldId="270"/>
            <ac:spMk id="5" creationId="{779894FA-FFF6-436A-BC59-98185CB09F89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1885345896" sldId="270"/>
            <ac:spMk id="10" creationId="{AFA67CD3-AB4E-4A7A-BEB8-53C445D8C44E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1885345896" sldId="270"/>
            <ac:spMk id="14" creationId="{339C8D78-A644-462F-B674-F440635E5353}"/>
          </ac:spMkLst>
        </pc:spChg>
        <pc:picChg chg="add">
          <ac:chgData name="Pulido, Luis" userId="a5f34a07-505c-4c6d-9d07-6b35a50408f1" providerId="ADAL" clId="{2CF8EB80-2132-45F9-A18E-9BD2402CBD00}" dt="2018-09-05T20:55:49.535" v="1225" actId="26606"/>
          <ac:picMkLst>
            <pc:docMk/>
            <pc:sldMk cId="1885345896" sldId="270"/>
            <ac:picMk id="7" creationId="{3C1AA4B2-F7BC-4FC6-AC74-104AD554449C}"/>
          </ac:picMkLst>
        </pc:picChg>
        <pc:picChg chg="add del mod">
          <ac:chgData name="Pulido, Luis" userId="a5f34a07-505c-4c6d-9d07-6b35a50408f1" providerId="ADAL" clId="{2CF8EB80-2132-45F9-A18E-9BD2402CBD00}" dt="2018-09-05T20:56:12.314" v="1230"/>
          <ac:picMkLst>
            <pc:docMk/>
            <pc:sldMk cId="1885345896" sldId="270"/>
            <ac:picMk id="9" creationId="{5B9B74BA-9A0B-4154-9C2F-ACDE51CBD7AC}"/>
          </ac:picMkLst>
        </pc:picChg>
        <pc:picChg chg="add mod">
          <ac:chgData name="Pulido, Luis" userId="a5f34a07-505c-4c6d-9d07-6b35a50408f1" providerId="ADAL" clId="{2CF8EB80-2132-45F9-A18E-9BD2402CBD00}" dt="2018-09-05T20:57:00.807" v="1246" actId="1076"/>
          <ac:picMkLst>
            <pc:docMk/>
            <pc:sldMk cId="1885345896" sldId="270"/>
            <ac:picMk id="11" creationId="{72C9C7B7-AAAF-4B13-894E-62D0A65E5B79}"/>
          </ac:picMkLst>
        </pc:picChg>
        <pc:picChg chg="add del">
          <ac:chgData name="Pulido, Luis" userId="a5f34a07-505c-4c6d-9d07-6b35a50408f1" providerId="ADAL" clId="{2CF8EB80-2132-45F9-A18E-9BD2402CBD00}" dt="2018-09-05T21:01:30.300" v="1373"/>
          <ac:picMkLst>
            <pc:docMk/>
            <pc:sldMk cId="1885345896" sldId="270"/>
            <ac:picMk id="12" creationId="{07CF545F-9C2E-4446-97CD-AD92990C2B68}"/>
          </ac:picMkLst>
        </pc:picChg>
      </pc:sldChg>
      <pc:sldChg chg="addSp delSp add del">
        <pc:chgData name="Pulido, Luis" userId="a5f34a07-505c-4c6d-9d07-6b35a50408f1" providerId="ADAL" clId="{2CF8EB80-2132-45F9-A18E-9BD2402CBD00}" dt="2018-09-05T20:54:17.879" v="1152" actId="2696"/>
        <pc:sldMkLst>
          <pc:docMk/>
          <pc:sldMk cId="3502482939" sldId="270"/>
        </pc:sldMkLst>
        <pc:spChg chg="del">
          <ac:chgData name="Pulido, Luis" userId="a5f34a07-505c-4c6d-9d07-6b35a50408f1" providerId="ADAL" clId="{2CF8EB80-2132-45F9-A18E-9BD2402CBD00}" dt="2018-09-05T20:53:54.491" v="1148" actId="478"/>
          <ac:spMkLst>
            <pc:docMk/>
            <pc:sldMk cId="3502482939" sldId="270"/>
            <ac:spMk id="2" creationId="{C6C1E025-CD90-4A49-AF43-C0FB5277EC04}"/>
          </ac:spMkLst>
        </pc:spChg>
        <pc:spChg chg="del">
          <ac:chgData name="Pulido, Luis" userId="a5f34a07-505c-4c6d-9d07-6b35a50408f1" providerId="ADAL" clId="{2CF8EB80-2132-45F9-A18E-9BD2402CBD00}" dt="2018-09-05T20:53:54.491" v="1148" actId="478"/>
          <ac:spMkLst>
            <pc:docMk/>
            <pc:sldMk cId="3502482939" sldId="270"/>
            <ac:spMk id="3" creationId="{77F84025-5D63-41BD-B471-002687CBD34E}"/>
          </ac:spMkLst>
        </pc:spChg>
        <pc:spChg chg="add del">
          <ac:chgData name="Pulido, Luis" userId="a5f34a07-505c-4c6d-9d07-6b35a50408f1" providerId="ADAL" clId="{2CF8EB80-2132-45F9-A18E-9BD2402CBD00}" dt="2018-09-05T20:54:05.230" v="1151"/>
          <ac:spMkLst>
            <pc:docMk/>
            <pc:sldMk cId="3502482939" sldId="270"/>
            <ac:spMk id="4" creationId="{80EEFCD9-29B7-47A1-A2E8-AC06C018E5AC}"/>
          </ac:spMkLst>
        </pc:spChg>
        <pc:spChg chg="add del">
          <ac:chgData name="Pulido, Luis" userId="a5f34a07-505c-4c6d-9d07-6b35a50408f1" providerId="ADAL" clId="{2CF8EB80-2132-45F9-A18E-9BD2402CBD00}" dt="2018-09-05T20:54:05.230" v="1151"/>
          <ac:spMkLst>
            <pc:docMk/>
            <pc:sldMk cId="3502482939" sldId="270"/>
            <ac:spMk id="5" creationId="{BC8364B2-33B4-4720-A2FD-3DE25E9AB909}"/>
          </ac:spMkLst>
        </pc:spChg>
        <pc:spChg chg="add del">
          <ac:chgData name="Pulido, Luis" userId="a5f34a07-505c-4c6d-9d07-6b35a50408f1" providerId="ADAL" clId="{2CF8EB80-2132-45F9-A18E-9BD2402CBD00}" dt="2018-09-05T20:54:05.230" v="1151"/>
          <ac:spMkLst>
            <pc:docMk/>
            <pc:sldMk cId="3502482939" sldId="270"/>
            <ac:spMk id="6" creationId="{CA575267-7469-4B4A-9474-C5FE8376F443}"/>
          </ac:spMkLst>
        </pc:spChg>
        <pc:spChg chg="add del">
          <ac:chgData name="Pulido, Luis" userId="a5f34a07-505c-4c6d-9d07-6b35a50408f1" providerId="ADAL" clId="{2CF8EB80-2132-45F9-A18E-9BD2402CBD00}" dt="2018-09-05T20:54:05.230" v="1151"/>
          <ac:spMkLst>
            <pc:docMk/>
            <pc:sldMk cId="3502482939" sldId="270"/>
            <ac:spMk id="7" creationId="{0818C17C-3FF8-44BB-99D1-BF1ACA1F6BAE}"/>
          </ac:spMkLst>
        </pc:spChg>
      </pc:sldChg>
      <pc:sldChg chg="addSp delSp modSp add mod modTransition setBg delDesignElem">
        <pc:chgData name="Pulido, Luis" userId="a5f34a07-505c-4c6d-9d07-6b35a50408f1" providerId="ADAL" clId="{2CF8EB80-2132-45F9-A18E-9BD2402CBD00}" dt="2018-09-05T21:59:09.578" v="1409"/>
        <pc:sldMkLst>
          <pc:docMk/>
          <pc:sldMk cId="3785849768" sldId="271"/>
        </pc:sldMkLst>
        <pc:spChg chg="mod">
          <ac:chgData name="Pulido, Luis" userId="a5f34a07-505c-4c6d-9d07-6b35a50408f1" providerId="ADAL" clId="{2CF8EB80-2132-45F9-A18E-9BD2402CBD00}" dt="2018-09-05T20:58:44.455" v="1313" actId="26606"/>
          <ac:spMkLst>
            <pc:docMk/>
            <pc:sldMk cId="3785849768" sldId="271"/>
            <ac:spMk id="2" creationId="{AD5DBC09-EB67-43C1-BA1F-D9C6B099DC05}"/>
          </ac:spMkLst>
        </pc:spChg>
        <pc:spChg chg="mod">
          <ac:chgData name="Pulido, Luis" userId="a5f34a07-505c-4c6d-9d07-6b35a50408f1" providerId="ADAL" clId="{2CF8EB80-2132-45F9-A18E-9BD2402CBD00}" dt="2018-09-05T21:01:30.300" v="1373"/>
          <ac:spMkLst>
            <pc:docMk/>
            <pc:sldMk cId="3785849768" sldId="271"/>
            <ac:spMk id="3" creationId="{2F3E5792-E340-47A0-8EFE-B86539FECED8}"/>
          </ac:spMkLst>
        </pc:spChg>
        <pc:spChg chg="add del">
          <ac:chgData name="Pulido, Luis" userId="a5f34a07-505c-4c6d-9d07-6b35a50408f1" providerId="ADAL" clId="{2CF8EB80-2132-45F9-A18E-9BD2402CBD00}" dt="2018-09-05T21:01:30.300" v="1373"/>
          <ac:spMkLst>
            <pc:docMk/>
            <pc:sldMk cId="3785849768" sldId="271"/>
            <ac:spMk id="8" creationId="{8D70B121-56F4-4848-B38B-182089D909FA}"/>
          </ac:spMkLst>
        </pc:spChg>
        <pc:picChg chg="add mod">
          <ac:chgData name="Pulido, Luis" userId="a5f34a07-505c-4c6d-9d07-6b35a50408f1" providerId="ADAL" clId="{2CF8EB80-2132-45F9-A18E-9BD2402CBD00}" dt="2018-09-05T20:59:32.879" v="1321" actId="1076"/>
          <ac:picMkLst>
            <pc:docMk/>
            <pc:sldMk cId="3785849768" sldId="271"/>
            <ac:picMk id="8194" creationId="{ADCC9A6E-4E56-445F-8AC1-32B00C4D6843}"/>
          </ac:picMkLst>
        </pc:picChg>
        <pc:cxnChg chg="add del">
          <ac:chgData name="Pulido, Luis" userId="a5f34a07-505c-4c6d-9d07-6b35a50408f1" providerId="ADAL" clId="{2CF8EB80-2132-45F9-A18E-9BD2402CBD00}" dt="2018-09-05T21:01:30.300" v="1373"/>
          <ac:cxnSpMkLst>
            <pc:docMk/>
            <pc:sldMk cId="3785849768" sldId="271"/>
            <ac:cxnSpMk id="10" creationId="{2D72A2C9-F3CA-4216-8BAD-FA4C970C3C4E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12239-92F2-4308-BA4E-A87FB3BF85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4F907D4-73B4-4F9A-A379-E21B4054FD7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Bachelor in Computer Science with a Master in Computer Graphics and a big love for OpenGL.</a:t>
          </a:r>
          <a:endParaRPr lang="en-US"/>
        </a:p>
      </dgm:t>
    </dgm:pt>
    <dgm:pt modelId="{CE718B98-3912-4596-B903-2B0A7D412C9C}" type="parTrans" cxnId="{0C701542-DBBE-438F-A40E-FDD44D1DC3C1}">
      <dgm:prSet/>
      <dgm:spPr/>
      <dgm:t>
        <a:bodyPr/>
        <a:lstStyle/>
        <a:p>
          <a:endParaRPr lang="en-US"/>
        </a:p>
      </dgm:t>
    </dgm:pt>
    <dgm:pt modelId="{DC6714A9-33D2-4315-9092-83278C12837A}" type="sibTrans" cxnId="{0C701542-DBBE-438F-A40E-FDD44D1DC3C1}">
      <dgm:prSet/>
      <dgm:spPr/>
      <dgm:t>
        <a:bodyPr/>
        <a:lstStyle/>
        <a:p>
          <a:endParaRPr lang="en-US"/>
        </a:p>
      </dgm:t>
    </dgm:pt>
    <dgm:pt modelId="{3944B768-26E5-4B62-B1B9-439100C04BE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I wanted to make video games with Unity3D!</a:t>
          </a:r>
          <a:endParaRPr lang="en-US"/>
        </a:p>
      </dgm:t>
    </dgm:pt>
    <dgm:pt modelId="{F9D20781-A5AA-40B1-B67B-912126537F1E}" type="parTrans" cxnId="{5CAAB320-0F45-49B5-A4FA-AFA2FDA6D817}">
      <dgm:prSet/>
      <dgm:spPr/>
      <dgm:t>
        <a:bodyPr/>
        <a:lstStyle/>
        <a:p>
          <a:endParaRPr lang="en-US"/>
        </a:p>
      </dgm:t>
    </dgm:pt>
    <dgm:pt modelId="{5C5C42A1-821D-404E-A545-AA32B7DF28AB}" type="sibTrans" cxnId="{5CAAB320-0F45-49B5-A4FA-AFA2FDA6D817}">
      <dgm:prSet/>
      <dgm:spPr/>
      <dgm:t>
        <a:bodyPr/>
        <a:lstStyle/>
        <a:p>
          <a:endParaRPr lang="en-US"/>
        </a:p>
      </dgm:t>
    </dgm:pt>
    <dgm:pt modelId="{BD791683-E1B7-49BA-AB35-4C91DFAF242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Toronto is not easy for game dev (too much competition, low salaries)</a:t>
          </a:r>
          <a:endParaRPr lang="en-US" dirty="0"/>
        </a:p>
      </dgm:t>
    </dgm:pt>
    <dgm:pt modelId="{AADACD45-6C2B-4042-8A07-D4EEBC266FFB}" type="parTrans" cxnId="{8681F8EE-EDED-4D09-B519-AD9E9B51685A}">
      <dgm:prSet/>
      <dgm:spPr/>
      <dgm:t>
        <a:bodyPr/>
        <a:lstStyle/>
        <a:p>
          <a:endParaRPr lang="en-US"/>
        </a:p>
      </dgm:t>
    </dgm:pt>
    <dgm:pt modelId="{BA60CDA1-91E5-4678-AB5F-514BD8D6F59C}" type="sibTrans" cxnId="{8681F8EE-EDED-4D09-B519-AD9E9B51685A}">
      <dgm:prSet/>
      <dgm:spPr/>
      <dgm:t>
        <a:bodyPr/>
        <a:lstStyle/>
        <a:p>
          <a:endParaRPr lang="en-US"/>
        </a:p>
      </dgm:t>
    </dgm:pt>
    <dgm:pt modelId="{079B8028-94C0-42BD-906E-D69AB9F88F6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Xamarin Certified Mobile Developer.</a:t>
          </a:r>
          <a:endParaRPr lang="en-US" dirty="0"/>
        </a:p>
      </dgm:t>
    </dgm:pt>
    <dgm:pt modelId="{62BE1D5B-75BD-4844-904A-5CB8778E052F}" type="parTrans" cxnId="{BF74375E-3A25-493D-96E8-AC76B2F779CC}">
      <dgm:prSet/>
      <dgm:spPr/>
      <dgm:t>
        <a:bodyPr/>
        <a:lstStyle/>
        <a:p>
          <a:endParaRPr lang="en-US"/>
        </a:p>
      </dgm:t>
    </dgm:pt>
    <dgm:pt modelId="{E20E2DB2-1BD0-43DA-A01E-358676016F2D}" type="sibTrans" cxnId="{BF74375E-3A25-493D-96E8-AC76B2F779CC}">
      <dgm:prSet/>
      <dgm:spPr/>
      <dgm:t>
        <a:bodyPr/>
        <a:lstStyle/>
        <a:p>
          <a:endParaRPr lang="en-US"/>
        </a:p>
      </dgm:t>
    </dgm:pt>
    <dgm:pt modelId="{9FA9F26D-0C44-4127-9462-71F544910F6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I’m a Flutter Enthusiast that wants to learn more while sharing what I know.</a:t>
          </a:r>
          <a:endParaRPr lang="en-US" dirty="0"/>
        </a:p>
      </dgm:t>
    </dgm:pt>
    <dgm:pt modelId="{9D04D591-3A13-46F6-9AAA-4D26BE21D1D3}" type="parTrans" cxnId="{95105A39-B909-4672-ACEE-B0C685CA73C0}">
      <dgm:prSet/>
      <dgm:spPr/>
      <dgm:t>
        <a:bodyPr/>
        <a:lstStyle/>
        <a:p>
          <a:endParaRPr lang="en-US"/>
        </a:p>
      </dgm:t>
    </dgm:pt>
    <dgm:pt modelId="{76B69B10-4558-4BEC-93DF-E8FEA5F6D74C}" type="sibTrans" cxnId="{95105A39-B909-4672-ACEE-B0C685CA73C0}">
      <dgm:prSet/>
      <dgm:spPr/>
      <dgm:t>
        <a:bodyPr/>
        <a:lstStyle/>
        <a:p>
          <a:endParaRPr lang="en-US"/>
        </a:p>
      </dgm:t>
    </dgm:pt>
    <dgm:pt modelId="{2DD1F607-9C15-4A3E-8748-2B256F08FE5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I work at T4G.</a:t>
          </a:r>
          <a:endParaRPr lang="en-US" dirty="0"/>
        </a:p>
      </dgm:t>
    </dgm:pt>
    <dgm:pt modelId="{84EA21D2-C8AC-4C85-B0CD-85AD3D8AFDDB}" type="parTrans" cxnId="{F9E63A5F-BEA4-435A-B512-746BD83AA742}">
      <dgm:prSet/>
      <dgm:spPr/>
      <dgm:t>
        <a:bodyPr/>
        <a:lstStyle/>
        <a:p>
          <a:endParaRPr lang="en-US"/>
        </a:p>
      </dgm:t>
    </dgm:pt>
    <dgm:pt modelId="{55B76CB6-07DA-4A17-A386-406F3945CD8E}" type="sibTrans" cxnId="{F9E63A5F-BEA4-435A-B512-746BD83AA742}">
      <dgm:prSet/>
      <dgm:spPr/>
      <dgm:t>
        <a:bodyPr/>
        <a:lstStyle/>
        <a:p>
          <a:endParaRPr lang="en-US"/>
        </a:p>
      </dgm:t>
    </dgm:pt>
    <dgm:pt modelId="{DE81B939-FE7E-4069-9A41-89E13CC4DAB7}" type="pres">
      <dgm:prSet presAssocID="{2E312239-92F2-4308-BA4E-A87FB3BF855F}" presName="root" presStyleCnt="0">
        <dgm:presLayoutVars>
          <dgm:dir/>
          <dgm:resizeHandles val="exact"/>
        </dgm:presLayoutVars>
      </dgm:prSet>
      <dgm:spPr/>
    </dgm:pt>
    <dgm:pt modelId="{AC104DC3-F159-436E-89C7-701E7CF08AE8}" type="pres">
      <dgm:prSet presAssocID="{14F907D4-73B4-4F9A-A379-E21B4054FD7E}" presName="compNode" presStyleCnt="0"/>
      <dgm:spPr/>
    </dgm:pt>
    <dgm:pt modelId="{319267FD-11BF-4B32-BADD-8C7BE62DF4F4}" type="pres">
      <dgm:prSet presAssocID="{14F907D4-73B4-4F9A-A379-E21B4054FD7E}" presName="bgRect" presStyleLbl="bgShp" presStyleIdx="0" presStyleCnt="6"/>
      <dgm:spPr/>
    </dgm:pt>
    <dgm:pt modelId="{C4050157-9AA8-466C-96AF-87992E7D0F66}" type="pres">
      <dgm:prSet presAssocID="{14F907D4-73B4-4F9A-A379-E21B4054FD7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DB14CD5-0B1A-4AB2-9390-833BABA49B43}" type="pres">
      <dgm:prSet presAssocID="{14F907D4-73B4-4F9A-A379-E21B4054FD7E}" presName="spaceRect" presStyleCnt="0"/>
      <dgm:spPr/>
    </dgm:pt>
    <dgm:pt modelId="{BE371790-E9A3-46FC-9FFA-C77EEE2ECA9E}" type="pres">
      <dgm:prSet presAssocID="{14F907D4-73B4-4F9A-A379-E21B4054FD7E}" presName="parTx" presStyleLbl="revTx" presStyleIdx="0" presStyleCnt="6">
        <dgm:presLayoutVars>
          <dgm:chMax val="0"/>
          <dgm:chPref val="0"/>
        </dgm:presLayoutVars>
      </dgm:prSet>
      <dgm:spPr/>
    </dgm:pt>
    <dgm:pt modelId="{78663D0D-A8A4-4FE7-88F5-C1ACB3DB3D79}" type="pres">
      <dgm:prSet presAssocID="{DC6714A9-33D2-4315-9092-83278C12837A}" presName="sibTrans" presStyleCnt="0"/>
      <dgm:spPr/>
    </dgm:pt>
    <dgm:pt modelId="{6C383AF2-0357-4C0B-A1D4-3108A2D33B17}" type="pres">
      <dgm:prSet presAssocID="{3944B768-26E5-4B62-B1B9-439100C04BEF}" presName="compNode" presStyleCnt="0"/>
      <dgm:spPr/>
    </dgm:pt>
    <dgm:pt modelId="{27DB249D-95CB-4E15-941D-ABB0B8D842AE}" type="pres">
      <dgm:prSet presAssocID="{3944B768-26E5-4B62-B1B9-439100C04BEF}" presName="bgRect" presStyleLbl="bgShp" presStyleIdx="1" presStyleCnt="6"/>
      <dgm:spPr/>
    </dgm:pt>
    <dgm:pt modelId="{115C303C-DD94-4053-BE17-AFC944AACA3D}" type="pres">
      <dgm:prSet presAssocID="{3944B768-26E5-4B62-B1B9-439100C04BE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40E4997-2B9F-4332-96F3-31CB56732451}" type="pres">
      <dgm:prSet presAssocID="{3944B768-26E5-4B62-B1B9-439100C04BEF}" presName="spaceRect" presStyleCnt="0"/>
      <dgm:spPr/>
    </dgm:pt>
    <dgm:pt modelId="{E79C71FB-7079-4E14-9123-E34A0A4C24E5}" type="pres">
      <dgm:prSet presAssocID="{3944B768-26E5-4B62-B1B9-439100C04BEF}" presName="parTx" presStyleLbl="revTx" presStyleIdx="1" presStyleCnt="6">
        <dgm:presLayoutVars>
          <dgm:chMax val="0"/>
          <dgm:chPref val="0"/>
        </dgm:presLayoutVars>
      </dgm:prSet>
      <dgm:spPr/>
    </dgm:pt>
    <dgm:pt modelId="{AAC1D857-982A-479A-AA62-A212B57F9757}" type="pres">
      <dgm:prSet presAssocID="{5C5C42A1-821D-404E-A545-AA32B7DF28AB}" presName="sibTrans" presStyleCnt="0"/>
      <dgm:spPr/>
    </dgm:pt>
    <dgm:pt modelId="{19AD2B20-8BEA-4F03-BE14-82A4E8468D06}" type="pres">
      <dgm:prSet presAssocID="{BD791683-E1B7-49BA-AB35-4C91DFAF242D}" presName="compNode" presStyleCnt="0"/>
      <dgm:spPr/>
    </dgm:pt>
    <dgm:pt modelId="{5CAA10D1-9097-45ED-8878-909A8A4F11B4}" type="pres">
      <dgm:prSet presAssocID="{BD791683-E1B7-49BA-AB35-4C91DFAF242D}" presName="bgRect" presStyleLbl="bgShp" presStyleIdx="2" presStyleCnt="6"/>
      <dgm:spPr/>
    </dgm:pt>
    <dgm:pt modelId="{0F4D0CBA-2A7A-47BD-94A0-C21E139FD8D7}" type="pres">
      <dgm:prSet presAssocID="{BD791683-E1B7-49BA-AB35-4C91DFAF242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E7DAA1BA-EE73-456C-B883-F31B1E90E536}" type="pres">
      <dgm:prSet presAssocID="{BD791683-E1B7-49BA-AB35-4C91DFAF242D}" presName="spaceRect" presStyleCnt="0"/>
      <dgm:spPr/>
    </dgm:pt>
    <dgm:pt modelId="{3167A520-049A-4E01-94FC-D913A052C018}" type="pres">
      <dgm:prSet presAssocID="{BD791683-E1B7-49BA-AB35-4C91DFAF242D}" presName="parTx" presStyleLbl="revTx" presStyleIdx="2" presStyleCnt="6">
        <dgm:presLayoutVars>
          <dgm:chMax val="0"/>
          <dgm:chPref val="0"/>
        </dgm:presLayoutVars>
      </dgm:prSet>
      <dgm:spPr/>
    </dgm:pt>
    <dgm:pt modelId="{D570D288-45CF-4F2C-8DD6-01C680F02685}" type="pres">
      <dgm:prSet presAssocID="{BA60CDA1-91E5-4678-AB5F-514BD8D6F59C}" presName="sibTrans" presStyleCnt="0"/>
      <dgm:spPr/>
    </dgm:pt>
    <dgm:pt modelId="{8678E002-984E-4801-BE8E-81C032C8EC33}" type="pres">
      <dgm:prSet presAssocID="{079B8028-94C0-42BD-906E-D69AB9F88F61}" presName="compNode" presStyleCnt="0"/>
      <dgm:spPr/>
    </dgm:pt>
    <dgm:pt modelId="{1CD2338B-9918-4EED-89A5-4FA7A56CC936}" type="pres">
      <dgm:prSet presAssocID="{079B8028-94C0-42BD-906E-D69AB9F88F61}" presName="bgRect" presStyleLbl="bgShp" presStyleIdx="3" presStyleCnt="6"/>
      <dgm:spPr/>
    </dgm:pt>
    <dgm:pt modelId="{04D7E7A5-C0E4-49DB-80E4-F46B0B72FCCC}" type="pres">
      <dgm:prSet presAssocID="{079B8028-94C0-42BD-906E-D69AB9F88F6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02322B1-7E30-43ED-9C37-DC56ED7DCBD0}" type="pres">
      <dgm:prSet presAssocID="{079B8028-94C0-42BD-906E-D69AB9F88F61}" presName="spaceRect" presStyleCnt="0"/>
      <dgm:spPr/>
    </dgm:pt>
    <dgm:pt modelId="{D227299B-0268-4338-BC90-A0964B7B623A}" type="pres">
      <dgm:prSet presAssocID="{079B8028-94C0-42BD-906E-D69AB9F88F61}" presName="parTx" presStyleLbl="revTx" presStyleIdx="3" presStyleCnt="6">
        <dgm:presLayoutVars>
          <dgm:chMax val="0"/>
          <dgm:chPref val="0"/>
        </dgm:presLayoutVars>
      </dgm:prSet>
      <dgm:spPr/>
    </dgm:pt>
    <dgm:pt modelId="{CD70F200-8688-4D2C-9FD7-19B5518E0831}" type="pres">
      <dgm:prSet presAssocID="{E20E2DB2-1BD0-43DA-A01E-358676016F2D}" presName="sibTrans" presStyleCnt="0"/>
      <dgm:spPr/>
    </dgm:pt>
    <dgm:pt modelId="{7FB197B6-7407-4518-A3D1-1FCBD8DEDE77}" type="pres">
      <dgm:prSet presAssocID="{9FA9F26D-0C44-4127-9462-71F544910F67}" presName="compNode" presStyleCnt="0"/>
      <dgm:spPr/>
    </dgm:pt>
    <dgm:pt modelId="{A9EC9B1D-0648-4912-81A3-B3EC282379F4}" type="pres">
      <dgm:prSet presAssocID="{9FA9F26D-0C44-4127-9462-71F544910F67}" presName="bgRect" presStyleLbl="bgShp" presStyleIdx="4" presStyleCnt="6"/>
      <dgm:spPr/>
    </dgm:pt>
    <dgm:pt modelId="{9B4E0CC8-A4C5-4BEA-95D5-027735E12012}" type="pres">
      <dgm:prSet presAssocID="{9FA9F26D-0C44-4127-9462-71F544910F6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984E8D9-21ED-49CD-8ADD-3E5235EF8560}" type="pres">
      <dgm:prSet presAssocID="{9FA9F26D-0C44-4127-9462-71F544910F67}" presName="spaceRect" presStyleCnt="0"/>
      <dgm:spPr/>
    </dgm:pt>
    <dgm:pt modelId="{9DDB53D8-1138-4C04-BE1A-6ACDF74F5289}" type="pres">
      <dgm:prSet presAssocID="{9FA9F26D-0C44-4127-9462-71F544910F67}" presName="parTx" presStyleLbl="revTx" presStyleIdx="4" presStyleCnt="6">
        <dgm:presLayoutVars>
          <dgm:chMax val="0"/>
          <dgm:chPref val="0"/>
        </dgm:presLayoutVars>
      </dgm:prSet>
      <dgm:spPr/>
    </dgm:pt>
    <dgm:pt modelId="{8FAA78CB-6573-42C3-8BDE-66F41650516B}" type="pres">
      <dgm:prSet presAssocID="{76B69B10-4558-4BEC-93DF-E8FEA5F6D74C}" presName="sibTrans" presStyleCnt="0"/>
      <dgm:spPr/>
    </dgm:pt>
    <dgm:pt modelId="{617F0A30-01F3-4F8C-98F1-980771C5215E}" type="pres">
      <dgm:prSet presAssocID="{2DD1F607-9C15-4A3E-8748-2B256F08FE5D}" presName="compNode" presStyleCnt="0"/>
      <dgm:spPr/>
    </dgm:pt>
    <dgm:pt modelId="{9B643C36-B373-4C7C-A87F-FCE2FEBFFEB5}" type="pres">
      <dgm:prSet presAssocID="{2DD1F607-9C15-4A3E-8748-2B256F08FE5D}" presName="bgRect" presStyleLbl="bgShp" presStyleIdx="5" presStyleCnt="6"/>
      <dgm:spPr/>
    </dgm:pt>
    <dgm:pt modelId="{C6C0A8E6-3A3B-4241-A095-B0ECF2275347}" type="pres">
      <dgm:prSet presAssocID="{2DD1F607-9C15-4A3E-8748-2B256F08FE5D}" presName="iconRect" presStyleLbl="node1" presStyleIdx="5" presStyleCnt="6"/>
      <dgm:spPr>
        <a:prstGeom prst="hear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C451206A-4E82-4D32-AFC2-967EB166B312}" type="pres">
      <dgm:prSet presAssocID="{2DD1F607-9C15-4A3E-8748-2B256F08FE5D}" presName="spaceRect" presStyleCnt="0"/>
      <dgm:spPr/>
    </dgm:pt>
    <dgm:pt modelId="{E81E825C-C58F-4B6A-999C-A5EE1A08970A}" type="pres">
      <dgm:prSet presAssocID="{2DD1F607-9C15-4A3E-8748-2B256F08FE5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CAAB320-0F45-49B5-A4FA-AFA2FDA6D817}" srcId="{2E312239-92F2-4308-BA4E-A87FB3BF855F}" destId="{3944B768-26E5-4B62-B1B9-439100C04BEF}" srcOrd="1" destOrd="0" parTransId="{F9D20781-A5AA-40B1-B67B-912126537F1E}" sibTransId="{5C5C42A1-821D-404E-A545-AA32B7DF28AB}"/>
    <dgm:cxn modelId="{74D01721-41BD-4485-9116-1BCF98753411}" type="presOf" srcId="{2DD1F607-9C15-4A3E-8748-2B256F08FE5D}" destId="{E81E825C-C58F-4B6A-999C-A5EE1A08970A}" srcOrd="0" destOrd="0" presId="urn:microsoft.com/office/officeart/2018/2/layout/IconVerticalSolidList"/>
    <dgm:cxn modelId="{3B89BB2A-33F1-4F5B-A393-7E6F596931D1}" type="presOf" srcId="{14F907D4-73B4-4F9A-A379-E21B4054FD7E}" destId="{BE371790-E9A3-46FC-9FFA-C77EEE2ECA9E}" srcOrd="0" destOrd="0" presId="urn:microsoft.com/office/officeart/2018/2/layout/IconVerticalSolidList"/>
    <dgm:cxn modelId="{E211C52E-7854-438F-BD27-C9ECE9A174F4}" type="presOf" srcId="{9FA9F26D-0C44-4127-9462-71F544910F67}" destId="{9DDB53D8-1138-4C04-BE1A-6ACDF74F5289}" srcOrd="0" destOrd="0" presId="urn:microsoft.com/office/officeart/2018/2/layout/IconVerticalSolidList"/>
    <dgm:cxn modelId="{95105A39-B909-4672-ACEE-B0C685CA73C0}" srcId="{2E312239-92F2-4308-BA4E-A87FB3BF855F}" destId="{9FA9F26D-0C44-4127-9462-71F544910F67}" srcOrd="4" destOrd="0" parTransId="{9D04D591-3A13-46F6-9AAA-4D26BE21D1D3}" sibTransId="{76B69B10-4558-4BEC-93DF-E8FEA5F6D74C}"/>
    <dgm:cxn modelId="{BF74375E-3A25-493D-96E8-AC76B2F779CC}" srcId="{2E312239-92F2-4308-BA4E-A87FB3BF855F}" destId="{079B8028-94C0-42BD-906E-D69AB9F88F61}" srcOrd="3" destOrd="0" parTransId="{62BE1D5B-75BD-4844-904A-5CB8778E052F}" sibTransId="{E20E2DB2-1BD0-43DA-A01E-358676016F2D}"/>
    <dgm:cxn modelId="{F9E63A5F-BEA4-435A-B512-746BD83AA742}" srcId="{2E312239-92F2-4308-BA4E-A87FB3BF855F}" destId="{2DD1F607-9C15-4A3E-8748-2B256F08FE5D}" srcOrd="5" destOrd="0" parTransId="{84EA21D2-C8AC-4C85-B0CD-85AD3D8AFDDB}" sibTransId="{55B76CB6-07DA-4A17-A386-406F3945CD8E}"/>
    <dgm:cxn modelId="{0C701542-DBBE-438F-A40E-FDD44D1DC3C1}" srcId="{2E312239-92F2-4308-BA4E-A87FB3BF855F}" destId="{14F907D4-73B4-4F9A-A379-E21B4054FD7E}" srcOrd="0" destOrd="0" parTransId="{CE718B98-3912-4596-B903-2B0A7D412C9C}" sibTransId="{DC6714A9-33D2-4315-9092-83278C12837A}"/>
    <dgm:cxn modelId="{BD51338B-C7F5-4811-9011-95D271138C44}" type="presOf" srcId="{2E312239-92F2-4308-BA4E-A87FB3BF855F}" destId="{DE81B939-FE7E-4069-9A41-89E13CC4DAB7}" srcOrd="0" destOrd="0" presId="urn:microsoft.com/office/officeart/2018/2/layout/IconVerticalSolidList"/>
    <dgm:cxn modelId="{CA3B7DC5-2C6D-48C0-BECC-239C713298CA}" type="presOf" srcId="{3944B768-26E5-4B62-B1B9-439100C04BEF}" destId="{E79C71FB-7079-4E14-9123-E34A0A4C24E5}" srcOrd="0" destOrd="0" presId="urn:microsoft.com/office/officeart/2018/2/layout/IconVerticalSolidList"/>
    <dgm:cxn modelId="{E74D3CCC-6EC3-4A0B-9CF4-6346BE308259}" type="presOf" srcId="{079B8028-94C0-42BD-906E-D69AB9F88F61}" destId="{D227299B-0268-4338-BC90-A0964B7B623A}" srcOrd="0" destOrd="0" presId="urn:microsoft.com/office/officeart/2018/2/layout/IconVerticalSolidList"/>
    <dgm:cxn modelId="{8681F8EE-EDED-4D09-B519-AD9E9B51685A}" srcId="{2E312239-92F2-4308-BA4E-A87FB3BF855F}" destId="{BD791683-E1B7-49BA-AB35-4C91DFAF242D}" srcOrd="2" destOrd="0" parTransId="{AADACD45-6C2B-4042-8A07-D4EEBC266FFB}" sibTransId="{BA60CDA1-91E5-4678-AB5F-514BD8D6F59C}"/>
    <dgm:cxn modelId="{BF7509F8-C77F-430D-80D6-2323019D2CA6}" type="presOf" srcId="{BD791683-E1B7-49BA-AB35-4C91DFAF242D}" destId="{3167A520-049A-4E01-94FC-D913A052C018}" srcOrd="0" destOrd="0" presId="urn:microsoft.com/office/officeart/2018/2/layout/IconVerticalSolidList"/>
    <dgm:cxn modelId="{1970151A-B87A-4871-98A0-39ED9911547B}" type="presParOf" srcId="{DE81B939-FE7E-4069-9A41-89E13CC4DAB7}" destId="{AC104DC3-F159-436E-89C7-701E7CF08AE8}" srcOrd="0" destOrd="0" presId="urn:microsoft.com/office/officeart/2018/2/layout/IconVerticalSolidList"/>
    <dgm:cxn modelId="{C4A4F4BF-7BFE-417A-A8F9-BB5FFE72D2B6}" type="presParOf" srcId="{AC104DC3-F159-436E-89C7-701E7CF08AE8}" destId="{319267FD-11BF-4B32-BADD-8C7BE62DF4F4}" srcOrd="0" destOrd="0" presId="urn:microsoft.com/office/officeart/2018/2/layout/IconVerticalSolidList"/>
    <dgm:cxn modelId="{C62CD5EF-FBEF-4BAC-B6A2-63B30F3A49FB}" type="presParOf" srcId="{AC104DC3-F159-436E-89C7-701E7CF08AE8}" destId="{C4050157-9AA8-466C-96AF-87992E7D0F66}" srcOrd="1" destOrd="0" presId="urn:microsoft.com/office/officeart/2018/2/layout/IconVerticalSolidList"/>
    <dgm:cxn modelId="{A8B950B0-4D8B-4E1E-BEED-D421ABCDD056}" type="presParOf" srcId="{AC104DC3-F159-436E-89C7-701E7CF08AE8}" destId="{2DB14CD5-0B1A-4AB2-9390-833BABA49B43}" srcOrd="2" destOrd="0" presId="urn:microsoft.com/office/officeart/2018/2/layout/IconVerticalSolidList"/>
    <dgm:cxn modelId="{5A874AD3-0833-440D-8CBC-5163E46E14D8}" type="presParOf" srcId="{AC104DC3-F159-436E-89C7-701E7CF08AE8}" destId="{BE371790-E9A3-46FC-9FFA-C77EEE2ECA9E}" srcOrd="3" destOrd="0" presId="urn:microsoft.com/office/officeart/2018/2/layout/IconVerticalSolidList"/>
    <dgm:cxn modelId="{14334753-26D1-4569-B1F4-44A774D9C4D3}" type="presParOf" srcId="{DE81B939-FE7E-4069-9A41-89E13CC4DAB7}" destId="{78663D0D-A8A4-4FE7-88F5-C1ACB3DB3D79}" srcOrd="1" destOrd="0" presId="urn:microsoft.com/office/officeart/2018/2/layout/IconVerticalSolidList"/>
    <dgm:cxn modelId="{1E61BE1A-5960-412A-B996-F66BAD73751F}" type="presParOf" srcId="{DE81B939-FE7E-4069-9A41-89E13CC4DAB7}" destId="{6C383AF2-0357-4C0B-A1D4-3108A2D33B17}" srcOrd="2" destOrd="0" presId="urn:microsoft.com/office/officeart/2018/2/layout/IconVerticalSolidList"/>
    <dgm:cxn modelId="{A6AF6800-E904-4891-87F3-BED95F70A47B}" type="presParOf" srcId="{6C383AF2-0357-4C0B-A1D4-3108A2D33B17}" destId="{27DB249D-95CB-4E15-941D-ABB0B8D842AE}" srcOrd="0" destOrd="0" presId="urn:microsoft.com/office/officeart/2018/2/layout/IconVerticalSolidList"/>
    <dgm:cxn modelId="{D7E23333-5F03-431C-AD69-E6C479DCA7FF}" type="presParOf" srcId="{6C383AF2-0357-4C0B-A1D4-3108A2D33B17}" destId="{115C303C-DD94-4053-BE17-AFC944AACA3D}" srcOrd="1" destOrd="0" presId="urn:microsoft.com/office/officeart/2018/2/layout/IconVerticalSolidList"/>
    <dgm:cxn modelId="{A7BA628F-C3A6-4C3C-AE20-D65E8975C904}" type="presParOf" srcId="{6C383AF2-0357-4C0B-A1D4-3108A2D33B17}" destId="{840E4997-2B9F-4332-96F3-31CB56732451}" srcOrd="2" destOrd="0" presId="urn:microsoft.com/office/officeart/2018/2/layout/IconVerticalSolidList"/>
    <dgm:cxn modelId="{4AE00151-8DC2-4704-AA29-FE11DEFFBFA2}" type="presParOf" srcId="{6C383AF2-0357-4C0B-A1D4-3108A2D33B17}" destId="{E79C71FB-7079-4E14-9123-E34A0A4C24E5}" srcOrd="3" destOrd="0" presId="urn:microsoft.com/office/officeart/2018/2/layout/IconVerticalSolidList"/>
    <dgm:cxn modelId="{35950F60-92A5-43DC-8657-73060D53E0D9}" type="presParOf" srcId="{DE81B939-FE7E-4069-9A41-89E13CC4DAB7}" destId="{AAC1D857-982A-479A-AA62-A212B57F9757}" srcOrd="3" destOrd="0" presId="urn:microsoft.com/office/officeart/2018/2/layout/IconVerticalSolidList"/>
    <dgm:cxn modelId="{B444139E-4DC8-43C0-A547-1D7EA03FC1E8}" type="presParOf" srcId="{DE81B939-FE7E-4069-9A41-89E13CC4DAB7}" destId="{19AD2B20-8BEA-4F03-BE14-82A4E8468D06}" srcOrd="4" destOrd="0" presId="urn:microsoft.com/office/officeart/2018/2/layout/IconVerticalSolidList"/>
    <dgm:cxn modelId="{F6C3118F-1674-42EE-A9F6-B3686AE11630}" type="presParOf" srcId="{19AD2B20-8BEA-4F03-BE14-82A4E8468D06}" destId="{5CAA10D1-9097-45ED-8878-909A8A4F11B4}" srcOrd="0" destOrd="0" presId="urn:microsoft.com/office/officeart/2018/2/layout/IconVerticalSolidList"/>
    <dgm:cxn modelId="{EB5E45E8-1F69-40F2-8024-2746CFEEFFE1}" type="presParOf" srcId="{19AD2B20-8BEA-4F03-BE14-82A4E8468D06}" destId="{0F4D0CBA-2A7A-47BD-94A0-C21E139FD8D7}" srcOrd="1" destOrd="0" presId="urn:microsoft.com/office/officeart/2018/2/layout/IconVerticalSolidList"/>
    <dgm:cxn modelId="{3402FEDA-C405-4AC3-8CAA-CC5E9608117D}" type="presParOf" srcId="{19AD2B20-8BEA-4F03-BE14-82A4E8468D06}" destId="{E7DAA1BA-EE73-456C-B883-F31B1E90E536}" srcOrd="2" destOrd="0" presId="urn:microsoft.com/office/officeart/2018/2/layout/IconVerticalSolidList"/>
    <dgm:cxn modelId="{057A7424-12DE-4612-ACD0-215CBB55836D}" type="presParOf" srcId="{19AD2B20-8BEA-4F03-BE14-82A4E8468D06}" destId="{3167A520-049A-4E01-94FC-D913A052C018}" srcOrd="3" destOrd="0" presId="urn:microsoft.com/office/officeart/2018/2/layout/IconVerticalSolidList"/>
    <dgm:cxn modelId="{ABFED302-8D12-4967-9CCD-4A99204F7876}" type="presParOf" srcId="{DE81B939-FE7E-4069-9A41-89E13CC4DAB7}" destId="{D570D288-45CF-4F2C-8DD6-01C680F02685}" srcOrd="5" destOrd="0" presId="urn:microsoft.com/office/officeart/2018/2/layout/IconVerticalSolidList"/>
    <dgm:cxn modelId="{D319A594-191D-4680-A61B-6CFF1767396D}" type="presParOf" srcId="{DE81B939-FE7E-4069-9A41-89E13CC4DAB7}" destId="{8678E002-984E-4801-BE8E-81C032C8EC33}" srcOrd="6" destOrd="0" presId="urn:microsoft.com/office/officeart/2018/2/layout/IconVerticalSolidList"/>
    <dgm:cxn modelId="{FEDCB55B-B61D-480E-8E43-4F52C14839A9}" type="presParOf" srcId="{8678E002-984E-4801-BE8E-81C032C8EC33}" destId="{1CD2338B-9918-4EED-89A5-4FA7A56CC936}" srcOrd="0" destOrd="0" presId="urn:microsoft.com/office/officeart/2018/2/layout/IconVerticalSolidList"/>
    <dgm:cxn modelId="{823BC52A-5CC7-44EA-B921-453C63AE3C68}" type="presParOf" srcId="{8678E002-984E-4801-BE8E-81C032C8EC33}" destId="{04D7E7A5-C0E4-49DB-80E4-F46B0B72FCCC}" srcOrd="1" destOrd="0" presId="urn:microsoft.com/office/officeart/2018/2/layout/IconVerticalSolidList"/>
    <dgm:cxn modelId="{1328CC50-A4B8-4827-852E-08E37B6DE44F}" type="presParOf" srcId="{8678E002-984E-4801-BE8E-81C032C8EC33}" destId="{C02322B1-7E30-43ED-9C37-DC56ED7DCBD0}" srcOrd="2" destOrd="0" presId="urn:microsoft.com/office/officeart/2018/2/layout/IconVerticalSolidList"/>
    <dgm:cxn modelId="{D502BDE9-C095-475B-A020-4428E731BD8E}" type="presParOf" srcId="{8678E002-984E-4801-BE8E-81C032C8EC33}" destId="{D227299B-0268-4338-BC90-A0964B7B623A}" srcOrd="3" destOrd="0" presId="urn:microsoft.com/office/officeart/2018/2/layout/IconVerticalSolidList"/>
    <dgm:cxn modelId="{02D0FFBD-E274-462E-A562-27B9370C244E}" type="presParOf" srcId="{DE81B939-FE7E-4069-9A41-89E13CC4DAB7}" destId="{CD70F200-8688-4D2C-9FD7-19B5518E0831}" srcOrd="7" destOrd="0" presId="urn:microsoft.com/office/officeart/2018/2/layout/IconVerticalSolidList"/>
    <dgm:cxn modelId="{2D6BCDBB-82F1-497C-85BF-8677EDBC1359}" type="presParOf" srcId="{DE81B939-FE7E-4069-9A41-89E13CC4DAB7}" destId="{7FB197B6-7407-4518-A3D1-1FCBD8DEDE77}" srcOrd="8" destOrd="0" presId="urn:microsoft.com/office/officeart/2018/2/layout/IconVerticalSolidList"/>
    <dgm:cxn modelId="{24189E12-CF9E-4584-ADDD-A7C071FF504C}" type="presParOf" srcId="{7FB197B6-7407-4518-A3D1-1FCBD8DEDE77}" destId="{A9EC9B1D-0648-4912-81A3-B3EC282379F4}" srcOrd="0" destOrd="0" presId="urn:microsoft.com/office/officeart/2018/2/layout/IconVerticalSolidList"/>
    <dgm:cxn modelId="{DA330313-EDE4-46D1-B560-8CBC1C6F43DA}" type="presParOf" srcId="{7FB197B6-7407-4518-A3D1-1FCBD8DEDE77}" destId="{9B4E0CC8-A4C5-4BEA-95D5-027735E12012}" srcOrd="1" destOrd="0" presId="urn:microsoft.com/office/officeart/2018/2/layout/IconVerticalSolidList"/>
    <dgm:cxn modelId="{D76F14B9-CFD4-4385-B184-B879CAEEEA00}" type="presParOf" srcId="{7FB197B6-7407-4518-A3D1-1FCBD8DEDE77}" destId="{A984E8D9-21ED-49CD-8ADD-3E5235EF8560}" srcOrd="2" destOrd="0" presId="urn:microsoft.com/office/officeart/2018/2/layout/IconVerticalSolidList"/>
    <dgm:cxn modelId="{70355207-C0BB-4D48-B102-7AC8842B856E}" type="presParOf" srcId="{7FB197B6-7407-4518-A3D1-1FCBD8DEDE77}" destId="{9DDB53D8-1138-4C04-BE1A-6ACDF74F5289}" srcOrd="3" destOrd="0" presId="urn:microsoft.com/office/officeart/2018/2/layout/IconVerticalSolidList"/>
    <dgm:cxn modelId="{0B8E2468-3041-4B77-93F8-2C0D361903C4}" type="presParOf" srcId="{DE81B939-FE7E-4069-9A41-89E13CC4DAB7}" destId="{8FAA78CB-6573-42C3-8BDE-66F41650516B}" srcOrd="9" destOrd="0" presId="urn:microsoft.com/office/officeart/2018/2/layout/IconVerticalSolidList"/>
    <dgm:cxn modelId="{A3453F71-905E-46A8-BDAE-68E36ED5FD57}" type="presParOf" srcId="{DE81B939-FE7E-4069-9A41-89E13CC4DAB7}" destId="{617F0A30-01F3-4F8C-98F1-980771C5215E}" srcOrd="10" destOrd="0" presId="urn:microsoft.com/office/officeart/2018/2/layout/IconVerticalSolidList"/>
    <dgm:cxn modelId="{847DCCE8-F82B-4B57-9B51-888CEFDBF80C}" type="presParOf" srcId="{617F0A30-01F3-4F8C-98F1-980771C5215E}" destId="{9B643C36-B373-4C7C-A87F-FCE2FEBFFEB5}" srcOrd="0" destOrd="0" presId="urn:microsoft.com/office/officeart/2018/2/layout/IconVerticalSolidList"/>
    <dgm:cxn modelId="{87BC4FF6-B4E1-45C3-B925-6C105BCE8647}" type="presParOf" srcId="{617F0A30-01F3-4F8C-98F1-980771C5215E}" destId="{C6C0A8E6-3A3B-4241-A095-B0ECF2275347}" srcOrd="1" destOrd="0" presId="urn:microsoft.com/office/officeart/2018/2/layout/IconVerticalSolidList"/>
    <dgm:cxn modelId="{F5672186-273E-484B-A6F1-BBFCF78BDC0E}" type="presParOf" srcId="{617F0A30-01F3-4F8C-98F1-980771C5215E}" destId="{C451206A-4E82-4D32-AFC2-967EB166B312}" srcOrd="2" destOrd="0" presId="urn:microsoft.com/office/officeart/2018/2/layout/IconVerticalSolidList"/>
    <dgm:cxn modelId="{A6A08417-11B6-4DA8-B931-298E30AFD2E1}" type="presParOf" srcId="{617F0A30-01F3-4F8C-98F1-980771C5215E}" destId="{E81E825C-C58F-4B6A-999C-A5EE1A0897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682B37-5A39-431C-A601-2550413B13E9}" type="doc">
      <dgm:prSet loTypeId="urn:microsoft.com/office/officeart/2008/layout/LinedList" loCatId="list" qsTypeId="urn:microsoft.com/office/officeart/2005/8/quickstyle/simple3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3D39A50-CC77-4005-9EC5-19EDED38614F}">
      <dgm:prSet/>
      <dgm:spPr/>
      <dgm:t>
        <a:bodyPr/>
        <a:lstStyle/>
        <a:p>
          <a:r>
            <a:rPr lang="en-CA"/>
            <a:t>Design Patterns.</a:t>
          </a:r>
          <a:endParaRPr lang="en-US"/>
        </a:p>
      </dgm:t>
    </dgm:pt>
    <dgm:pt modelId="{C0677B3D-79DF-48CC-90CC-D7133F4A6622}" type="parTrans" cxnId="{9F975457-805E-4E0C-9C4B-5FED06B419FA}">
      <dgm:prSet/>
      <dgm:spPr/>
      <dgm:t>
        <a:bodyPr/>
        <a:lstStyle/>
        <a:p>
          <a:endParaRPr lang="en-US"/>
        </a:p>
      </dgm:t>
    </dgm:pt>
    <dgm:pt modelId="{19E3590A-5126-453B-914D-7E9D57D1A63E}" type="sibTrans" cxnId="{9F975457-805E-4E0C-9C4B-5FED06B419FA}">
      <dgm:prSet/>
      <dgm:spPr/>
      <dgm:t>
        <a:bodyPr/>
        <a:lstStyle/>
        <a:p>
          <a:endParaRPr lang="en-US"/>
        </a:p>
      </dgm:t>
    </dgm:pt>
    <dgm:pt modelId="{11BC48B8-CFE4-46AC-98E6-7A885DD0B5A7}">
      <dgm:prSet/>
      <dgm:spPr/>
      <dgm:t>
        <a:bodyPr/>
        <a:lstStyle/>
        <a:p>
          <a:r>
            <a:rPr lang="en-CA"/>
            <a:t>Use what’s there. </a:t>
          </a:r>
          <a:endParaRPr lang="en-US"/>
        </a:p>
      </dgm:t>
    </dgm:pt>
    <dgm:pt modelId="{A1FA0988-5EC1-4D1D-AC49-117824F8A183}" type="parTrans" cxnId="{154D6E77-F9C3-4220-BB12-AFF2E0A1F79C}">
      <dgm:prSet/>
      <dgm:spPr/>
      <dgm:t>
        <a:bodyPr/>
        <a:lstStyle/>
        <a:p>
          <a:endParaRPr lang="en-US"/>
        </a:p>
      </dgm:t>
    </dgm:pt>
    <dgm:pt modelId="{08EF9485-FF47-454C-A41A-2EAAA6D1879B}" type="sibTrans" cxnId="{154D6E77-F9C3-4220-BB12-AFF2E0A1F79C}">
      <dgm:prSet/>
      <dgm:spPr/>
      <dgm:t>
        <a:bodyPr/>
        <a:lstStyle/>
        <a:p>
          <a:endParaRPr lang="en-US"/>
        </a:p>
      </dgm:t>
    </dgm:pt>
    <dgm:pt modelId="{1BC84BCB-5D04-4D66-A1A9-097F963D3AFD}">
      <dgm:prSet/>
      <dgm:spPr/>
      <dgm:t>
        <a:bodyPr/>
        <a:lstStyle/>
        <a:p>
          <a:r>
            <a:rPr lang="en-CA"/>
            <a:t>Nomenclature, Code Formatting and Style Guide.</a:t>
          </a:r>
          <a:endParaRPr lang="en-US"/>
        </a:p>
      </dgm:t>
    </dgm:pt>
    <dgm:pt modelId="{0BA24C33-723B-4405-83DC-72176A425ACB}" type="parTrans" cxnId="{DAB014DE-1E8A-43BB-8F05-4FA24A0211ED}">
      <dgm:prSet/>
      <dgm:spPr/>
      <dgm:t>
        <a:bodyPr/>
        <a:lstStyle/>
        <a:p>
          <a:endParaRPr lang="en-US"/>
        </a:p>
      </dgm:t>
    </dgm:pt>
    <dgm:pt modelId="{C18C9969-911D-420C-BAEB-8C3BAF1C46CD}" type="sibTrans" cxnId="{DAB014DE-1E8A-43BB-8F05-4FA24A0211ED}">
      <dgm:prSet/>
      <dgm:spPr/>
      <dgm:t>
        <a:bodyPr/>
        <a:lstStyle/>
        <a:p>
          <a:endParaRPr lang="en-US"/>
        </a:p>
      </dgm:t>
    </dgm:pt>
    <dgm:pt modelId="{517949E9-0103-4A7C-A89F-D7D41BDDCC6C}">
      <dgm:prSet/>
      <dgm:spPr/>
      <dgm:t>
        <a:bodyPr/>
        <a:lstStyle/>
        <a:p>
          <a:r>
            <a:rPr lang="en-CA"/>
            <a:t>Folder Structure.</a:t>
          </a:r>
          <a:endParaRPr lang="en-US"/>
        </a:p>
      </dgm:t>
    </dgm:pt>
    <dgm:pt modelId="{F7876DF5-DAFC-4202-AEC8-7C238E0F4D4C}" type="parTrans" cxnId="{2617A9AE-925D-4F49-881F-0338BFEDB1D0}">
      <dgm:prSet/>
      <dgm:spPr/>
      <dgm:t>
        <a:bodyPr/>
        <a:lstStyle/>
        <a:p>
          <a:endParaRPr lang="en-US"/>
        </a:p>
      </dgm:t>
    </dgm:pt>
    <dgm:pt modelId="{9454C460-F48E-4F96-94ED-F7AFFF571B44}" type="sibTrans" cxnId="{2617A9AE-925D-4F49-881F-0338BFEDB1D0}">
      <dgm:prSet/>
      <dgm:spPr/>
      <dgm:t>
        <a:bodyPr/>
        <a:lstStyle/>
        <a:p>
          <a:endParaRPr lang="en-US"/>
        </a:p>
      </dgm:t>
    </dgm:pt>
    <dgm:pt modelId="{74397828-1DD9-4CC8-B5E4-3F7FB0D11114}">
      <dgm:prSet/>
      <dgm:spPr/>
      <dgm:t>
        <a:bodyPr/>
        <a:lstStyle/>
        <a:p>
          <a:r>
            <a:rPr lang="en-CA"/>
            <a:t>Inversion of Control.</a:t>
          </a:r>
          <a:endParaRPr lang="en-US"/>
        </a:p>
      </dgm:t>
    </dgm:pt>
    <dgm:pt modelId="{9FECCCF8-5621-41FE-B99A-F5E1E832E60B}" type="parTrans" cxnId="{9F148F70-7798-4E8D-9026-759DD9C7BB4C}">
      <dgm:prSet/>
      <dgm:spPr/>
      <dgm:t>
        <a:bodyPr/>
        <a:lstStyle/>
        <a:p>
          <a:endParaRPr lang="en-US"/>
        </a:p>
      </dgm:t>
    </dgm:pt>
    <dgm:pt modelId="{A465458C-A798-4DA6-93F1-A4839117B4BB}" type="sibTrans" cxnId="{9F148F70-7798-4E8D-9026-759DD9C7BB4C}">
      <dgm:prSet/>
      <dgm:spPr/>
      <dgm:t>
        <a:bodyPr/>
        <a:lstStyle/>
        <a:p>
          <a:endParaRPr lang="en-US"/>
        </a:p>
      </dgm:t>
    </dgm:pt>
    <dgm:pt modelId="{82B9A85B-B66F-4AFA-ACD0-D29DC2BCB74E}">
      <dgm:prSet/>
      <dgm:spPr/>
      <dgm:t>
        <a:bodyPr/>
        <a:lstStyle/>
        <a:p>
          <a:r>
            <a:rPr lang="en-CA"/>
            <a:t>Test Driven Development.</a:t>
          </a:r>
          <a:endParaRPr lang="en-US"/>
        </a:p>
      </dgm:t>
    </dgm:pt>
    <dgm:pt modelId="{3E873DA1-8190-4E84-94B2-62B7DD0A0569}" type="parTrans" cxnId="{D3CED731-F6D1-4FAC-B59C-BD2D5476D257}">
      <dgm:prSet/>
      <dgm:spPr/>
      <dgm:t>
        <a:bodyPr/>
        <a:lstStyle/>
        <a:p>
          <a:endParaRPr lang="en-US"/>
        </a:p>
      </dgm:t>
    </dgm:pt>
    <dgm:pt modelId="{431C0AAF-BB2A-4DDC-87F9-8E8C2DFCA7F8}" type="sibTrans" cxnId="{D3CED731-F6D1-4FAC-B59C-BD2D5476D257}">
      <dgm:prSet/>
      <dgm:spPr/>
      <dgm:t>
        <a:bodyPr/>
        <a:lstStyle/>
        <a:p>
          <a:endParaRPr lang="en-US"/>
        </a:p>
      </dgm:t>
    </dgm:pt>
    <dgm:pt modelId="{C39190DF-6B1F-4206-94B9-67BB934DC8D2}">
      <dgm:prSet/>
      <dgm:spPr/>
      <dgm:t>
        <a:bodyPr/>
        <a:lstStyle/>
        <a:p>
          <a:r>
            <a:rPr lang="en-CA"/>
            <a:t>Testing Flutter Apps.</a:t>
          </a:r>
          <a:endParaRPr lang="en-US"/>
        </a:p>
      </dgm:t>
    </dgm:pt>
    <dgm:pt modelId="{381C7D94-EBBD-4FC7-8414-2E67672C475B}" type="parTrans" cxnId="{D284D443-15B6-434C-8688-F3C64C53B704}">
      <dgm:prSet/>
      <dgm:spPr/>
      <dgm:t>
        <a:bodyPr/>
        <a:lstStyle/>
        <a:p>
          <a:endParaRPr lang="en-US"/>
        </a:p>
      </dgm:t>
    </dgm:pt>
    <dgm:pt modelId="{01D685B3-3E56-4641-839D-EB4CB2455BCD}" type="sibTrans" cxnId="{D284D443-15B6-434C-8688-F3C64C53B704}">
      <dgm:prSet/>
      <dgm:spPr/>
      <dgm:t>
        <a:bodyPr/>
        <a:lstStyle/>
        <a:p>
          <a:endParaRPr lang="en-US"/>
        </a:p>
      </dgm:t>
    </dgm:pt>
    <dgm:pt modelId="{A0805BF6-0C95-492D-86A6-9011B65FDA0C}">
      <dgm:prSet/>
      <dgm:spPr/>
      <dgm:t>
        <a:bodyPr/>
        <a:lstStyle/>
        <a:p>
          <a:r>
            <a:rPr lang="en-CA"/>
            <a:t>Tools for Continuous Integration.</a:t>
          </a:r>
          <a:endParaRPr lang="en-US"/>
        </a:p>
      </dgm:t>
    </dgm:pt>
    <dgm:pt modelId="{097153BC-15FD-44BC-A234-424DE8D856C7}" type="parTrans" cxnId="{FA07056E-BBB8-4497-9653-0968D3DA781E}">
      <dgm:prSet/>
      <dgm:spPr/>
      <dgm:t>
        <a:bodyPr/>
        <a:lstStyle/>
        <a:p>
          <a:endParaRPr lang="en-US"/>
        </a:p>
      </dgm:t>
    </dgm:pt>
    <dgm:pt modelId="{89477F72-D3FF-45B3-BBBE-5C252BB28C72}" type="sibTrans" cxnId="{FA07056E-BBB8-4497-9653-0968D3DA781E}">
      <dgm:prSet/>
      <dgm:spPr/>
      <dgm:t>
        <a:bodyPr/>
        <a:lstStyle/>
        <a:p>
          <a:endParaRPr lang="en-US"/>
        </a:p>
      </dgm:t>
    </dgm:pt>
    <dgm:pt modelId="{CE0E5795-B286-4A4B-A87D-49A156BCAEB0}">
      <dgm:prSet/>
      <dgm:spPr/>
      <dgm:t>
        <a:bodyPr/>
        <a:lstStyle/>
        <a:p>
          <a:r>
            <a:rPr lang="en-CA"/>
            <a:t>Tools for Continuous Delivery.</a:t>
          </a:r>
          <a:endParaRPr lang="en-US"/>
        </a:p>
      </dgm:t>
    </dgm:pt>
    <dgm:pt modelId="{5D009E53-DB5B-400B-9016-5622A8CB2F67}" type="parTrans" cxnId="{B3D4BD39-716C-4468-9A65-DE1B91B370AF}">
      <dgm:prSet/>
      <dgm:spPr/>
      <dgm:t>
        <a:bodyPr/>
        <a:lstStyle/>
        <a:p>
          <a:endParaRPr lang="en-US"/>
        </a:p>
      </dgm:t>
    </dgm:pt>
    <dgm:pt modelId="{09792B64-DA95-4FFD-AFD4-822AFB95E891}" type="sibTrans" cxnId="{B3D4BD39-716C-4468-9A65-DE1B91B370AF}">
      <dgm:prSet/>
      <dgm:spPr/>
      <dgm:t>
        <a:bodyPr/>
        <a:lstStyle/>
        <a:p>
          <a:endParaRPr lang="en-US"/>
        </a:p>
      </dgm:t>
    </dgm:pt>
    <dgm:pt modelId="{BC47E52B-7902-4ECE-9EB7-7BD742D60EEF}" type="pres">
      <dgm:prSet presAssocID="{45682B37-5A39-431C-A601-2550413B13E9}" presName="vert0" presStyleCnt="0">
        <dgm:presLayoutVars>
          <dgm:dir/>
          <dgm:animOne val="branch"/>
          <dgm:animLvl val="lvl"/>
        </dgm:presLayoutVars>
      </dgm:prSet>
      <dgm:spPr/>
    </dgm:pt>
    <dgm:pt modelId="{72B7DBB2-0610-49CE-8151-83AF5D709AF5}" type="pres">
      <dgm:prSet presAssocID="{C3D39A50-CC77-4005-9EC5-19EDED38614F}" presName="thickLine" presStyleLbl="alignNode1" presStyleIdx="0" presStyleCnt="9"/>
      <dgm:spPr/>
    </dgm:pt>
    <dgm:pt modelId="{DED4FF01-D47A-4467-BE8A-E2315A8DF5B3}" type="pres">
      <dgm:prSet presAssocID="{C3D39A50-CC77-4005-9EC5-19EDED38614F}" presName="horz1" presStyleCnt="0"/>
      <dgm:spPr/>
    </dgm:pt>
    <dgm:pt modelId="{6A38BA31-08C1-4E1A-8708-29A9E9764CF0}" type="pres">
      <dgm:prSet presAssocID="{C3D39A50-CC77-4005-9EC5-19EDED38614F}" presName="tx1" presStyleLbl="revTx" presStyleIdx="0" presStyleCnt="9"/>
      <dgm:spPr/>
    </dgm:pt>
    <dgm:pt modelId="{55B0717B-6BCF-47CC-B668-D58AFE87E05D}" type="pres">
      <dgm:prSet presAssocID="{C3D39A50-CC77-4005-9EC5-19EDED38614F}" presName="vert1" presStyleCnt="0"/>
      <dgm:spPr/>
    </dgm:pt>
    <dgm:pt modelId="{61A53B57-58BD-49D7-9820-EE4C6943F132}" type="pres">
      <dgm:prSet presAssocID="{11BC48B8-CFE4-46AC-98E6-7A885DD0B5A7}" presName="thickLine" presStyleLbl="alignNode1" presStyleIdx="1" presStyleCnt="9"/>
      <dgm:spPr/>
    </dgm:pt>
    <dgm:pt modelId="{82CB53D4-BF1D-432A-A234-359469A3EE67}" type="pres">
      <dgm:prSet presAssocID="{11BC48B8-CFE4-46AC-98E6-7A885DD0B5A7}" presName="horz1" presStyleCnt="0"/>
      <dgm:spPr/>
    </dgm:pt>
    <dgm:pt modelId="{C21CFE38-50D9-4447-BBC1-951DCEF733B5}" type="pres">
      <dgm:prSet presAssocID="{11BC48B8-CFE4-46AC-98E6-7A885DD0B5A7}" presName="tx1" presStyleLbl="revTx" presStyleIdx="1" presStyleCnt="9"/>
      <dgm:spPr/>
    </dgm:pt>
    <dgm:pt modelId="{C675FACE-75CD-4485-8568-A7313CAC8686}" type="pres">
      <dgm:prSet presAssocID="{11BC48B8-CFE4-46AC-98E6-7A885DD0B5A7}" presName="vert1" presStyleCnt="0"/>
      <dgm:spPr/>
    </dgm:pt>
    <dgm:pt modelId="{B1E5A495-5E15-4B67-ABC7-64521E9A14E8}" type="pres">
      <dgm:prSet presAssocID="{1BC84BCB-5D04-4D66-A1A9-097F963D3AFD}" presName="thickLine" presStyleLbl="alignNode1" presStyleIdx="2" presStyleCnt="9"/>
      <dgm:spPr/>
    </dgm:pt>
    <dgm:pt modelId="{E28BFF67-6687-430D-BB2B-1DECC2D66B0E}" type="pres">
      <dgm:prSet presAssocID="{1BC84BCB-5D04-4D66-A1A9-097F963D3AFD}" presName="horz1" presStyleCnt="0"/>
      <dgm:spPr/>
    </dgm:pt>
    <dgm:pt modelId="{8E07B7DC-688A-44D4-ADEB-4AFBE13093CE}" type="pres">
      <dgm:prSet presAssocID="{1BC84BCB-5D04-4D66-A1A9-097F963D3AFD}" presName="tx1" presStyleLbl="revTx" presStyleIdx="2" presStyleCnt="9"/>
      <dgm:spPr/>
    </dgm:pt>
    <dgm:pt modelId="{DDBD30A7-52C2-47AD-9F79-61B528B8679F}" type="pres">
      <dgm:prSet presAssocID="{1BC84BCB-5D04-4D66-A1A9-097F963D3AFD}" presName="vert1" presStyleCnt="0"/>
      <dgm:spPr/>
    </dgm:pt>
    <dgm:pt modelId="{47FE315F-8BF5-498C-9430-41E9930F6348}" type="pres">
      <dgm:prSet presAssocID="{517949E9-0103-4A7C-A89F-D7D41BDDCC6C}" presName="thickLine" presStyleLbl="alignNode1" presStyleIdx="3" presStyleCnt="9"/>
      <dgm:spPr/>
    </dgm:pt>
    <dgm:pt modelId="{0BD0DBA6-99AF-47B3-82DA-FCBD52CE0654}" type="pres">
      <dgm:prSet presAssocID="{517949E9-0103-4A7C-A89F-D7D41BDDCC6C}" presName="horz1" presStyleCnt="0"/>
      <dgm:spPr/>
    </dgm:pt>
    <dgm:pt modelId="{4E36C0A5-A836-4D03-BDD9-B6817A47CEC6}" type="pres">
      <dgm:prSet presAssocID="{517949E9-0103-4A7C-A89F-D7D41BDDCC6C}" presName="tx1" presStyleLbl="revTx" presStyleIdx="3" presStyleCnt="9"/>
      <dgm:spPr/>
    </dgm:pt>
    <dgm:pt modelId="{E648386E-3024-4053-978B-21978606FE31}" type="pres">
      <dgm:prSet presAssocID="{517949E9-0103-4A7C-A89F-D7D41BDDCC6C}" presName="vert1" presStyleCnt="0"/>
      <dgm:spPr/>
    </dgm:pt>
    <dgm:pt modelId="{70230A95-F85F-4506-8052-93A6D6D2B26C}" type="pres">
      <dgm:prSet presAssocID="{74397828-1DD9-4CC8-B5E4-3F7FB0D11114}" presName="thickLine" presStyleLbl="alignNode1" presStyleIdx="4" presStyleCnt="9"/>
      <dgm:spPr/>
    </dgm:pt>
    <dgm:pt modelId="{649F9C61-9E70-47B2-BE04-9A4F03269014}" type="pres">
      <dgm:prSet presAssocID="{74397828-1DD9-4CC8-B5E4-3F7FB0D11114}" presName="horz1" presStyleCnt="0"/>
      <dgm:spPr/>
    </dgm:pt>
    <dgm:pt modelId="{8540D975-BF43-4591-8B06-701DEEEC5546}" type="pres">
      <dgm:prSet presAssocID="{74397828-1DD9-4CC8-B5E4-3F7FB0D11114}" presName="tx1" presStyleLbl="revTx" presStyleIdx="4" presStyleCnt="9"/>
      <dgm:spPr/>
    </dgm:pt>
    <dgm:pt modelId="{DC7241BF-E243-4E62-AEFE-ABEA5E9099F3}" type="pres">
      <dgm:prSet presAssocID="{74397828-1DD9-4CC8-B5E4-3F7FB0D11114}" presName="vert1" presStyleCnt="0"/>
      <dgm:spPr/>
    </dgm:pt>
    <dgm:pt modelId="{FB4006CD-EA09-4E2A-947A-E1CB58F49545}" type="pres">
      <dgm:prSet presAssocID="{82B9A85B-B66F-4AFA-ACD0-D29DC2BCB74E}" presName="thickLine" presStyleLbl="alignNode1" presStyleIdx="5" presStyleCnt="9"/>
      <dgm:spPr/>
    </dgm:pt>
    <dgm:pt modelId="{FE3423F5-E021-4600-ABDC-B8457957178A}" type="pres">
      <dgm:prSet presAssocID="{82B9A85B-B66F-4AFA-ACD0-D29DC2BCB74E}" presName="horz1" presStyleCnt="0"/>
      <dgm:spPr/>
    </dgm:pt>
    <dgm:pt modelId="{8428A0F7-56C7-45BD-8320-0838619ABA09}" type="pres">
      <dgm:prSet presAssocID="{82B9A85B-B66F-4AFA-ACD0-D29DC2BCB74E}" presName="tx1" presStyleLbl="revTx" presStyleIdx="5" presStyleCnt="9"/>
      <dgm:spPr/>
    </dgm:pt>
    <dgm:pt modelId="{C90CA8AD-5FDA-41F4-862B-BF8E8AA12763}" type="pres">
      <dgm:prSet presAssocID="{82B9A85B-B66F-4AFA-ACD0-D29DC2BCB74E}" presName="vert1" presStyleCnt="0"/>
      <dgm:spPr/>
    </dgm:pt>
    <dgm:pt modelId="{EF349909-7D62-4901-A4F7-49823E07D343}" type="pres">
      <dgm:prSet presAssocID="{C39190DF-6B1F-4206-94B9-67BB934DC8D2}" presName="thickLine" presStyleLbl="alignNode1" presStyleIdx="6" presStyleCnt="9"/>
      <dgm:spPr/>
    </dgm:pt>
    <dgm:pt modelId="{B8A331B9-16A7-4B15-A05E-91498A82152B}" type="pres">
      <dgm:prSet presAssocID="{C39190DF-6B1F-4206-94B9-67BB934DC8D2}" presName="horz1" presStyleCnt="0"/>
      <dgm:spPr/>
    </dgm:pt>
    <dgm:pt modelId="{3B5D5C1B-A2D5-491F-8D92-9B1B07DCFFA8}" type="pres">
      <dgm:prSet presAssocID="{C39190DF-6B1F-4206-94B9-67BB934DC8D2}" presName="tx1" presStyleLbl="revTx" presStyleIdx="6" presStyleCnt="9"/>
      <dgm:spPr/>
    </dgm:pt>
    <dgm:pt modelId="{5B57C8BF-17FC-4B7D-8889-BE2A97E31A0B}" type="pres">
      <dgm:prSet presAssocID="{C39190DF-6B1F-4206-94B9-67BB934DC8D2}" presName="vert1" presStyleCnt="0"/>
      <dgm:spPr/>
    </dgm:pt>
    <dgm:pt modelId="{BE325DE7-D600-4048-B6B7-390A79607804}" type="pres">
      <dgm:prSet presAssocID="{A0805BF6-0C95-492D-86A6-9011B65FDA0C}" presName="thickLine" presStyleLbl="alignNode1" presStyleIdx="7" presStyleCnt="9"/>
      <dgm:spPr/>
    </dgm:pt>
    <dgm:pt modelId="{9AEE18FF-6334-4D89-B0BF-F48057C9C5B7}" type="pres">
      <dgm:prSet presAssocID="{A0805BF6-0C95-492D-86A6-9011B65FDA0C}" presName="horz1" presStyleCnt="0"/>
      <dgm:spPr/>
    </dgm:pt>
    <dgm:pt modelId="{F7977375-18C5-46AC-9908-4F38539B08CC}" type="pres">
      <dgm:prSet presAssocID="{A0805BF6-0C95-492D-86A6-9011B65FDA0C}" presName="tx1" presStyleLbl="revTx" presStyleIdx="7" presStyleCnt="9"/>
      <dgm:spPr/>
    </dgm:pt>
    <dgm:pt modelId="{EE8F13DE-E337-4C17-9FC2-6EA40A913044}" type="pres">
      <dgm:prSet presAssocID="{A0805BF6-0C95-492D-86A6-9011B65FDA0C}" presName="vert1" presStyleCnt="0"/>
      <dgm:spPr/>
    </dgm:pt>
    <dgm:pt modelId="{603D6A99-675B-40DA-B1E9-CB9917174AB8}" type="pres">
      <dgm:prSet presAssocID="{CE0E5795-B286-4A4B-A87D-49A156BCAEB0}" presName="thickLine" presStyleLbl="alignNode1" presStyleIdx="8" presStyleCnt="9"/>
      <dgm:spPr/>
    </dgm:pt>
    <dgm:pt modelId="{7CA71EAC-2E06-40A8-B4E9-05E96FAB0BE3}" type="pres">
      <dgm:prSet presAssocID="{CE0E5795-B286-4A4B-A87D-49A156BCAEB0}" presName="horz1" presStyleCnt="0"/>
      <dgm:spPr/>
    </dgm:pt>
    <dgm:pt modelId="{11D45782-C91E-4586-B835-317713583B78}" type="pres">
      <dgm:prSet presAssocID="{CE0E5795-B286-4A4B-A87D-49A156BCAEB0}" presName="tx1" presStyleLbl="revTx" presStyleIdx="8" presStyleCnt="9"/>
      <dgm:spPr/>
    </dgm:pt>
    <dgm:pt modelId="{C5682CC0-63B6-4B75-BE50-BF6074B6C39F}" type="pres">
      <dgm:prSet presAssocID="{CE0E5795-B286-4A4B-A87D-49A156BCAEB0}" presName="vert1" presStyleCnt="0"/>
      <dgm:spPr/>
    </dgm:pt>
  </dgm:ptLst>
  <dgm:cxnLst>
    <dgm:cxn modelId="{6C34D604-2489-4794-9CB3-46BBA3FA20C6}" type="presOf" srcId="{A0805BF6-0C95-492D-86A6-9011B65FDA0C}" destId="{F7977375-18C5-46AC-9908-4F38539B08CC}" srcOrd="0" destOrd="0" presId="urn:microsoft.com/office/officeart/2008/layout/LinedList"/>
    <dgm:cxn modelId="{7B19CE05-6968-4942-9A0B-3EA9D90D09C5}" type="presOf" srcId="{517949E9-0103-4A7C-A89F-D7D41BDDCC6C}" destId="{4E36C0A5-A836-4D03-BDD9-B6817A47CEC6}" srcOrd="0" destOrd="0" presId="urn:microsoft.com/office/officeart/2008/layout/LinedList"/>
    <dgm:cxn modelId="{D3CED731-F6D1-4FAC-B59C-BD2D5476D257}" srcId="{45682B37-5A39-431C-A601-2550413B13E9}" destId="{82B9A85B-B66F-4AFA-ACD0-D29DC2BCB74E}" srcOrd="5" destOrd="0" parTransId="{3E873DA1-8190-4E84-94B2-62B7DD0A0569}" sibTransId="{431C0AAF-BB2A-4DDC-87F9-8E8C2DFCA7F8}"/>
    <dgm:cxn modelId="{B3D4BD39-716C-4468-9A65-DE1B91B370AF}" srcId="{45682B37-5A39-431C-A601-2550413B13E9}" destId="{CE0E5795-B286-4A4B-A87D-49A156BCAEB0}" srcOrd="8" destOrd="0" parTransId="{5D009E53-DB5B-400B-9016-5622A8CB2F67}" sibTransId="{09792B64-DA95-4FFD-AFD4-822AFB95E891}"/>
    <dgm:cxn modelId="{5EE7EF5B-8783-4558-B3A8-8070E0173C4E}" type="presOf" srcId="{C39190DF-6B1F-4206-94B9-67BB934DC8D2}" destId="{3B5D5C1B-A2D5-491F-8D92-9B1B07DCFFA8}" srcOrd="0" destOrd="0" presId="urn:microsoft.com/office/officeart/2008/layout/LinedList"/>
    <dgm:cxn modelId="{D284D443-15B6-434C-8688-F3C64C53B704}" srcId="{45682B37-5A39-431C-A601-2550413B13E9}" destId="{C39190DF-6B1F-4206-94B9-67BB934DC8D2}" srcOrd="6" destOrd="0" parTransId="{381C7D94-EBBD-4FC7-8414-2E67672C475B}" sibTransId="{01D685B3-3E56-4641-839D-EB4CB2455BCD}"/>
    <dgm:cxn modelId="{FA07056E-BBB8-4497-9653-0968D3DA781E}" srcId="{45682B37-5A39-431C-A601-2550413B13E9}" destId="{A0805BF6-0C95-492D-86A6-9011B65FDA0C}" srcOrd="7" destOrd="0" parTransId="{097153BC-15FD-44BC-A234-424DE8D856C7}" sibTransId="{89477F72-D3FF-45B3-BBBE-5C252BB28C72}"/>
    <dgm:cxn modelId="{9F148F70-7798-4E8D-9026-759DD9C7BB4C}" srcId="{45682B37-5A39-431C-A601-2550413B13E9}" destId="{74397828-1DD9-4CC8-B5E4-3F7FB0D11114}" srcOrd="4" destOrd="0" parTransId="{9FECCCF8-5621-41FE-B99A-F5E1E832E60B}" sibTransId="{A465458C-A798-4DA6-93F1-A4839117B4BB}"/>
    <dgm:cxn modelId="{154D6E77-F9C3-4220-BB12-AFF2E0A1F79C}" srcId="{45682B37-5A39-431C-A601-2550413B13E9}" destId="{11BC48B8-CFE4-46AC-98E6-7A885DD0B5A7}" srcOrd="1" destOrd="0" parTransId="{A1FA0988-5EC1-4D1D-AC49-117824F8A183}" sibTransId="{08EF9485-FF47-454C-A41A-2EAAA6D1879B}"/>
    <dgm:cxn modelId="{9F975457-805E-4E0C-9C4B-5FED06B419FA}" srcId="{45682B37-5A39-431C-A601-2550413B13E9}" destId="{C3D39A50-CC77-4005-9EC5-19EDED38614F}" srcOrd="0" destOrd="0" parTransId="{C0677B3D-79DF-48CC-90CC-D7133F4A6622}" sibTransId="{19E3590A-5126-453B-914D-7E9D57D1A63E}"/>
    <dgm:cxn modelId="{7E2456AA-CC36-4FB2-B671-DB64DFFB31D5}" type="presOf" srcId="{82B9A85B-B66F-4AFA-ACD0-D29DC2BCB74E}" destId="{8428A0F7-56C7-45BD-8320-0838619ABA09}" srcOrd="0" destOrd="0" presId="urn:microsoft.com/office/officeart/2008/layout/LinedList"/>
    <dgm:cxn modelId="{2617A9AE-925D-4F49-881F-0338BFEDB1D0}" srcId="{45682B37-5A39-431C-A601-2550413B13E9}" destId="{517949E9-0103-4A7C-A89F-D7D41BDDCC6C}" srcOrd="3" destOrd="0" parTransId="{F7876DF5-DAFC-4202-AEC8-7C238E0F4D4C}" sibTransId="{9454C460-F48E-4F96-94ED-F7AFFF571B44}"/>
    <dgm:cxn modelId="{566A1AB0-2935-48DF-BF6D-2871AEA43D0B}" type="presOf" srcId="{45682B37-5A39-431C-A601-2550413B13E9}" destId="{BC47E52B-7902-4ECE-9EB7-7BD742D60EEF}" srcOrd="0" destOrd="0" presId="urn:microsoft.com/office/officeart/2008/layout/LinedList"/>
    <dgm:cxn modelId="{83CE7CB4-91E0-4F6E-A3D9-12C6B59FF66F}" type="presOf" srcId="{1BC84BCB-5D04-4D66-A1A9-097F963D3AFD}" destId="{8E07B7DC-688A-44D4-ADEB-4AFBE13093CE}" srcOrd="0" destOrd="0" presId="urn:microsoft.com/office/officeart/2008/layout/LinedList"/>
    <dgm:cxn modelId="{6B2A09B8-BBC8-427A-8CEC-0AF1D6EBCF67}" type="presOf" srcId="{C3D39A50-CC77-4005-9EC5-19EDED38614F}" destId="{6A38BA31-08C1-4E1A-8708-29A9E9764CF0}" srcOrd="0" destOrd="0" presId="urn:microsoft.com/office/officeart/2008/layout/LinedList"/>
    <dgm:cxn modelId="{067C88CA-D91C-4147-A303-9E50232C25FB}" type="presOf" srcId="{CE0E5795-B286-4A4B-A87D-49A156BCAEB0}" destId="{11D45782-C91E-4586-B835-317713583B78}" srcOrd="0" destOrd="0" presId="urn:microsoft.com/office/officeart/2008/layout/LinedList"/>
    <dgm:cxn modelId="{F949C4CD-6DEB-44F1-BF93-FAAD5BB60971}" type="presOf" srcId="{11BC48B8-CFE4-46AC-98E6-7A885DD0B5A7}" destId="{C21CFE38-50D9-4447-BBC1-951DCEF733B5}" srcOrd="0" destOrd="0" presId="urn:microsoft.com/office/officeart/2008/layout/LinedList"/>
    <dgm:cxn modelId="{3D3650CE-4039-4D56-AF30-D2DC8EAD944C}" type="presOf" srcId="{74397828-1DD9-4CC8-B5E4-3F7FB0D11114}" destId="{8540D975-BF43-4591-8B06-701DEEEC5546}" srcOrd="0" destOrd="0" presId="urn:microsoft.com/office/officeart/2008/layout/LinedList"/>
    <dgm:cxn modelId="{DAB014DE-1E8A-43BB-8F05-4FA24A0211ED}" srcId="{45682B37-5A39-431C-A601-2550413B13E9}" destId="{1BC84BCB-5D04-4D66-A1A9-097F963D3AFD}" srcOrd="2" destOrd="0" parTransId="{0BA24C33-723B-4405-83DC-72176A425ACB}" sibTransId="{C18C9969-911D-420C-BAEB-8C3BAF1C46CD}"/>
    <dgm:cxn modelId="{B41F2DBF-0E14-4B4F-9854-5B5639A9E12D}" type="presParOf" srcId="{BC47E52B-7902-4ECE-9EB7-7BD742D60EEF}" destId="{72B7DBB2-0610-49CE-8151-83AF5D709AF5}" srcOrd="0" destOrd="0" presId="urn:microsoft.com/office/officeart/2008/layout/LinedList"/>
    <dgm:cxn modelId="{92B743D9-66EF-4D58-839B-56C6B22B6CA3}" type="presParOf" srcId="{BC47E52B-7902-4ECE-9EB7-7BD742D60EEF}" destId="{DED4FF01-D47A-4467-BE8A-E2315A8DF5B3}" srcOrd="1" destOrd="0" presId="urn:microsoft.com/office/officeart/2008/layout/LinedList"/>
    <dgm:cxn modelId="{93590B94-54B1-4D7A-8E30-0FE6B8E6D26D}" type="presParOf" srcId="{DED4FF01-D47A-4467-BE8A-E2315A8DF5B3}" destId="{6A38BA31-08C1-4E1A-8708-29A9E9764CF0}" srcOrd="0" destOrd="0" presId="urn:microsoft.com/office/officeart/2008/layout/LinedList"/>
    <dgm:cxn modelId="{D549347F-DB63-4C26-9E62-EFD8C9033D08}" type="presParOf" srcId="{DED4FF01-D47A-4467-BE8A-E2315A8DF5B3}" destId="{55B0717B-6BCF-47CC-B668-D58AFE87E05D}" srcOrd="1" destOrd="0" presId="urn:microsoft.com/office/officeart/2008/layout/LinedList"/>
    <dgm:cxn modelId="{B2D1D68F-9CD6-4452-A9DB-BBEA86C41371}" type="presParOf" srcId="{BC47E52B-7902-4ECE-9EB7-7BD742D60EEF}" destId="{61A53B57-58BD-49D7-9820-EE4C6943F132}" srcOrd="2" destOrd="0" presId="urn:microsoft.com/office/officeart/2008/layout/LinedList"/>
    <dgm:cxn modelId="{20051E64-911C-4733-9E50-4DE3F1DFDCE3}" type="presParOf" srcId="{BC47E52B-7902-4ECE-9EB7-7BD742D60EEF}" destId="{82CB53D4-BF1D-432A-A234-359469A3EE67}" srcOrd="3" destOrd="0" presId="urn:microsoft.com/office/officeart/2008/layout/LinedList"/>
    <dgm:cxn modelId="{02E9F025-BE4A-4DA6-8B2B-41DFB895E539}" type="presParOf" srcId="{82CB53D4-BF1D-432A-A234-359469A3EE67}" destId="{C21CFE38-50D9-4447-BBC1-951DCEF733B5}" srcOrd="0" destOrd="0" presId="urn:microsoft.com/office/officeart/2008/layout/LinedList"/>
    <dgm:cxn modelId="{5600BE21-974F-44BA-8EEE-6139B30A455B}" type="presParOf" srcId="{82CB53D4-BF1D-432A-A234-359469A3EE67}" destId="{C675FACE-75CD-4485-8568-A7313CAC8686}" srcOrd="1" destOrd="0" presId="urn:microsoft.com/office/officeart/2008/layout/LinedList"/>
    <dgm:cxn modelId="{EF259F91-0E9D-4F7B-A045-8F2D19947449}" type="presParOf" srcId="{BC47E52B-7902-4ECE-9EB7-7BD742D60EEF}" destId="{B1E5A495-5E15-4B67-ABC7-64521E9A14E8}" srcOrd="4" destOrd="0" presId="urn:microsoft.com/office/officeart/2008/layout/LinedList"/>
    <dgm:cxn modelId="{B07A42BC-7F14-420E-B4E7-E894BB952983}" type="presParOf" srcId="{BC47E52B-7902-4ECE-9EB7-7BD742D60EEF}" destId="{E28BFF67-6687-430D-BB2B-1DECC2D66B0E}" srcOrd="5" destOrd="0" presId="urn:microsoft.com/office/officeart/2008/layout/LinedList"/>
    <dgm:cxn modelId="{71FF9514-BF2A-4EA8-9EF7-2E99F00DB57E}" type="presParOf" srcId="{E28BFF67-6687-430D-BB2B-1DECC2D66B0E}" destId="{8E07B7DC-688A-44D4-ADEB-4AFBE13093CE}" srcOrd="0" destOrd="0" presId="urn:microsoft.com/office/officeart/2008/layout/LinedList"/>
    <dgm:cxn modelId="{239AD3C9-EEEA-4B1D-A580-4985A58BBE60}" type="presParOf" srcId="{E28BFF67-6687-430D-BB2B-1DECC2D66B0E}" destId="{DDBD30A7-52C2-47AD-9F79-61B528B8679F}" srcOrd="1" destOrd="0" presId="urn:microsoft.com/office/officeart/2008/layout/LinedList"/>
    <dgm:cxn modelId="{29FFDB66-ECDC-467B-A561-E9F4931E01BB}" type="presParOf" srcId="{BC47E52B-7902-4ECE-9EB7-7BD742D60EEF}" destId="{47FE315F-8BF5-498C-9430-41E9930F6348}" srcOrd="6" destOrd="0" presId="urn:microsoft.com/office/officeart/2008/layout/LinedList"/>
    <dgm:cxn modelId="{87D779D1-A0C7-45B5-8D9F-FA65C44E718B}" type="presParOf" srcId="{BC47E52B-7902-4ECE-9EB7-7BD742D60EEF}" destId="{0BD0DBA6-99AF-47B3-82DA-FCBD52CE0654}" srcOrd="7" destOrd="0" presId="urn:microsoft.com/office/officeart/2008/layout/LinedList"/>
    <dgm:cxn modelId="{C6DCD993-F16C-4C0C-9C31-BB8B9686F0A0}" type="presParOf" srcId="{0BD0DBA6-99AF-47B3-82DA-FCBD52CE0654}" destId="{4E36C0A5-A836-4D03-BDD9-B6817A47CEC6}" srcOrd="0" destOrd="0" presId="urn:microsoft.com/office/officeart/2008/layout/LinedList"/>
    <dgm:cxn modelId="{A8C72BBE-B221-46A3-B888-82695CEBCAB6}" type="presParOf" srcId="{0BD0DBA6-99AF-47B3-82DA-FCBD52CE0654}" destId="{E648386E-3024-4053-978B-21978606FE31}" srcOrd="1" destOrd="0" presId="urn:microsoft.com/office/officeart/2008/layout/LinedList"/>
    <dgm:cxn modelId="{5B05B0BF-C62A-423E-89B8-33C0BEDEA8D3}" type="presParOf" srcId="{BC47E52B-7902-4ECE-9EB7-7BD742D60EEF}" destId="{70230A95-F85F-4506-8052-93A6D6D2B26C}" srcOrd="8" destOrd="0" presId="urn:microsoft.com/office/officeart/2008/layout/LinedList"/>
    <dgm:cxn modelId="{1DECA726-972D-4646-9DBD-C15DA09F0BA5}" type="presParOf" srcId="{BC47E52B-7902-4ECE-9EB7-7BD742D60EEF}" destId="{649F9C61-9E70-47B2-BE04-9A4F03269014}" srcOrd="9" destOrd="0" presId="urn:microsoft.com/office/officeart/2008/layout/LinedList"/>
    <dgm:cxn modelId="{838C9D62-F75D-46A9-8602-0D5D17138AAA}" type="presParOf" srcId="{649F9C61-9E70-47B2-BE04-9A4F03269014}" destId="{8540D975-BF43-4591-8B06-701DEEEC5546}" srcOrd="0" destOrd="0" presId="urn:microsoft.com/office/officeart/2008/layout/LinedList"/>
    <dgm:cxn modelId="{5E936E49-48F3-4512-813B-B62FBF06CC54}" type="presParOf" srcId="{649F9C61-9E70-47B2-BE04-9A4F03269014}" destId="{DC7241BF-E243-4E62-AEFE-ABEA5E9099F3}" srcOrd="1" destOrd="0" presId="urn:microsoft.com/office/officeart/2008/layout/LinedList"/>
    <dgm:cxn modelId="{9002097D-9AB8-4A5F-AE9F-5842C46BA40F}" type="presParOf" srcId="{BC47E52B-7902-4ECE-9EB7-7BD742D60EEF}" destId="{FB4006CD-EA09-4E2A-947A-E1CB58F49545}" srcOrd="10" destOrd="0" presId="urn:microsoft.com/office/officeart/2008/layout/LinedList"/>
    <dgm:cxn modelId="{5140FF68-5106-45BC-859A-685AE419AC0B}" type="presParOf" srcId="{BC47E52B-7902-4ECE-9EB7-7BD742D60EEF}" destId="{FE3423F5-E021-4600-ABDC-B8457957178A}" srcOrd="11" destOrd="0" presId="urn:microsoft.com/office/officeart/2008/layout/LinedList"/>
    <dgm:cxn modelId="{33C1A50B-004B-4A8C-8C70-C68ADBE639C6}" type="presParOf" srcId="{FE3423F5-E021-4600-ABDC-B8457957178A}" destId="{8428A0F7-56C7-45BD-8320-0838619ABA09}" srcOrd="0" destOrd="0" presId="urn:microsoft.com/office/officeart/2008/layout/LinedList"/>
    <dgm:cxn modelId="{BA17B6CC-0630-41E7-BC45-3F9880E168A6}" type="presParOf" srcId="{FE3423F5-E021-4600-ABDC-B8457957178A}" destId="{C90CA8AD-5FDA-41F4-862B-BF8E8AA12763}" srcOrd="1" destOrd="0" presId="urn:microsoft.com/office/officeart/2008/layout/LinedList"/>
    <dgm:cxn modelId="{EDB95159-D475-44A9-8C75-FB0E10EF8A55}" type="presParOf" srcId="{BC47E52B-7902-4ECE-9EB7-7BD742D60EEF}" destId="{EF349909-7D62-4901-A4F7-49823E07D343}" srcOrd="12" destOrd="0" presId="urn:microsoft.com/office/officeart/2008/layout/LinedList"/>
    <dgm:cxn modelId="{8C5CB1E6-F85C-4CE6-8E5A-20523EA126A3}" type="presParOf" srcId="{BC47E52B-7902-4ECE-9EB7-7BD742D60EEF}" destId="{B8A331B9-16A7-4B15-A05E-91498A82152B}" srcOrd="13" destOrd="0" presId="urn:microsoft.com/office/officeart/2008/layout/LinedList"/>
    <dgm:cxn modelId="{5509EA8F-3902-4463-9CF1-7DC19ACAAC3C}" type="presParOf" srcId="{B8A331B9-16A7-4B15-A05E-91498A82152B}" destId="{3B5D5C1B-A2D5-491F-8D92-9B1B07DCFFA8}" srcOrd="0" destOrd="0" presId="urn:microsoft.com/office/officeart/2008/layout/LinedList"/>
    <dgm:cxn modelId="{E3B0E411-F2C1-4727-B9B4-71DB147B33CF}" type="presParOf" srcId="{B8A331B9-16A7-4B15-A05E-91498A82152B}" destId="{5B57C8BF-17FC-4B7D-8889-BE2A97E31A0B}" srcOrd="1" destOrd="0" presId="urn:microsoft.com/office/officeart/2008/layout/LinedList"/>
    <dgm:cxn modelId="{1D69401B-BAC8-462C-AF4D-84702C38C763}" type="presParOf" srcId="{BC47E52B-7902-4ECE-9EB7-7BD742D60EEF}" destId="{BE325DE7-D600-4048-B6B7-390A79607804}" srcOrd="14" destOrd="0" presId="urn:microsoft.com/office/officeart/2008/layout/LinedList"/>
    <dgm:cxn modelId="{454FEC1F-4B65-45A1-B2E6-C0A0EB95CF5F}" type="presParOf" srcId="{BC47E52B-7902-4ECE-9EB7-7BD742D60EEF}" destId="{9AEE18FF-6334-4D89-B0BF-F48057C9C5B7}" srcOrd="15" destOrd="0" presId="urn:microsoft.com/office/officeart/2008/layout/LinedList"/>
    <dgm:cxn modelId="{4DA7181A-0913-40EE-A501-40538E3E042A}" type="presParOf" srcId="{9AEE18FF-6334-4D89-B0BF-F48057C9C5B7}" destId="{F7977375-18C5-46AC-9908-4F38539B08CC}" srcOrd="0" destOrd="0" presId="urn:microsoft.com/office/officeart/2008/layout/LinedList"/>
    <dgm:cxn modelId="{B9B02F76-4309-495A-89CE-DB63995C0DA5}" type="presParOf" srcId="{9AEE18FF-6334-4D89-B0BF-F48057C9C5B7}" destId="{EE8F13DE-E337-4C17-9FC2-6EA40A913044}" srcOrd="1" destOrd="0" presId="urn:microsoft.com/office/officeart/2008/layout/LinedList"/>
    <dgm:cxn modelId="{9C01F6FC-2C79-4626-BA12-3830C37341A9}" type="presParOf" srcId="{BC47E52B-7902-4ECE-9EB7-7BD742D60EEF}" destId="{603D6A99-675B-40DA-B1E9-CB9917174AB8}" srcOrd="16" destOrd="0" presId="urn:microsoft.com/office/officeart/2008/layout/LinedList"/>
    <dgm:cxn modelId="{E13975B4-7986-4321-B716-D236B7E28929}" type="presParOf" srcId="{BC47E52B-7902-4ECE-9EB7-7BD742D60EEF}" destId="{7CA71EAC-2E06-40A8-B4E9-05E96FAB0BE3}" srcOrd="17" destOrd="0" presId="urn:microsoft.com/office/officeart/2008/layout/LinedList"/>
    <dgm:cxn modelId="{0DB0BCA9-7BDC-4A70-9733-365702883AD0}" type="presParOf" srcId="{7CA71EAC-2E06-40A8-B4E9-05E96FAB0BE3}" destId="{11D45782-C91E-4586-B835-317713583B78}" srcOrd="0" destOrd="0" presId="urn:microsoft.com/office/officeart/2008/layout/LinedList"/>
    <dgm:cxn modelId="{26C91FAB-D088-4947-9F1C-92FFC36EA267}" type="presParOf" srcId="{7CA71EAC-2E06-40A8-B4E9-05E96FAB0BE3}" destId="{C5682CC0-63B6-4B75-BE50-BF6074B6C3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267FD-11BF-4B32-BADD-8C7BE62DF4F4}">
      <dsp:nvSpPr>
        <dsp:cNvPr id="0" name=""/>
        <dsp:cNvSpPr/>
      </dsp:nvSpPr>
      <dsp:spPr>
        <a:xfrm>
          <a:off x="0" y="1320"/>
          <a:ext cx="10515600" cy="562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50157-9AA8-466C-96AF-87992E7D0F66}">
      <dsp:nvSpPr>
        <dsp:cNvPr id="0" name=""/>
        <dsp:cNvSpPr/>
      </dsp:nvSpPr>
      <dsp:spPr>
        <a:xfrm>
          <a:off x="170164" y="127889"/>
          <a:ext cx="309390" cy="309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71790-E9A3-46FC-9FFA-C77EEE2ECA9E}">
      <dsp:nvSpPr>
        <dsp:cNvPr id="0" name=""/>
        <dsp:cNvSpPr/>
      </dsp:nvSpPr>
      <dsp:spPr>
        <a:xfrm>
          <a:off x="649720" y="1320"/>
          <a:ext cx="9865879" cy="56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34" tIns="59534" rIns="59534" bIns="59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Bachelor in Computer Science with a Master in Computer Graphics and a big love for OpenGL.</a:t>
          </a:r>
          <a:endParaRPr lang="en-US" sz="1900" kern="1200"/>
        </a:p>
      </dsp:txBody>
      <dsp:txXfrm>
        <a:off x="649720" y="1320"/>
        <a:ext cx="9865879" cy="562528"/>
      </dsp:txXfrm>
    </dsp:sp>
    <dsp:sp modelId="{27DB249D-95CB-4E15-941D-ABB0B8D842AE}">
      <dsp:nvSpPr>
        <dsp:cNvPr id="0" name=""/>
        <dsp:cNvSpPr/>
      </dsp:nvSpPr>
      <dsp:spPr>
        <a:xfrm>
          <a:off x="0" y="704481"/>
          <a:ext cx="10515600" cy="562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C303C-DD94-4053-BE17-AFC944AACA3D}">
      <dsp:nvSpPr>
        <dsp:cNvPr id="0" name=""/>
        <dsp:cNvSpPr/>
      </dsp:nvSpPr>
      <dsp:spPr>
        <a:xfrm>
          <a:off x="170164" y="831050"/>
          <a:ext cx="309390" cy="309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C71FB-7079-4E14-9123-E34A0A4C24E5}">
      <dsp:nvSpPr>
        <dsp:cNvPr id="0" name=""/>
        <dsp:cNvSpPr/>
      </dsp:nvSpPr>
      <dsp:spPr>
        <a:xfrm>
          <a:off x="649720" y="704481"/>
          <a:ext cx="9865879" cy="56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34" tIns="59534" rIns="59534" bIns="59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I wanted to make video games with Unity3D!</a:t>
          </a:r>
          <a:endParaRPr lang="en-US" sz="1900" kern="1200"/>
        </a:p>
      </dsp:txBody>
      <dsp:txXfrm>
        <a:off x="649720" y="704481"/>
        <a:ext cx="9865879" cy="562528"/>
      </dsp:txXfrm>
    </dsp:sp>
    <dsp:sp modelId="{5CAA10D1-9097-45ED-8878-909A8A4F11B4}">
      <dsp:nvSpPr>
        <dsp:cNvPr id="0" name=""/>
        <dsp:cNvSpPr/>
      </dsp:nvSpPr>
      <dsp:spPr>
        <a:xfrm>
          <a:off x="0" y="1407642"/>
          <a:ext cx="10515600" cy="562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D0CBA-2A7A-47BD-94A0-C21E139FD8D7}">
      <dsp:nvSpPr>
        <dsp:cNvPr id="0" name=""/>
        <dsp:cNvSpPr/>
      </dsp:nvSpPr>
      <dsp:spPr>
        <a:xfrm>
          <a:off x="170164" y="1534211"/>
          <a:ext cx="309390" cy="309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7A520-049A-4E01-94FC-D913A052C018}">
      <dsp:nvSpPr>
        <dsp:cNvPr id="0" name=""/>
        <dsp:cNvSpPr/>
      </dsp:nvSpPr>
      <dsp:spPr>
        <a:xfrm>
          <a:off x="649720" y="1407642"/>
          <a:ext cx="9865879" cy="56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34" tIns="59534" rIns="59534" bIns="59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Toronto is not easy for game dev (too much competition, low salaries)</a:t>
          </a:r>
          <a:endParaRPr lang="en-US" sz="1900" kern="1200" dirty="0"/>
        </a:p>
      </dsp:txBody>
      <dsp:txXfrm>
        <a:off x="649720" y="1407642"/>
        <a:ext cx="9865879" cy="562528"/>
      </dsp:txXfrm>
    </dsp:sp>
    <dsp:sp modelId="{1CD2338B-9918-4EED-89A5-4FA7A56CC936}">
      <dsp:nvSpPr>
        <dsp:cNvPr id="0" name=""/>
        <dsp:cNvSpPr/>
      </dsp:nvSpPr>
      <dsp:spPr>
        <a:xfrm>
          <a:off x="0" y="2110803"/>
          <a:ext cx="10515600" cy="562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7E7A5-C0E4-49DB-80E4-F46B0B72FCCC}">
      <dsp:nvSpPr>
        <dsp:cNvPr id="0" name=""/>
        <dsp:cNvSpPr/>
      </dsp:nvSpPr>
      <dsp:spPr>
        <a:xfrm>
          <a:off x="170164" y="2237372"/>
          <a:ext cx="309390" cy="3093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7299B-0268-4338-BC90-A0964B7B623A}">
      <dsp:nvSpPr>
        <dsp:cNvPr id="0" name=""/>
        <dsp:cNvSpPr/>
      </dsp:nvSpPr>
      <dsp:spPr>
        <a:xfrm>
          <a:off x="649720" y="2110803"/>
          <a:ext cx="9865879" cy="56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34" tIns="59534" rIns="59534" bIns="59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Xamarin Certified Mobile Developer.</a:t>
          </a:r>
          <a:endParaRPr lang="en-US" sz="1900" kern="1200" dirty="0"/>
        </a:p>
      </dsp:txBody>
      <dsp:txXfrm>
        <a:off x="649720" y="2110803"/>
        <a:ext cx="9865879" cy="562528"/>
      </dsp:txXfrm>
    </dsp:sp>
    <dsp:sp modelId="{A9EC9B1D-0648-4912-81A3-B3EC282379F4}">
      <dsp:nvSpPr>
        <dsp:cNvPr id="0" name=""/>
        <dsp:cNvSpPr/>
      </dsp:nvSpPr>
      <dsp:spPr>
        <a:xfrm>
          <a:off x="0" y="2813964"/>
          <a:ext cx="10515600" cy="562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E0CC8-A4C5-4BEA-95D5-027735E12012}">
      <dsp:nvSpPr>
        <dsp:cNvPr id="0" name=""/>
        <dsp:cNvSpPr/>
      </dsp:nvSpPr>
      <dsp:spPr>
        <a:xfrm>
          <a:off x="170164" y="2940533"/>
          <a:ext cx="309390" cy="3093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B53D8-1138-4C04-BE1A-6ACDF74F5289}">
      <dsp:nvSpPr>
        <dsp:cNvPr id="0" name=""/>
        <dsp:cNvSpPr/>
      </dsp:nvSpPr>
      <dsp:spPr>
        <a:xfrm>
          <a:off x="649720" y="2813964"/>
          <a:ext cx="9865879" cy="56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34" tIns="59534" rIns="59534" bIns="59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I’m a Flutter Enthusiast that wants to learn more while sharing what I know.</a:t>
          </a:r>
          <a:endParaRPr lang="en-US" sz="1900" kern="1200" dirty="0"/>
        </a:p>
      </dsp:txBody>
      <dsp:txXfrm>
        <a:off x="649720" y="2813964"/>
        <a:ext cx="9865879" cy="562528"/>
      </dsp:txXfrm>
    </dsp:sp>
    <dsp:sp modelId="{9B643C36-B373-4C7C-A87F-FCE2FEBFFEB5}">
      <dsp:nvSpPr>
        <dsp:cNvPr id="0" name=""/>
        <dsp:cNvSpPr/>
      </dsp:nvSpPr>
      <dsp:spPr>
        <a:xfrm>
          <a:off x="0" y="3517125"/>
          <a:ext cx="10515600" cy="562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0A8E6-3A3B-4241-A095-B0ECF2275347}">
      <dsp:nvSpPr>
        <dsp:cNvPr id="0" name=""/>
        <dsp:cNvSpPr/>
      </dsp:nvSpPr>
      <dsp:spPr>
        <a:xfrm>
          <a:off x="170164" y="3643694"/>
          <a:ext cx="309390" cy="309390"/>
        </a:xfrm>
        <a:prstGeom prst="hear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E825C-C58F-4B6A-999C-A5EE1A08970A}">
      <dsp:nvSpPr>
        <dsp:cNvPr id="0" name=""/>
        <dsp:cNvSpPr/>
      </dsp:nvSpPr>
      <dsp:spPr>
        <a:xfrm>
          <a:off x="649720" y="3517125"/>
          <a:ext cx="9865879" cy="562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34" tIns="59534" rIns="59534" bIns="59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I work at T4G.</a:t>
          </a:r>
          <a:endParaRPr lang="en-US" sz="1900" kern="1200" dirty="0"/>
        </a:p>
      </dsp:txBody>
      <dsp:txXfrm>
        <a:off x="649720" y="3517125"/>
        <a:ext cx="9865879" cy="562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7DBB2-0610-49CE-8151-83AF5D709AF5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38BA31-08C1-4E1A-8708-29A9E9764CF0}">
      <dsp:nvSpPr>
        <dsp:cNvPr id="0" name=""/>
        <dsp:cNvSpPr/>
      </dsp:nvSpPr>
      <dsp:spPr>
        <a:xfrm>
          <a:off x="0" y="623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Design Patterns.</a:t>
          </a:r>
          <a:endParaRPr lang="en-US" sz="2400" kern="1200"/>
        </a:p>
      </dsp:txBody>
      <dsp:txXfrm>
        <a:off x="0" y="623"/>
        <a:ext cx="6492875" cy="567128"/>
      </dsp:txXfrm>
    </dsp:sp>
    <dsp:sp modelId="{61A53B57-58BD-49D7-9820-EE4C6943F132}">
      <dsp:nvSpPr>
        <dsp:cNvPr id="0" name=""/>
        <dsp:cNvSpPr/>
      </dsp:nvSpPr>
      <dsp:spPr>
        <a:xfrm>
          <a:off x="0" y="567751"/>
          <a:ext cx="6492875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21CFE38-50D9-4447-BBC1-951DCEF733B5}">
      <dsp:nvSpPr>
        <dsp:cNvPr id="0" name=""/>
        <dsp:cNvSpPr/>
      </dsp:nvSpPr>
      <dsp:spPr>
        <a:xfrm>
          <a:off x="0" y="567751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Use what’s there. </a:t>
          </a:r>
          <a:endParaRPr lang="en-US" sz="2400" kern="1200"/>
        </a:p>
      </dsp:txBody>
      <dsp:txXfrm>
        <a:off x="0" y="567751"/>
        <a:ext cx="6492875" cy="567128"/>
      </dsp:txXfrm>
    </dsp:sp>
    <dsp:sp modelId="{B1E5A495-5E15-4B67-ABC7-64521E9A14E8}">
      <dsp:nvSpPr>
        <dsp:cNvPr id="0" name=""/>
        <dsp:cNvSpPr/>
      </dsp:nvSpPr>
      <dsp:spPr>
        <a:xfrm>
          <a:off x="0" y="1134879"/>
          <a:ext cx="6492875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07B7DC-688A-44D4-ADEB-4AFBE13093CE}">
      <dsp:nvSpPr>
        <dsp:cNvPr id="0" name=""/>
        <dsp:cNvSpPr/>
      </dsp:nvSpPr>
      <dsp:spPr>
        <a:xfrm>
          <a:off x="0" y="1134879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Nomenclature, Code Formatting and Style Guide.</a:t>
          </a:r>
          <a:endParaRPr lang="en-US" sz="2400" kern="1200"/>
        </a:p>
      </dsp:txBody>
      <dsp:txXfrm>
        <a:off x="0" y="1134879"/>
        <a:ext cx="6492875" cy="567128"/>
      </dsp:txXfrm>
    </dsp:sp>
    <dsp:sp modelId="{47FE315F-8BF5-498C-9430-41E9930F6348}">
      <dsp:nvSpPr>
        <dsp:cNvPr id="0" name=""/>
        <dsp:cNvSpPr/>
      </dsp:nvSpPr>
      <dsp:spPr>
        <a:xfrm>
          <a:off x="0" y="1702007"/>
          <a:ext cx="6492875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E36C0A5-A836-4D03-BDD9-B6817A47CEC6}">
      <dsp:nvSpPr>
        <dsp:cNvPr id="0" name=""/>
        <dsp:cNvSpPr/>
      </dsp:nvSpPr>
      <dsp:spPr>
        <a:xfrm>
          <a:off x="0" y="1702007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Folder Structure.</a:t>
          </a:r>
          <a:endParaRPr lang="en-US" sz="2400" kern="1200"/>
        </a:p>
      </dsp:txBody>
      <dsp:txXfrm>
        <a:off x="0" y="1702007"/>
        <a:ext cx="6492875" cy="567128"/>
      </dsp:txXfrm>
    </dsp:sp>
    <dsp:sp modelId="{70230A95-F85F-4506-8052-93A6D6D2B26C}">
      <dsp:nvSpPr>
        <dsp:cNvPr id="0" name=""/>
        <dsp:cNvSpPr/>
      </dsp:nvSpPr>
      <dsp:spPr>
        <a:xfrm>
          <a:off x="0" y="2269135"/>
          <a:ext cx="6492875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40D975-BF43-4591-8B06-701DEEEC5546}">
      <dsp:nvSpPr>
        <dsp:cNvPr id="0" name=""/>
        <dsp:cNvSpPr/>
      </dsp:nvSpPr>
      <dsp:spPr>
        <a:xfrm>
          <a:off x="0" y="2269135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Inversion of Control.</a:t>
          </a:r>
          <a:endParaRPr lang="en-US" sz="2400" kern="1200"/>
        </a:p>
      </dsp:txBody>
      <dsp:txXfrm>
        <a:off x="0" y="2269135"/>
        <a:ext cx="6492875" cy="567128"/>
      </dsp:txXfrm>
    </dsp:sp>
    <dsp:sp modelId="{FB4006CD-EA09-4E2A-947A-E1CB58F49545}">
      <dsp:nvSpPr>
        <dsp:cNvPr id="0" name=""/>
        <dsp:cNvSpPr/>
      </dsp:nvSpPr>
      <dsp:spPr>
        <a:xfrm>
          <a:off x="0" y="2836264"/>
          <a:ext cx="6492875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28A0F7-56C7-45BD-8320-0838619ABA09}">
      <dsp:nvSpPr>
        <dsp:cNvPr id="0" name=""/>
        <dsp:cNvSpPr/>
      </dsp:nvSpPr>
      <dsp:spPr>
        <a:xfrm>
          <a:off x="0" y="2836264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Test Driven Development.</a:t>
          </a:r>
          <a:endParaRPr lang="en-US" sz="2400" kern="1200"/>
        </a:p>
      </dsp:txBody>
      <dsp:txXfrm>
        <a:off x="0" y="2836264"/>
        <a:ext cx="6492875" cy="567128"/>
      </dsp:txXfrm>
    </dsp:sp>
    <dsp:sp modelId="{EF349909-7D62-4901-A4F7-49823E07D343}">
      <dsp:nvSpPr>
        <dsp:cNvPr id="0" name=""/>
        <dsp:cNvSpPr/>
      </dsp:nvSpPr>
      <dsp:spPr>
        <a:xfrm>
          <a:off x="0" y="3403392"/>
          <a:ext cx="6492875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5D5C1B-A2D5-491F-8D92-9B1B07DCFFA8}">
      <dsp:nvSpPr>
        <dsp:cNvPr id="0" name=""/>
        <dsp:cNvSpPr/>
      </dsp:nvSpPr>
      <dsp:spPr>
        <a:xfrm>
          <a:off x="0" y="3403392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Testing Flutter Apps.</a:t>
          </a:r>
          <a:endParaRPr lang="en-US" sz="2400" kern="1200"/>
        </a:p>
      </dsp:txBody>
      <dsp:txXfrm>
        <a:off x="0" y="3403392"/>
        <a:ext cx="6492875" cy="567128"/>
      </dsp:txXfrm>
    </dsp:sp>
    <dsp:sp modelId="{BE325DE7-D600-4048-B6B7-390A79607804}">
      <dsp:nvSpPr>
        <dsp:cNvPr id="0" name=""/>
        <dsp:cNvSpPr/>
      </dsp:nvSpPr>
      <dsp:spPr>
        <a:xfrm>
          <a:off x="0" y="3970520"/>
          <a:ext cx="6492875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7977375-18C5-46AC-9908-4F38539B08CC}">
      <dsp:nvSpPr>
        <dsp:cNvPr id="0" name=""/>
        <dsp:cNvSpPr/>
      </dsp:nvSpPr>
      <dsp:spPr>
        <a:xfrm>
          <a:off x="0" y="3970520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Tools for Continuous Integration.</a:t>
          </a:r>
          <a:endParaRPr lang="en-US" sz="2400" kern="1200"/>
        </a:p>
      </dsp:txBody>
      <dsp:txXfrm>
        <a:off x="0" y="3970520"/>
        <a:ext cx="6492875" cy="567128"/>
      </dsp:txXfrm>
    </dsp:sp>
    <dsp:sp modelId="{603D6A99-675B-40DA-B1E9-CB9917174AB8}">
      <dsp:nvSpPr>
        <dsp:cNvPr id="0" name=""/>
        <dsp:cNvSpPr/>
      </dsp:nvSpPr>
      <dsp:spPr>
        <a:xfrm>
          <a:off x="0" y="4537648"/>
          <a:ext cx="6492875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D45782-C91E-4586-B835-317713583B78}">
      <dsp:nvSpPr>
        <dsp:cNvPr id="0" name=""/>
        <dsp:cNvSpPr/>
      </dsp:nvSpPr>
      <dsp:spPr>
        <a:xfrm>
          <a:off x="0" y="4537648"/>
          <a:ext cx="6492875" cy="56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Tools for Continuous Delivery.</a:t>
          </a:r>
          <a:endParaRPr lang="en-US" sz="2400" kern="1200"/>
        </a:p>
      </dsp:txBody>
      <dsp:txXfrm>
        <a:off x="0" y="4537648"/>
        <a:ext cx="6492875" cy="56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C579-BCEF-41A9-9B9A-668AD3E3D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89DAE-E460-41C3-877E-75C35AF88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CC364-D828-42E0-BF08-B3BE6ED2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25B70-A045-409A-8BDD-1F26E3E1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5AA6F-6293-4146-AF13-42599F05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27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96C2-D2F6-4D4C-8C95-0EFC8DDE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70846-7D0B-475C-A9CF-C7C038F56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762C-3F03-4697-AE75-9B2E8260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49B23-54C0-4ED9-86AD-4806B6F5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1F3F5-756E-4171-9BE1-1FED8B79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6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0A8E7-838F-4BE3-8996-DAA0D06DC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684A9-0135-41D6-BB7F-C2E6D1D58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8343E-5EAD-4615-AA92-78826A46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AB82A-6036-41E3-9E69-B803AAA2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36B9A-E980-4323-BFC4-FAEC4CB2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103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983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61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610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095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095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172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363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08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4B4B-16BE-436D-9B40-3739CE88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8C363-B4DA-4DDB-9111-B07CAC87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28733-8B42-4004-BB8C-E7F01500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A4D8-658C-42A6-9072-FE8D585E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89586-4D98-4B21-A715-FEF4E88E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981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1923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146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934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926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23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2831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158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096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9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77C-0242-4D92-A9E6-02F89659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EDB05-F251-4665-8A73-EEE3B596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9F8D-F1B7-464D-98D8-547E55B7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4FCD3-12BE-47BE-B044-9FB31329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3744-B89A-40A3-9FFC-B3F9B52D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07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DC4B-8F2D-494A-9993-6DCB141D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0AE3-AF13-4D8F-8603-AF239411E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F444B-C106-4825-8D93-4ABF28382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7DC71-4B24-4DCA-A3B3-62CE2B06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FB664-2A68-44DF-A131-C67CF4B4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8623E-F265-4671-87EC-BD0FEFB4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59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F8D1-92F0-4CFB-B0D5-4CFC46E6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52F46-6940-4299-A9F9-34F10A8EE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13A5E-7E0A-49DB-94A1-6A733AF15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99784-DDAE-4914-8F1A-F3ECDC54E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E4B22-3C10-4229-A5AF-0399AC5E7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A2BB0-BDF1-48A5-8B2C-5AAA992B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6249A-0C50-49FD-AEEA-4F235F7B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DD554-3EBA-4853-881E-F3EF2B16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2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F998-3506-4AE5-B82B-8E539D8A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849E3-504D-437C-AA5D-10C44329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D15F2-9E26-45B5-BA47-A09C7E2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25FCD-4288-47E9-BFBC-D186068F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820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7A5E7-562F-4EE8-9B82-1EB64607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70AF1-5579-493E-A466-ADC3A2B2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04F8E-396B-4C20-8EFA-8D60A5B3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58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9006-65B9-41B1-BFC7-E73FBD52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8B23-D96D-4536-968D-AE17C9962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1C763-6520-45C0-BDA2-3845431A9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37EFC-B014-4B30-9F75-C5A8439F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7DD63-F5A1-4B55-AFFE-9A3A91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465B5-89FD-49ED-AAAA-A2C951D3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69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E17B-BF52-4DA6-8433-06B673BF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34E5D-A30C-4A25-AF89-E2DEBAAC8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59A9C-8193-4E8E-92D1-721EB3CEB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8EA1E-7037-42E0-A729-5F01220F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E4EB3-D50D-43AE-9E94-68EFD968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37A80-E2E1-445D-9A6F-6F46A2B1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53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9D16E-7F04-4082-95C2-CF04E590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B0067-F5A6-494D-90F4-E6EE39DDA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6232-FE7E-4F1E-8734-FEDF28B69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AE7A-3116-42ED-B91F-A63F09ED0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3BBB0-8F89-463F-8940-CBDF16806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85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F187E2-4DD0-4C04-84F2-613FD8284110}" type="datetimeFigureOut">
              <a:rPr lang="en-CA" smtClean="0"/>
              <a:t>2018-09-05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DDD3CC-8DD6-47A5-99F1-A5983532C1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5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mailto:Luis.Pulido@t4g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9EC59-8775-4D18-B50C-4426A3023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CA">
                <a:solidFill>
                  <a:schemeClr val="bg1"/>
                </a:solidFill>
              </a:rPr>
              <a:t>FLUTTER DONE RIGHT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0F1F-E334-4CF0-A93C-FE3B32AE8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CA" sz="2000">
                <a:solidFill>
                  <a:schemeClr val="bg1"/>
                </a:solidFill>
              </a:rPr>
              <a:t>by Luis Pulido.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llustration with a mobile phone, a pencil, and an abstract drawing of widgets.">
            <a:extLst>
              <a:ext uri="{FF2B5EF4-FFF2-40B4-BE49-F238E27FC236}">
                <a16:creationId xmlns:a16="http://schemas.microsoft.com/office/drawing/2014/main" id="{10A8DFF6-1078-4BEF-9BF4-F50BACA09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2" y="1156136"/>
            <a:ext cx="4047843" cy="31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utter Logo">
            <a:extLst>
              <a:ext uri="{FF2B5EF4-FFF2-40B4-BE49-F238E27FC236}">
                <a16:creationId xmlns:a16="http://schemas.microsoft.com/office/drawing/2014/main" id="{5E23D23A-E438-4F10-A0AF-A8D08D640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058" y="150470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12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78F32F-F1ED-4E9C-B436-3AB91480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000000"/>
                </a:solidFill>
              </a:rPr>
              <a:t>Test Driven Development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Image result for test driven development">
            <a:extLst>
              <a:ext uri="{FF2B5EF4-FFF2-40B4-BE49-F238E27FC236}">
                <a16:creationId xmlns:a16="http://schemas.microsoft.com/office/drawing/2014/main" id="{56CA480C-3D05-4C33-99E3-11819C54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49" y="1703159"/>
            <a:ext cx="3661831" cy="347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6CCA-8D45-4719-A0B3-E8E24E6AD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Your task is not done until the Test is done (and passes!)</a:t>
            </a:r>
          </a:p>
          <a:p>
            <a:r>
              <a:rPr lang="en-CA" sz="2000">
                <a:solidFill>
                  <a:srgbClr val="000000"/>
                </a:solidFill>
              </a:rPr>
              <a:t>Use Mocked services and/or data so your tests are always predictable</a:t>
            </a:r>
          </a:p>
          <a:p>
            <a:r>
              <a:rPr lang="en-CA" sz="2000">
                <a:solidFill>
                  <a:srgbClr val="000000"/>
                </a:solidFill>
              </a:rPr>
              <a:t>Include “bad case scenario” in your tests</a:t>
            </a:r>
          </a:p>
          <a:p>
            <a:r>
              <a:rPr lang="en-CA" sz="2000">
                <a:solidFill>
                  <a:srgbClr val="000000"/>
                </a:solidFill>
              </a:rPr>
              <a:t>Cover as much as you can!</a:t>
            </a:r>
          </a:p>
        </p:txBody>
      </p:sp>
    </p:spTree>
    <p:extLst>
      <p:ext uri="{BB962C8B-B14F-4D97-AF65-F5344CB8AC3E}">
        <p14:creationId xmlns:p14="http://schemas.microsoft.com/office/powerpoint/2010/main" val="416710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8EF196-421A-4A97-BB47-E5E89C08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000000"/>
                </a:solidFill>
              </a:rPr>
              <a:t>Testing Flutter Apps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E770DE7-8E85-4F6D-A821-127183A7F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79" y="2257006"/>
            <a:ext cx="5592428" cy="3626530"/>
          </a:xfrm>
          <a:prstGeom prst="rect">
            <a:avLst/>
          </a:prstGeom>
        </p:spPr>
      </p:pic>
      <p:pic>
        <p:nvPicPr>
          <p:cNvPr id="5124" name="Picture 4" descr="Image result for test app">
            <a:extLst>
              <a:ext uri="{FF2B5EF4-FFF2-40B4-BE49-F238E27FC236}">
                <a16:creationId xmlns:a16="http://schemas.microsoft.com/office/drawing/2014/main" id="{13A23843-F2D2-4DF1-9F7A-C2EC6A073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6" y="1057396"/>
            <a:ext cx="4572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06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9425D4AB-CD98-4DD6-9398-3C8961DE0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69" y="0"/>
            <a:ext cx="755293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7818316-E7CB-4E73-AF79-E9CAB873E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93BA2-C2DC-48BD-A9AA-63727C79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67" y="802955"/>
            <a:ext cx="4133690" cy="1454051"/>
          </a:xfrm>
        </p:spPr>
        <p:txBody>
          <a:bodyPr>
            <a:normAutofit/>
          </a:bodyPr>
          <a:lstStyle/>
          <a:p>
            <a:r>
              <a:rPr lang="en-CA" sz="3700">
                <a:solidFill>
                  <a:srgbClr val="000000"/>
                </a:solidFill>
              </a:rPr>
              <a:t>Tools for Continuous Integration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8B47C9F-A960-4902-8507-38F18DD3D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695" y="511733"/>
            <a:ext cx="1857636" cy="185763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Image result for cirrus ci logo">
            <a:extLst>
              <a:ext uri="{FF2B5EF4-FFF2-40B4-BE49-F238E27FC236}">
                <a16:creationId xmlns:a16="http://schemas.microsoft.com/office/drawing/2014/main" id="{F900F444-B95C-4727-B531-53E6A0240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45" y="871183"/>
            <a:ext cx="1138736" cy="113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AFA4-F877-4CFD-BF74-DAF0E261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68" y="2421682"/>
            <a:ext cx="4133360" cy="3639289"/>
          </a:xfrm>
        </p:spPr>
        <p:txBody>
          <a:bodyPr anchor="ctr">
            <a:norm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Travis</a:t>
            </a:r>
          </a:p>
          <a:p>
            <a:r>
              <a:rPr lang="en-CA" sz="2000">
                <a:solidFill>
                  <a:srgbClr val="000000"/>
                </a:solidFill>
              </a:rPr>
              <a:t>CircleCI</a:t>
            </a:r>
          </a:p>
          <a:p>
            <a:r>
              <a:rPr lang="en-CA" sz="2000">
                <a:solidFill>
                  <a:srgbClr val="000000"/>
                </a:solidFill>
              </a:rPr>
              <a:t>Cirrus</a:t>
            </a:r>
          </a:p>
          <a:p>
            <a:r>
              <a:rPr lang="en-CA" sz="2000">
                <a:solidFill>
                  <a:srgbClr val="000000"/>
                </a:solidFill>
              </a:rPr>
              <a:t>Pipelines</a:t>
            </a:r>
          </a:p>
          <a:p>
            <a:r>
              <a:rPr lang="en-CA" sz="2000">
                <a:solidFill>
                  <a:srgbClr val="000000"/>
                </a:solidFill>
              </a:rPr>
              <a:t>VSTS</a:t>
            </a:r>
          </a:p>
          <a:p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E15E95-445D-4A45-BC1E-8468CE170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677" y="2933578"/>
            <a:ext cx="2737876" cy="273787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75">
            <a:extLst>
              <a:ext uri="{FF2B5EF4-FFF2-40B4-BE49-F238E27FC236}">
                <a16:creationId xmlns:a16="http://schemas.microsoft.com/office/drawing/2014/main" id="{133B9781-B73C-44F8-97CB-D1807A63B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996" y="-26552"/>
            <a:ext cx="4082004" cy="3428999"/>
          </a:xfrm>
          <a:custGeom>
            <a:avLst/>
            <a:gdLst>
              <a:gd name="connsiteX0" fmla="*/ 350681 w 4082004"/>
              <a:gd name="connsiteY0" fmla="*/ 0 h 3428999"/>
              <a:gd name="connsiteX1" fmla="*/ 4082004 w 4082004"/>
              <a:gd name="connsiteY1" fmla="*/ 0 h 3428999"/>
              <a:gd name="connsiteX2" fmla="*/ 4082004 w 4082004"/>
              <a:gd name="connsiteY2" fmla="*/ 2444823 h 3428999"/>
              <a:gd name="connsiteX3" fmla="*/ 4081788 w 4082004"/>
              <a:gd name="connsiteY3" fmla="*/ 2445178 h 3428999"/>
              <a:gd name="connsiteX4" fmla="*/ 2231442 w 4082004"/>
              <a:gd name="connsiteY4" fmla="*/ 3428999 h 3428999"/>
              <a:gd name="connsiteX5" fmla="*/ 0 w 4082004"/>
              <a:gd name="connsiteY5" fmla="*/ 1197557 h 3428999"/>
              <a:gd name="connsiteX6" fmla="*/ 269323 w 4082004"/>
              <a:gd name="connsiteY6" fmla="*/ 13392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2004" h="3428999">
                <a:moveTo>
                  <a:pt x="350681" y="0"/>
                </a:moveTo>
                <a:lnTo>
                  <a:pt x="4082004" y="0"/>
                </a:lnTo>
                <a:lnTo>
                  <a:pt x="4082004" y="2444823"/>
                </a:lnTo>
                <a:lnTo>
                  <a:pt x="4081788" y="2445178"/>
                </a:lnTo>
                <a:cubicBezTo>
                  <a:pt x="3680782" y="3038745"/>
                  <a:pt x="3001686" y="3428999"/>
                  <a:pt x="2231442" y="3428999"/>
                </a:cubicBezTo>
                <a:cubicBezTo>
                  <a:pt x="999051" y="3428999"/>
                  <a:pt x="0" y="2429948"/>
                  <a:pt x="0" y="1197557"/>
                </a:cubicBezTo>
                <a:cubicBezTo>
                  <a:pt x="0" y="812435"/>
                  <a:pt x="97564" y="450100"/>
                  <a:pt x="269323" y="13392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Image result for travisci">
            <a:extLst>
              <a:ext uri="{FF2B5EF4-FFF2-40B4-BE49-F238E27FC236}">
                <a16:creationId xmlns:a16="http://schemas.microsoft.com/office/drawing/2014/main" id="{50D3372A-B27F-4F34-ACAA-665C6160F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010" y="1041257"/>
            <a:ext cx="1725910" cy="171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circleci">
            <a:extLst>
              <a:ext uri="{FF2B5EF4-FFF2-40B4-BE49-F238E27FC236}">
                <a16:creationId xmlns:a16="http://schemas.microsoft.com/office/drawing/2014/main" id="{01BAE4EF-FA06-45E7-B9D0-3829E47E3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092" y="3434981"/>
            <a:ext cx="1709045" cy="173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Freeform 79">
            <a:extLst>
              <a:ext uri="{FF2B5EF4-FFF2-40B4-BE49-F238E27FC236}">
                <a16:creationId xmlns:a16="http://schemas.microsoft.com/office/drawing/2014/main" id="{1FCEDCAD-7B1A-4AE2-818E-D93A4875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3618" y="4326947"/>
            <a:ext cx="3068382" cy="2540529"/>
          </a:xfrm>
          <a:custGeom>
            <a:avLst/>
            <a:gdLst>
              <a:gd name="connsiteX0" fmla="*/ 1612418 w 3068382"/>
              <a:gd name="connsiteY0" fmla="*/ 0 h 2540529"/>
              <a:gd name="connsiteX1" fmla="*/ 3030226 w 3068382"/>
              <a:gd name="connsiteY1" fmla="*/ 843844 h 2540529"/>
              <a:gd name="connsiteX2" fmla="*/ 3068382 w 3068382"/>
              <a:gd name="connsiteY2" fmla="*/ 923051 h 2540529"/>
              <a:gd name="connsiteX3" fmla="*/ 3068382 w 3068382"/>
              <a:gd name="connsiteY3" fmla="*/ 2301785 h 2540529"/>
              <a:gd name="connsiteX4" fmla="*/ 3030226 w 3068382"/>
              <a:gd name="connsiteY4" fmla="*/ 2380992 h 2540529"/>
              <a:gd name="connsiteX5" fmla="*/ 2949460 w 3068382"/>
              <a:gd name="connsiteY5" fmla="*/ 2513937 h 2540529"/>
              <a:gd name="connsiteX6" fmla="*/ 2929575 w 3068382"/>
              <a:gd name="connsiteY6" fmla="*/ 2540529 h 2540529"/>
              <a:gd name="connsiteX7" fmla="*/ 295261 w 3068382"/>
              <a:gd name="connsiteY7" fmla="*/ 2540529 h 2540529"/>
              <a:gd name="connsiteX8" fmla="*/ 275376 w 3068382"/>
              <a:gd name="connsiteY8" fmla="*/ 2513937 h 2540529"/>
              <a:gd name="connsiteX9" fmla="*/ 0 w 3068382"/>
              <a:gd name="connsiteY9" fmla="*/ 1612418 h 2540529"/>
              <a:gd name="connsiteX10" fmla="*/ 1612418 w 3068382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8382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8382" y="923051"/>
                </a:lnTo>
                <a:lnTo>
                  <a:pt x="3068382" y="2301785"/>
                </a:lnTo>
                <a:lnTo>
                  <a:pt x="3030226" y="2380992"/>
                </a:lnTo>
                <a:cubicBezTo>
                  <a:pt x="3005403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52" name="Picture 8" descr="Image result for bitbucket pipelines">
            <a:extLst>
              <a:ext uri="{FF2B5EF4-FFF2-40B4-BE49-F238E27FC236}">
                <a16:creationId xmlns:a16="http://schemas.microsoft.com/office/drawing/2014/main" id="{454FA4E6-8519-4985-84A7-35E0C4A1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965" y="5020464"/>
            <a:ext cx="2071517" cy="162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Related image">
            <a:extLst>
              <a:ext uri="{FF2B5EF4-FFF2-40B4-BE49-F238E27FC236}">
                <a16:creationId xmlns:a16="http://schemas.microsoft.com/office/drawing/2014/main" id="{C3DA39AF-A64A-42AA-A91B-A16BB355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418" y="195279"/>
            <a:ext cx="2304148" cy="120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012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C917E3-162B-431B-8D39-0C826525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r>
              <a:rPr lang="en-CA" sz="3600" dirty="0">
                <a:solidFill>
                  <a:srgbClr val="000000"/>
                </a:solidFill>
              </a:rPr>
              <a:t>Tools for Continuous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B65C1-8277-4C66-8EF6-623960E1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rmAutofit/>
          </a:bodyPr>
          <a:lstStyle/>
          <a:p>
            <a:r>
              <a:rPr lang="en-CA" sz="2000" dirty="0" err="1">
                <a:solidFill>
                  <a:srgbClr val="000000"/>
                </a:solidFill>
              </a:rPr>
              <a:t>FastLane</a:t>
            </a:r>
            <a:endParaRPr lang="en-CA" sz="2000" dirty="0">
              <a:solidFill>
                <a:srgbClr val="000000"/>
              </a:solidFill>
            </a:endParaRPr>
          </a:p>
          <a:p>
            <a:r>
              <a:rPr lang="en-CA" sz="2000" dirty="0">
                <a:solidFill>
                  <a:srgbClr val="000000"/>
                </a:solidFill>
              </a:rPr>
              <a:t>Pipelines (Bitbucket Bamboo)</a:t>
            </a:r>
          </a:p>
          <a:p>
            <a:r>
              <a:rPr lang="en-CA" sz="2000" dirty="0" err="1">
                <a:solidFill>
                  <a:srgbClr val="000000"/>
                </a:solidFill>
              </a:rPr>
              <a:t>AppCenter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 descr="Image result for appcenter">
            <a:extLst>
              <a:ext uri="{FF2B5EF4-FFF2-40B4-BE49-F238E27FC236}">
                <a16:creationId xmlns:a16="http://schemas.microsoft.com/office/drawing/2014/main" id="{B0B93B3F-5914-42E2-82DF-450D36E86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972" y="210817"/>
            <a:ext cx="2429582" cy="242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fastlane">
            <a:extLst>
              <a:ext uri="{FF2B5EF4-FFF2-40B4-BE49-F238E27FC236}">
                <a16:creationId xmlns:a16="http://schemas.microsoft.com/office/drawing/2014/main" id="{7D9E4B97-0165-4BAB-9695-7A222B66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910" y="3478741"/>
            <a:ext cx="1606964" cy="160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8" descr="Image result for bitbucket pipelines">
            <a:extLst>
              <a:ext uri="{FF2B5EF4-FFF2-40B4-BE49-F238E27FC236}">
                <a16:creationId xmlns:a16="http://schemas.microsoft.com/office/drawing/2014/main" id="{C03ACC97-0EA1-4EC3-9253-74757653A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609" y="5010263"/>
            <a:ext cx="2112033" cy="166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65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7FEC8-42CE-42AA-97B4-7531AF06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chemeClr val="accent1"/>
                </a:solidFill>
              </a:rPr>
              <a:t>Flutter Done Right?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3C1AA4B2-F7BC-4FC6-AC74-104AD5544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835F-6DF9-4BFA-A364-50C580202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5575" y="5733650"/>
            <a:ext cx="2400224" cy="81186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rgbClr val="000000"/>
                </a:solidFill>
              </a:rPr>
              <a:t>Any Questions?</a:t>
            </a:r>
          </a:p>
          <a:p>
            <a:endParaRPr lang="en-CA" sz="2000" dirty="0">
              <a:solidFill>
                <a:srgbClr val="000000"/>
              </a:solidFill>
            </a:endParaRPr>
          </a:p>
        </p:txBody>
      </p:sp>
      <p:pic>
        <p:nvPicPr>
          <p:cNvPr id="11" name="Picture 4" descr="Flutter Logo">
            <a:extLst>
              <a:ext uri="{FF2B5EF4-FFF2-40B4-BE49-F238E27FC236}">
                <a16:creationId xmlns:a16="http://schemas.microsoft.com/office/drawing/2014/main" id="{72C9C7B7-AAAF-4B13-894E-62D0A65E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78" y="274494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9894FA-FFF6-436A-BC59-98185CB09F89}"/>
              </a:ext>
            </a:extLst>
          </p:cNvPr>
          <p:cNvSpPr/>
          <p:nvPr/>
        </p:nvSpPr>
        <p:spPr>
          <a:xfrm>
            <a:off x="8342239" y="2986517"/>
            <a:ext cx="981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IN.</a:t>
            </a:r>
          </a:p>
        </p:txBody>
      </p:sp>
    </p:spTree>
    <p:extLst>
      <p:ext uri="{BB962C8B-B14F-4D97-AF65-F5344CB8AC3E}">
        <p14:creationId xmlns:p14="http://schemas.microsoft.com/office/powerpoint/2010/main" val="188534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DBC09-EB67-43C1-BA1F-D9C6B099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CA" dirty="0">
                <a:solidFill>
                  <a:schemeClr val="accent1"/>
                </a:solidFill>
              </a:rPr>
              <a:t>GRACIAS!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5792-E340-47A0-8EFE-B86539FEC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316" y="5134814"/>
            <a:ext cx="3184120" cy="14031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dirty="0">
                <a:hlinkClick r:id="rId2"/>
              </a:rPr>
              <a:t>Luis.Pulido@t4g.com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@</a:t>
            </a:r>
            <a:r>
              <a:rPr lang="en-CA" sz="2400" dirty="0" err="1"/>
              <a:t>nosmirck</a:t>
            </a:r>
            <a:endParaRPr lang="en-CA" sz="2400" dirty="0"/>
          </a:p>
        </p:txBody>
      </p:sp>
      <p:pic>
        <p:nvPicPr>
          <p:cNvPr id="8194" name="Picture 2" descr="Image result for thank you ">
            <a:extLst>
              <a:ext uri="{FF2B5EF4-FFF2-40B4-BE49-F238E27FC236}">
                <a16:creationId xmlns:a16="http://schemas.microsoft.com/office/drawing/2014/main" id="{ADCC9A6E-4E56-445F-8AC1-32B00C4D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855" y="1289331"/>
            <a:ext cx="3549568" cy="354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4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517A8-E052-438A-A506-8A909B0A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CA"/>
              <a:t>Who is this guy?</a:t>
            </a:r>
            <a:endParaRPr lang="en-CA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3F5BC99-CE71-4B7E-86EA-8E4AD7870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461276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88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22F2BA-5F3C-4BF0-B53F-C4515D0E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What’s for today?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74D2CD-FD49-41C2-8D6D-D2A86A383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09666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8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3037F2-AECE-428A-995E-8AAF7FF6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A" sz="4100" dirty="0">
                <a:solidFill>
                  <a:srgbClr val="000000"/>
                </a:solidFill>
              </a:rPr>
              <a:t>Design Patterns and Software Architecture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01D04503-37E8-4EE0-81F2-20E1FC48E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7210-E217-4820-98E3-AEB0A4E9A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MVVM</a:t>
            </a:r>
          </a:p>
          <a:p>
            <a:r>
              <a:rPr lang="en-CA" sz="2000">
                <a:solidFill>
                  <a:srgbClr val="000000"/>
                </a:solidFill>
              </a:rPr>
              <a:t>MVC</a:t>
            </a:r>
          </a:p>
          <a:p>
            <a:pPr lvl="1"/>
            <a:r>
              <a:rPr lang="en-CA" sz="2000">
                <a:solidFill>
                  <a:srgbClr val="000000"/>
                </a:solidFill>
              </a:rPr>
              <a:t>package:mvc</a:t>
            </a:r>
          </a:p>
          <a:p>
            <a:r>
              <a:rPr lang="en-CA" sz="2000">
                <a:solidFill>
                  <a:srgbClr val="000000"/>
                </a:solidFill>
              </a:rPr>
              <a:t>MVP </a:t>
            </a:r>
          </a:p>
          <a:p>
            <a:r>
              <a:rPr lang="en-CA" sz="2000">
                <a:solidFill>
                  <a:srgbClr val="000000"/>
                </a:solidFill>
              </a:rPr>
              <a:t>Scoped Model</a:t>
            </a:r>
          </a:p>
          <a:p>
            <a:pPr lvl="1"/>
            <a:r>
              <a:rPr lang="en-CA" sz="2000">
                <a:solidFill>
                  <a:srgbClr val="000000"/>
                </a:solidFill>
              </a:rPr>
              <a:t>package:scoped_model</a:t>
            </a:r>
          </a:p>
          <a:p>
            <a:r>
              <a:rPr lang="en-CA" sz="2000">
                <a:solidFill>
                  <a:srgbClr val="000000"/>
                </a:solidFill>
              </a:rPr>
              <a:t>Redux</a:t>
            </a:r>
          </a:p>
          <a:p>
            <a:pPr lvl="1"/>
            <a:r>
              <a:rPr lang="en-CA" sz="2000">
                <a:solidFill>
                  <a:srgbClr val="000000"/>
                </a:solidFill>
              </a:rPr>
              <a:t>package:redux</a:t>
            </a:r>
          </a:p>
          <a:p>
            <a:r>
              <a:rPr lang="en-CA" sz="2000">
                <a:solidFill>
                  <a:srgbClr val="000000"/>
                </a:solidFill>
              </a:rPr>
              <a:t>Bloc</a:t>
            </a:r>
          </a:p>
        </p:txBody>
      </p:sp>
    </p:spTree>
    <p:extLst>
      <p:ext uri="{BB962C8B-B14F-4D97-AF65-F5344CB8AC3E}">
        <p14:creationId xmlns:p14="http://schemas.microsoft.com/office/powerpoint/2010/main" val="14171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799A8B4F-0FED-46C0-9186-5A8E116D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A6861EE-7660-46C9-80BD-173B8F745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E67E4-C0F6-4247-A2E8-EB13E163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rgbClr val="000000"/>
                </a:solidFill>
              </a:rPr>
              <a:t>Use what’s there!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937C-CF08-4849-A0D8-99DDB2118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07" y="2421682"/>
            <a:ext cx="4650524" cy="3639289"/>
          </a:xfrm>
        </p:spPr>
        <p:txBody>
          <a:bodyPr anchor="ctr">
            <a:norm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Hot Reload</a:t>
            </a:r>
          </a:p>
          <a:p>
            <a:r>
              <a:rPr lang="en-CA" sz="2000">
                <a:solidFill>
                  <a:srgbClr val="000000"/>
                </a:solidFill>
              </a:rPr>
              <a:t>Hot Restart</a:t>
            </a:r>
          </a:p>
          <a:p>
            <a:r>
              <a:rPr lang="en-CA" sz="2000">
                <a:solidFill>
                  <a:srgbClr val="000000"/>
                </a:solidFill>
              </a:rPr>
              <a:t>UI Inspector</a:t>
            </a:r>
          </a:p>
          <a:p>
            <a:r>
              <a:rPr lang="en-CA" sz="2000">
                <a:solidFill>
                  <a:srgbClr val="000000"/>
                </a:solidFill>
              </a:rPr>
              <a:t>Performance Profiler </a:t>
            </a:r>
          </a:p>
          <a:p>
            <a:pPr lvl="1"/>
            <a:r>
              <a:rPr lang="en-CA" sz="2000">
                <a:solidFill>
                  <a:srgbClr val="000000"/>
                </a:solidFill>
              </a:rPr>
              <a:t>flutter run –profile</a:t>
            </a:r>
          </a:p>
          <a:p>
            <a:endParaRPr lang="en-CA" sz="2000">
              <a:solidFill>
                <a:srgbClr val="000000"/>
              </a:solidFill>
            </a:endParaRPr>
          </a:p>
          <a:p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8A69B74-22E3-47CC-823F-18BE7930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71">
            <a:extLst>
              <a:ext uri="{FF2B5EF4-FFF2-40B4-BE49-F238E27FC236}">
                <a16:creationId xmlns:a16="http://schemas.microsoft.com/office/drawing/2014/main" id="{1778637B-5DB8-4A75-B2E6-FC2B1BB9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014" y="2"/>
            <a:ext cx="4034987" cy="3428147"/>
          </a:xfrm>
          <a:custGeom>
            <a:avLst/>
            <a:gdLst>
              <a:gd name="connsiteX0" fmla="*/ 350825 w 4034987"/>
              <a:gd name="connsiteY0" fmla="*/ 0 h 3428147"/>
              <a:gd name="connsiteX1" fmla="*/ 4034987 w 4034987"/>
              <a:gd name="connsiteY1" fmla="*/ 0 h 3428147"/>
              <a:gd name="connsiteX2" fmla="*/ 4034987 w 4034987"/>
              <a:gd name="connsiteY2" fmla="*/ 2505205 h 3428147"/>
              <a:gd name="connsiteX3" fmla="*/ 3951822 w 4034987"/>
              <a:gd name="connsiteY3" fmla="*/ 2616420 h 3428147"/>
              <a:gd name="connsiteX4" fmla="*/ 2230590 w 4034987"/>
              <a:gd name="connsiteY4" fmla="*/ 3428147 h 3428147"/>
              <a:gd name="connsiteX5" fmla="*/ 0 w 4034987"/>
              <a:gd name="connsiteY5" fmla="*/ 1197557 h 3428147"/>
              <a:gd name="connsiteX6" fmla="*/ 269220 w 4034987"/>
              <a:gd name="connsiteY6" fmla="*/ 134326 h 342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87" h="3428147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6" name="Picture 8" descr="Image result for fire png">
            <a:extLst>
              <a:ext uri="{FF2B5EF4-FFF2-40B4-BE49-F238E27FC236}">
                <a16:creationId xmlns:a16="http://schemas.microsoft.com/office/drawing/2014/main" id="{C8BC8528-803D-427B-A12E-4BC71121E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285" y="3478741"/>
            <a:ext cx="972213" cy="160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 75">
            <a:extLst>
              <a:ext uri="{FF2B5EF4-FFF2-40B4-BE49-F238E27FC236}">
                <a16:creationId xmlns:a16="http://schemas.microsoft.com/office/drawing/2014/main" id="{0035A30C-45F3-4EFB-B2E8-6E2A11843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9131" y="4258570"/>
            <a:ext cx="3132869" cy="2599430"/>
          </a:xfrm>
          <a:custGeom>
            <a:avLst/>
            <a:gdLst>
              <a:gd name="connsiteX0" fmla="*/ 1612418 w 3061881"/>
              <a:gd name="connsiteY0" fmla="*/ 0 h 2540529"/>
              <a:gd name="connsiteX1" fmla="*/ 3030226 w 3061881"/>
              <a:gd name="connsiteY1" fmla="*/ 843844 h 2540529"/>
              <a:gd name="connsiteX2" fmla="*/ 3061881 w 3061881"/>
              <a:gd name="connsiteY2" fmla="*/ 909556 h 2540529"/>
              <a:gd name="connsiteX3" fmla="*/ 3061881 w 3061881"/>
              <a:gd name="connsiteY3" fmla="*/ 2315281 h 2540529"/>
              <a:gd name="connsiteX4" fmla="*/ 3030226 w 3061881"/>
              <a:gd name="connsiteY4" fmla="*/ 2380992 h 2540529"/>
              <a:gd name="connsiteX5" fmla="*/ 2949460 w 3061881"/>
              <a:gd name="connsiteY5" fmla="*/ 2513937 h 2540529"/>
              <a:gd name="connsiteX6" fmla="*/ 2929575 w 3061881"/>
              <a:gd name="connsiteY6" fmla="*/ 2540529 h 2540529"/>
              <a:gd name="connsiteX7" fmla="*/ 295261 w 3061881"/>
              <a:gd name="connsiteY7" fmla="*/ 2540529 h 2540529"/>
              <a:gd name="connsiteX8" fmla="*/ 275376 w 3061881"/>
              <a:gd name="connsiteY8" fmla="*/ 2513937 h 2540529"/>
              <a:gd name="connsiteX9" fmla="*/ 0 w 3061881"/>
              <a:gd name="connsiteY9" fmla="*/ 1612418 h 2540529"/>
              <a:gd name="connsiteX10" fmla="*/ 1612418 w 3061881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81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IntelliJ Flutter Inspector Window">
            <a:extLst>
              <a:ext uri="{FF2B5EF4-FFF2-40B4-BE49-F238E27FC236}">
                <a16:creationId xmlns:a16="http://schemas.microsoft.com/office/drawing/2014/main" id="{F644EE44-C075-429F-BF70-A8FF2394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219" y="720132"/>
            <a:ext cx="3788781" cy="138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lutter Logo">
            <a:extLst>
              <a:ext uri="{FF2B5EF4-FFF2-40B4-BE49-F238E27FC236}">
                <a16:creationId xmlns:a16="http://schemas.microsoft.com/office/drawing/2014/main" id="{14ED112D-28A7-4CC8-A281-2575FD758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047" y="4467043"/>
            <a:ext cx="447943" cy="44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reenshot of performance overlay showing zero jank">
            <a:extLst>
              <a:ext uri="{FF2B5EF4-FFF2-40B4-BE49-F238E27FC236}">
                <a16:creationId xmlns:a16="http://schemas.microsoft.com/office/drawing/2014/main" id="{38CCA9AD-B42A-4C2A-B808-3A27AB324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597" y="4784785"/>
            <a:ext cx="2591967" cy="196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5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AB30-17C5-4A71-A579-E3625934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Nomenclature, Code Formatting and 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22E4-E066-42EB-82FB-BDEBA52FE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790" y="1584960"/>
            <a:ext cx="10018713" cy="5608321"/>
          </a:xfrm>
        </p:spPr>
        <p:txBody>
          <a:bodyPr>
            <a:noAutofit/>
          </a:bodyPr>
          <a:lstStyle/>
          <a:p>
            <a:r>
              <a:rPr lang="en-CA" sz="1600" dirty="0"/>
              <a:t>Code Style guide </a:t>
            </a:r>
          </a:p>
          <a:p>
            <a:pPr lvl="1"/>
            <a:r>
              <a:rPr lang="en-CA" sz="1600" dirty="0"/>
              <a:t>(https://github.com/flutter/flutter/wiki/Style-guide-for-Flutter-repo) </a:t>
            </a:r>
          </a:p>
          <a:p>
            <a:r>
              <a:rPr lang="en-CA" sz="1600" dirty="0"/>
              <a:t>Automatic Formatting: SHORTCUT! (Alt + Shift + L, Ctrl + K + Ctrl + F)</a:t>
            </a:r>
          </a:p>
          <a:p>
            <a:pPr lvl="1"/>
            <a:r>
              <a:rPr lang="en-CA" sz="1600" dirty="0"/>
              <a:t>flutter format command</a:t>
            </a:r>
          </a:p>
          <a:p>
            <a:pPr lvl="1"/>
            <a:r>
              <a:rPr lang="en-CA" sz="1600" dirty="0"/>
              <a:t>Extensions</a:t>
            </a:r>
          </a:p>
          <a:p>
            <a:r>
              <a:rPr lang="en-CA" sz="1600" dirty="0"/>
              <a:t>Trailing commas, (yes, do, not, forget, them,),</a:t>
            </a:r>
          </a:p>
          <a:p>
            <a:r>
              <a:rPr lang="en-CA" sz="1600" dirty="0"/>
              <a:t>_</a:t>
            </a:r>
            <a:r>
              <a:rPr lang="en-CA" sz="1600" dirty="0" err="1"/>
              <a:t>privateProperty</a:t>
            </a:r>
            <a:r>
              <a:rPr lang="en-CA" sz="1600" dirty="0"/>
              <a:t> or _</a:t>
            </a:r>
            <a:r>
              <a:rPr lang="en-CA" sz="1600" dirty="0" err="1"/>
              <a:t>privateMethod</a:t>
            </a:r>
            <a:r>
              <a:rPr lang="en-CA" sz="1600" dirty="0"/>
              <a:t>()</a:t>
            </a:r>
          </a:p>
          <a:p>
            <a:r>
              <a:rPr lang="en-CA" sz="1600" dirty="0"/>
              <a:t>CamelCase abstract class, </a:t>
            </a:r>
            <a:r>
              <a:rPr lang="en-CA" sz="1600" dirty="0" err="1"/>
              <a:t>CamelCaseImpl</a:t>
            </a:r>
            <a:r>
              <a:rPr lang="en-CA" sz="1600" dirty="0"/>
              <a:t> for implementations and </a:t>
            </a:r>
            <a:r>
              <a:rPr lang="en-CA" sz="1600" dirty="0" err="1"/>
              <a:t>CamelCaseMock</a:t>
            </a:r>
            <a:r>
              <a:rPr lang="en-CA" sz="1600" dirty="0"/>
              <a:t> for Mocked classes.</a:t>
            </a:r>
          </a:p>
          <a:p>
            <a:r>
              <a:rPr lang="en-CA" sz="1600" dirty="0" err="1"/>
              <a:t>lowerCamelCase</a:t>
            </a:r>
            <a:r>
              <a:rPr lang="en-CA" sz="1600" dirty="0"/>
              <a:t> constants (don’t do CONSTANT but you might do </a:t>
            </a:r>
            <a:r>
              <a:rPr lang="en-CA" sz="1600" dirty="0" err="1"/>
              <a:t>kConstant</a:t>
            </a:r>
            <a:r>
              <a:rPr lang="en-CA" sz="1600" dirty="0"/>
              <a:t>)</a:t>
            </a:r>
          </a:p>
          <a:p>
            <a:r>
              <a:rPr lang="en-CA" sz="1600" dirty="0"/>
              <a:t>Avoid var (figure out your type!) same as your method’s return type.</a:t>
            </a:r>
          </a:p>
          <a:p>
            <a:r>
              <a:rPr lang="en-CA" sz="1600" dirty="0"/>
              <a:t>Order your class members in a way they make sense</a:t>
            </a:r>
          </a:p>
          <a:p>
            <a:r>
              <a:rPr lang="en-CA" sz="1600" dirty="0"/>
              <a:t>Close your Streams!</a:t>
            </a:r>
          </a:p>
          <a:p>
            <a:r>
              <a:rPr lang="en-CA" sz="1600" dirty="0"/>
              <a:t>Do not initialize properties unless they’re final!</a:t>
            </a:r>
          </a:p>
          <a:p>
            <a:pPr marL="457200" lvl="1" indent="0">
              <a:buNone/>
            </a:pPr>
            <a:endParaRPr lang="en-CA" sz="1600" dirty="0"/>
          </a:p>
          <a:p>
            <a:pPr lvl="1"/>
            <a:endParaRPr lang="en-CA" sz="1600" dirty="0"/>
          </a:p>
          <a:p>
            <a:pPr lvl="1"/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8979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CF82ED-89DC-4B97-B192-8D2D8963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12" y="643467"/>
            <a:ext cx="638517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1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B9FF-C2F2-4B79-A0CE-13BC2DE0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0"/>
            <a:ext cx="10018713" cy="1752599"/>
          </a:xfrm>
        </p:spPr>
        <p:txBody>
          <a:bodyPr/>
          <a:lstStyle/>
          <a:p>
            <a:r>
              <a:rPr lang="en-CA" dirty="0"/>
              <a:t>Folder Structure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660FB-EEEA-471A-93BF-C089D4979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345"/>
          <a:stretch/>
        </p:blipFill>
        <p:spPr>
          <a:xfrm>
            <a:off x="499641" y="1690688"/>
            <a:ext cx="3618053" cy="4941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2502B1-1B2B-494A-8D8E-36E831681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30" b="27215"/>
          <a:stretch/>
        </p:blipFill>
        <p:spPr>
          <a:xfrm>
            <a:off x="4286973" y="1690687"/>
            <a:ext cx="3618053" cy="49416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4029CD-2A67-4688-9781-C69B1065B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432"/>
          <a:stretch/>
        </p:blipFill>
        <p:spPr>
          <a:xfrm>
            <a:off x="8074306" y="1690687"/>
            <a:ext cx="3618053" cy="34469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B44FFC-21F5-495E-B583-36A2A5D76474}"/>
              </a:ext>
            </a:extLst>
          </p:cNvPr>
          <p:cNvSpPr txBox="1"/>
          <p:nvPr/>
        </p:nvSpPr>
        <p:spPr>
          <a:xfrm>
            <a:off x="8299048" y="5509549"/>
            <a:ext cx="33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But there’s no silver bullet!</a:t>
            </a:r>
          </a:p>
        </p:txBody>
      </p:sp>
    </p:spTree>
    <p:extLst>
      <p:ext uri="{BB962C8B-B14F-4D97-AF65-F5344CB8AC3E}">
        <p14:creationId xmlns:p14="http://schemas.microsoft.com/office/powerpoint/2010/main" val="164912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E46534-900A-4F9D-9EBA-0A69AF1E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000000"/>
                </a:solidFill>
              </a:rPr>
              <a:t>Inversion of Control (IoC)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Image result for will save time">
            <a:extLst>
              <a:ext uri="{FF2B5EF4-FFF2-40B4-BE49-F238E27FC236}">
                <a16:creationId xmlns:a16="http://schemas.microsoft.com/office/drawing/2014/main" id="{6011B9F4-CCC5-4418-89AE-D64BC1F2D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49" y="2143058"/>
            <a:ext cx="3661831" cy="259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D1D2-7B68-4A57-835C-8817D9C74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Service Locator</a:t>
            </a:r>
          </a:p>
          <a:p>
            <a:pPr lvl="1"/>
            <a:r>
              <a:rPr lang="en-CA" sz="2000">
                <a:solidFill>
                  <a:srgbClr val="000000"/>
                </a:solidFill>
              </a:rPr>
              <a:t>package:get_it</a:t>
            </a:r>
          </a:p>
          <a:p>
            <a:pPr marL="457200" lvl="1" indent="0">
              <a:buNone/>
            </a:pPr>
            <a:endParaRPr lang="en-CA" sz="2000">
              <a:solidFill>
                <a:srgbClr val="000000"/>
              </a:solidFill>
            </a:endParaRPr>
          </a:p>
          <a:p>
            <a:r>
              <a:rPr lang="en-CA" sz="2000">
                <a:solidFill>
                  <a:srgbClr val="000000"/>
                </a:solidFill>
              </a:rPr>
              <a:t>Dependency Injection</a:t>
            </a:r>
          </a:p>
          <a:p>
            <a:pPr lvl="1"/>
            <a:r>
              <a:rPr lang="en-CA" sz="2000">
                <a:solidFill>
                  <a:srgbClr val="000000"/>
                </a:solidFill>
              </a:rPr>
              <a:t>package:inject</a:t>
            </a:r>
          </a:p>
          <a:p>
            <a:pPr marL="0" indent="0">
              <a:buNone/>
            </a:pPr>
            <a:endParaRPr lang="en-CA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CA" sz="2000">
                <a:solidFill>
                  <a:srgbClr val="000000"/>
                </a:solidFill>
              </a:rPr>
              <a:t>THIS IS VERY IMPORTANT! (yes, take notes)</a:t>
            </a:r>
          </a:p>
        </p:txBody>
      </p:sp>
    </p:spTree>
    <p:extLst>
      <p:ext uri="{BB962C8B-B14F-4D97-AF65-F5344CB8AC3E}">
        <p14:creationId xmlns:p14="http://schemas.microsoft.com/office/powerpoint/2010/main" val="11096151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</TotalTime>
  <Words>419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Office Theme</vt:lpstr>
      <vt:lpstr>Parallax</vt:lpstr>
      <vt:lpstr>FLUTTER DONE RIGHT ?</vt:lpstr>
      <vt:lpstr>Who is this guy?</vt:lpstr>
      <vt:lpstr>What’s for today?</vt:lpstr>
      <vt:lpstr>Design Patterns and Software Architecture</vt:lpstr>
      <vt:lpstr>Use what’s there!</vt:lpstr>
      <vt:lpstr>Nomenclature, Code Formatting and Style Guide</vt:lpstr>
      <vt:lpstr>PowerPoint Presentation</vt:lpstr>
      <vt:lpstr>Folder Structure </vt:lpstr>
      <vt:lpstr>Inversion of Control (IoC)</vt:lpstr>
      <vt:lpstr>Test Driven Development</vt:lpstr>
      <vt:lpstr>Testing Flutter Apps</vt:lpstr>
      <vt:lpstr>Tools for Continuous Integration</vt:lpstr>
      <vt:lpstr>Tools for Continuous Delivery</vt:lpstr>
      <vt:lpstr>Flutter Done Right?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DONE RIGHT ?</dc:title>
  <dc:creator>Pulido, Luis</dc:creator>
  <cp:lastModifiedBy>Pulido, Luis</cp:lastModifiedBy>
  <cp:revision>1</cp:revision>
  <dcterms:created xsi:type="dcterms:W3CDTF">2018-09-05T21:00:40Z</dcterms:created>
  <dcterms:modified xsi:type="dcterms:W3CDTF">2018-09-05T21:59:13Z</dcterms:modified>
</cp:coreProperties>
</file>